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5" r:id="rId8"/>
    <p:sldId id="278" r:id="rId9"/>
    <p:sldId id="294" r:id="rId10"/>
    <p:sldId id="298" r:id="rId11"/>
    <p:sldId id="268" r:id="rId12"/>
    <p:sldId id="277" r:id="rId13"/>
    <p:sldId id="295" r:id="rId14"/>
    <p:sldId id="280" r:id="rId15"/>
    <p:sldId id="297" r:id="rId16"/>
    <p:sldId id="300" r:id="rId17"/>
    <p:sldId id="282" r:id="rId18"/>
    <p:sldId id="283" r:id="rId19"/>
    <p:sldId id="284" r:id="rId20"/>
    <p:sldId id="285" r:id="rId21"/>
    <p:sldId id="301" r:id="rId22"/>
    <p:sldId id="286" r:id="rId23"/>
    <p:sldId id="287" r:id="rId24"/>
    <p:sldId id="296" r:id="rId25"/>
    <p:sldId id="302" r:id="rId26"/>
    <p:sldId id="303" r:id="rId27"/>
    <p:sldId id="288" r:id="rId28"/>
    <p:sldId id="290" r:id="rId29"/>
    <p:sldId id="291" r:id="rId30"/>
    <p:sldId id="292" r:id="rId31"/>
    <p:sldId id="293" r:id="rId3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7T18:32:17.17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26566 5730,'25'0,"-1"0,1 0,0 0,0 0,0 0,-1 0,1 0,0 0,0 0,0 0,-1 0,1 0,0 0,0 0,0 0,-1 0,1 0,0 0,0 0,0 0,0 0,-1 0,1 0,0 0,0 0,0 0,-1 0,1 0,0 0,0 0,0 0,-1 0,1 0,0 0,0 0,0 0,-1 0,1 0,0 0,0 0,24 0,-24 0,0 0,0 0,0 0,-1 0,1 0,0 0,0 0,24 0,-24 0,0 0,0 0,0 0,-1 0,1 0,0 0,0 0,0 0,0 0,-1 0,1 0,0 0,0 0,0 0,-1 0,1 0,0-25,0 25,0 0,-1 0,1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7T18:32:41.27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26516 14114,'25'0,"0"0,0 0,-1 0,1 0,25 0,-25 0,24 0,-24 0,0 0,0 0,-1 0,1 0,0 0,0 0,0 0,-1 0,1 0,25 0,-25 0,0 0,-1 0,1 0,0 0,0 0,0 0,-1 0,1 0,0 0,0 0,0 0,-1 0,1 0,0 0,0 0,0 0,-1 0,26-25,-25 25,24 0,1 0,-25 0,0 0,-1 0,1 0,0 0,0 0,0 0,-1 0,1 0,0 0,0 0,0 0,-1 0,1 0,0 0,0 0,0 0,0 0,-1 0,1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7T18:32:54.54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26615 9624,'25'0,"25"0,-25 0,-1 0,1 25,0-25,0 0,0 0,-25 25,24-25,1 0,0 0,0 0,0 0,24 25,1-25,-25 0,0 0,-1 24,1-24,0 0,25 25,-26-25,1 0,25 0,-25 0,-1 0,1 0,0 0,0 0,0 0,-1 0,1 0,0 0,25 0,-26 0,1 0,0 0,0 0,0 0,24 0,-24 0,0 0,0 0,24 0,1 0,-25 0,-1 0,26 0,-25 0,0 0,0 0,-1 0,26 0,-25 0,24 0,-24 0,0 0,0 0,0 0,-1 0,1 0,0 0,0 0,0 0,-1 0,1 0,0 0,0 0,0 0,-1 0,1 0,0 0,0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7T18:33:05.44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22969 7764,'25'0,"0"0,0 0,-1 0,1 0,0 0,0 0,0 0,-1 0,1 0,0 0,0 0,24 0,-24 0,0 0,0 0,0 0,-1 0,1 0,0 0,0 0,0 0,-1 0,1 0,0 0,0 0,0 0,-1 0,1 0,0 0,0 0,0 0,-1 0,1 0,0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7T18:33:22.63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18901 17016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7T18:33:23.73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18901 17016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7T18:33:49.37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15007 5804,'25'0,"-1"0,1 0,0 0,0 0,0 0,24 0,-24 0,0 0,0 0,-1 0,1 0,0 0,0 0,0 0,0 0,-1 0,1 0,25 0,-1 0,-24 0,0 0,0 0,0 0,-1 0,1 0,0 0,0 0,0 0,-1 0,1 0,0 0,0 0,0 0,-1 0,1 0,0 0,0 0,0 0,-1 0,1 0,0 0,0 0,24 0,-24 0,0 0,0 0,0 0,-1 0,1 0,25 0,0 0,-26 0,1 0,0 0,0 0,0 0,-1 0,1 0,0 0,0 0,0 0,-1 0,1 0,0 0,0 0,0 0,-1 0,1 0,0 0,0 0,0 0,-1 0,1 0,0 0,0 0,0 0,-1 0,1 0,0 0,0 0,0 0,-1 0,1 0,0 0,0 0,0 0,-1 0,1 0,0 0,0 0,0 0,-1 0,1 0,0 0,0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7T18:33:56.27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13444 10517,'25'0,"0"0,0 0,24 0,-24 0,0 0,0 0,-1 0,1 0,0 0,0 0,0 0,24 0,-24 0,0 0,0 0,-1 0,1 0,0 0,0 0,0 0,24 25,-24-25,0 0,0 0,24 0,-24 0,0 0,0 0,-1 0,1 0,0 0,25 0,-25 0,-1 0,1 0,0 0,0 0,0 0,-1 0,1 0,0 0,0 0,24 0,-24 0,0 0,25 0,-26 0,26 0,-25 0,0 0,-1 0,26 0,-25 0,0 0,-1 0,1 0,0 0,25 0,-26 0,26 0,-25 0,0 0,-1 0,1 0,0 0,0 0,0 0,0 0,-1 0,1 0,0 0,0 0,0 0,-1 0,1 0,0 0,0 0,0 0,-1 0,1 0,-25-25,25 25,0 0,0 0,-1 0,1 0,0 0,0 0,0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7T18:34:02.15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13345 14759,'25'0,"0"0,-1 0,1 0,0 0,0 0,0 0,-1 0,1 0,0 0,0 25,24-25,-24 0,0 0,0 24,0-24,-1 0,1 0,0 25,25 0,-26-25,1 25,25-25,-25 0,-1 0,1 0,0 0,0 0,0 0,-1 0,51 0,-26 0,1 0,0 0,-1-25,26 25,-26 0,-24 0,0 0,0 0,24 0,-24 0,0 0,0 0,24 0,1 0,0 0,-26 0,26 0,-25 0,0 0,-1 0,1 0,0 0,0 0,0 0,-1 0,1 0,0 0,0 0,0 0,-1 0,1 0,0 0,0 0,0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7T18:34:15.43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22051 1910,'25'0,"0"0,0 0,0 0,-1 0,1 0,0 0,25 0,-1 0,-24 0,0 0,24 0,-24 0,25 0,-25 0,-1 0,1 0,0 0,25 0,-26 0,1 0,0 0,25 0,-25 0,-1 0,1 0,0 0,0 0,24 0,1 0,0 0,-1 0,1 0,-1 0,125 0,-100 0,26-25,-51 25,1 0,-25-25,24 25,-24 0,0 0,0 0,24 0,1 0,0 0,-26 0,26 0,-25 0,24 0,-24 0,50 0,-1 0,-24 0,-1 0,-24 0,49 0,-24 0,0 0,24 0,-24 0,-26 0,26 0,-25 0,24 0,-24 0,0 0,0 0,0 0,24 0,26 0,-1 0,1 0,-1 0,-24 0,49 0,-74 0,-1 0,1 0,0 0,0 0,0 0,-1 0,1 0,0 0,0 0,0 0,-1 0,1 0,0 0,0 0,0 0,-1 0,1 0,0 0,0 0,0 0,0 0,-1 0,1 0,0 0,0 0,0 0,-1 0,1 0,0 0,0 0,0 0,-1 0,1 0,0 0,0 0,0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7T18:34:22.18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27434 9823,'25'0,"24"0,-24 24,0-24,49 0,-24 0,-25 25,0-25,-1 0,1 0,0 0,0 0,24 25,-24-25,0 0,25 0,49 0,-74 0,0 0,24 0,-49 25,25-25,25 25,-26-25,1 0,25 0,-25 0,24 0,1 24,-25-24,-1 0,1 0,0 0,0 0,24 0,26 0,-1 0,1 0,-1-24,0 24,-49 0,0 0,25 0,-1-25,26 25,-50 0,49-25,-24 25,-26 0,1 0,25 0,-1 0,-24 0,0 0,25 0,-26 0,1 0,0 0,25 0,-26 0,1 0,0 0,0 0,24 0,-24 0,0 0,0 0,0 0,-1 0,1 0,25 0,-25 0,24 0,-24 0,0 0,0 0,24 0,-24 0,25 0,-25 0,-1 0,1 0,0 0,0 0,0 0,-1 0,1 0,0 0,0 0,0 0,-1 0,1 0,0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7T18:34:24.37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31849 13494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7T18:34:49.54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30435 6548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7T18:34:50.40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30435 6548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9-01-02T18:03:14.6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6896 3373,'-25'0,"0"0,0 0,0 0,1 0,-1 0,0 0,0 0,0 0,1 0,-1 0,-25 0,25 0,1 0,-1 0,0 0,-25 0,26 0,-1 0,0 0,0 0,0 0,1 0,-1 0,0 0,0 0,-24 0,24 0,0 0,-25 0,1 0,24 25,0-25,0 0,1 0,-1 0,0 0,-25 0,25 0,-24 0,-1 0,25 0,1 0,-26 0,25 0,0 0,1 0,-1 0,0 0,-25 0,26 0,-26 0,25 0,0 0,1 0,-1 0,0 0,0 0,0 0,1 0,-1 0,25 25,-25-25,25 25,-25-25,0 25,25-1,-24-24,24 25,0 0,0 0,0 0,0-1,0 1,0 0,0 0,0 0,0 0,0-1,24 1,-24 0,25 0,-25 0,0-1,25 1,-25 0,0 0,0 0,0-1,0 26,0-25,0 0,0-1,0 1,0 0,0 0,0 0,25-1,-25 1,0 0,25 0,-1-25,-24 25,25-25,-25 24,25-24,-25 25,25 0,0-25,-1 25,1-25,0 25,49-1,-49-24,50 25,-51-25,1 0,0 0,0 0,0 0,-1 0,1 0,0 0,0 0,-25-25,25 25,-1 0,1-24,25-1,-25 25,24-25,-49 0,25 25,0 0,0 0,0 0,-1 0,-24-25,25 25,0 0,0 0,0 0,-1 0,1 0,0 0,0 0,0 0,-1 0,1 0,0 0,0 0,24 0,-24 0,0 0,0 0,0 0,-1 0,1 0,0 0,0 0,0 0,-1 0,1 0,0 0,0 0,0 0,-1 0,1 0,0 0,0 0,0 0,0 0,-1 0,1 0,0 0,0 0,0 0,-1 0,1 0,0 0,0 0,0 0,-1 0,1 0,0 0,0 0,0 0,-1 0,1 0,0 0,0 0,0 0,-1 0,1 0,0 0,0 0,0 0,-1 0,1 0,-25 25,25-25,0 25,0-25,-1 0,1 0,0 0,-25 25,25-25,0 0,-1 0,1 0,0 0,0 0,0 0,-1 0,1 0,0 0,0 0,0 0,0 0,-1 0,1 0,-25 25,50-1,-25-24,-1 0,1 0,0 0,0 0,0 0,-1 0,1 0,0 0,0 0,0 0,24 0,-24 0,0 0,0 0,-1 0,1 0,0 0,0 0,0 0,-1 0,1 0,-25-24,25 24,0 0,0 0,-25-25,24 25,1 0,0-25,0 25,-25-25,25 25,-25-25,24 25,1-24,-25-1,25 25,-25-25,25 25,-25-25,25 0,0 25,-25-24,0-1,0 0,0 0,0 0,0 1,0-1,0 0,0 0,0 0,0 1,0-1,0 0,0 0,0 0,0 1,0-1,0 0,0 0,0 0,0 1,-25-1,25 0,0 0,-25 25,25-25,-25 25,25-25,0 1,-25 24,0 0,25-25,-24 25,-1 0,25-25,-25 25,0 0,0 0,25-25,-24 0,-1 25,0 0,0 0,0 0,1 0,-1 0,0 0,25-24,-25 24,0 0,1 0,-1 0,0-25,0 25,0 0,1 0,-1 0,0 0,0-25</inkml:trace>
  <inkml:trace contextRef="#ctx0" brushRef="#br0" timeOffset="3531.6143">8334 3423,'-24'0,"-1"0,0 0,0 0,0 0,1 0,-1-25,0 25,0 0,0 0,1-25,-1 25,0 0,0 0,0 0,0 0,1 0,-26 0,25 0,0-24,1 24,-1 0,0 0,0 0,0 0,1 0,-1 0,0 0,0 0,0 0,1 0,-1 0,0 0,0 0,0 0,1 0,-1 0,0 0,0 0,0 0,1 0,-1 0,0 0,0 0,0 0,1 0,-1 0,0 0,0 0,0 0,1 0,-1 0,0 0,0 0,0 0,1 0,-1 0,0 0</inkml:trace>
  <inkml:trace contextRef="#ctx0" brushRef="#br0" timeOffset="16577.7001">25822 12576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9-01-02T18:04:13.8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25822 12576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9-01-02T18:09:27.7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13221 2555</inkml:trace>
  <inkml:trace contextRef="#ctx0" brushRef="#br0" timeOffset="14172.16">13221 2555,'0'25,"0"-1,0 1,0 0,0 0,0 0,0 0,0-1,0 1,0 0,0 0,-25-25,25 25,0-1,-25 1,25 0,0 0,0 0,-25-25,25 24,0 1,0 0,0 0,-24 0,24-1,0 1,0 0,-25-25,25 50,-25-1,25-24,0 0,0 0,0-1,0 1,0 0,0 0,0 0,0-1,0 1,0 0,25-25,0 0,-1 0,1 0,0 0,0 0,0 0,0 0,-1 0,1 0,0 0,0 0,0 0,-1 0,1 0,0 0,0 0,0 0,-25 25,24-25,1 0,0 0,0 0,0 0,-25-25,0 0,0 0,0 1,0-1,0 0,0 0,0 0,0 1,0-1,0 0,0 0,0 0,24 1,-24-1,25 0,-25 0,0 0,25 25,-25-24,25 24,-25-25,25 25,-25-25,0 0,0 0,24 25,-24-24,0-1,0 0,0 0,0 0,0 1,0-1,0 0,0 0,0 0,0 1,0-1,0 0,0 0,0 0,0 0,25 25,-25-24,0-1,25 0,-25 0,25 25,0 0,-1 0,1 0,0 0,0 0,0 0,-1 0,1 0,0 0,0 0,0 0,-1 0,1 0,0 0,0 0,0 0,-1 0,1 0,0 0,0 0,0 0,0 0,-25-25,0 1,0-1,0 0,0 0,0 0,0 1,0-1,0 0,0 0,0 0,0 1,0-1,0 0,0 0,0 0,0 1,0-1,0 0,0 0,0 0,0 1,-25 24,-25 0,25 0,0 0,1 0,-1 0,0 0,0 0,0 0,1 0,-1 0,0 0,0 0,0 0,1 0,-1 0,0 0,0 0,0 0,-24 0,24 0,0 0,0 0,1 0,-1 0,0 0,0 0,0 0,1 0,-1 0,0 0,0 0,0 0,1 0,-1 0,0 0,0 0,0 0,1 0,-1 0,0 0,0 0,0 0,1 0,-1 0,0 0,0 0,0 0,0 0,1 0,-1 0,0 0,0 0,0 0,1 0,-1 0,0 0,0 0,0 0,1 0,-1 0,0 0,0 0,0 0,1 0,-1 0,0 0,25 24,0 1,0 0,0 0,0 0,0-1,0 1,0 0,0 0,0 0,0-1,0 1,0 0,0 0,0 0,0-1,0 1,0 0,0 0,0 0,0-1,0 1,25-25,0 0,-1 0,1 0,0 0,0 0,0 0,-1 0,1 0,0 0,0 0,0 0,-1 0,1 0,0 0,0 0,0 0,-1 0,1 0,0 0,0 0</inkml:trace>
  <inkml:trace contextRef="#ctx0" brushRef="#br0" timeOffset="42125.1168">17934 2282,'0'-25,"0"0,0 1,0-1,0 0,0 0,0 0,0 1,0-1,0 0,0 0,0 0,0 1,25 24,-1 0,1 0,0 0,0 0,0 0,-1 0,1 0,0 0,0 0,0 0,-1 0,1 0,0 0,0 0,0 0,-1 0,1 0,0 0,0 0,0 0,-1 0,1 0,0 0,0 0,0 0,0 0,-1 0,1 0,0 0,0 0,0 0,-1 0,1 0,0 0,0 0,0 0,-1 0,1 0,0 0,0 0,0 0,-1 0,1 0,0 0,0 0,0 0,-1 0,1 0,0 0,0 0,0 0,-1 0,1 0,0 0,0 0,0 0,-1 0,1 0,0 0,0 0,0 0,-1 0,1 0,-25 24,0 1,0 0,0 0,0 0,0-1,0 1,0 0,0 0,0 0,0-1,0 1,0 0,0 0,0 0,0-1,-25-24,25 25,-24-25,24 25,0 0,0 0,0-1,-25-24,0 0,0 0,0 0,1 0,-1 0,0 0,0 0,0 0,1 0,-1 0,0 0,0 0,0 0,1 0,-1 0,25 25,0 0,0 0,-25-25,25 25,0-1,0 1,0 0,0 0,0 0,0 0,-25-25,25 24,0 1,0 0,0 0,-25 0,25-1,0 1,-24 0,24 0,-25 0,25-1,0 1,0 0,0 0,0 0,0-1,0 1,-25-25,25 25,0 0,0 0,0-1,0 1,0 0,-25-25,25 25,0 0,0-1,0 1,0 0,0 0,-25-25,25 25,0-1,0 1,0 0,-24-25,24 25,-25-25,0 0,0 0,0 0,1 0,-1 0,0 0,0 0,0 0,1 0,-1 0,0 0,0 0,0 0,0 0,1 0,-1 0,0 0,0 0,0 0,1 0,-1 0,0 0,25-25,-25 25,0 0,1 0,24-25,0 0,0 1,0-1,0 0,0 0,0 0,0 1,0-1,24 25,-24-25,0 0,25-24,-25-1,0 25,0 0,25 25,-25-24,0-1,0 0,0 0,0 0,25 1,-25-1,25 25,-25-25,0 0,0 0,0 1,0-1,0 0,0 0,0 0,24 1,-24-1,0 0,0 0,0 0,-24 25,-1 0,0 0,0 0,0 0,1 0,-1 0,0 0,0 0,0 0,1 0,-1 0,0 0,0 0,0 0,1 0,-1 0,0 0,25-25,0 1,0-1,0 0,0 0,0 0,0 1,0-1,0 0,0 0,0 0,25 25,-25-24,0-1,0 0,0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9-01-02T18:17:08.9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11832 4142,'-25'0,"0"0,0 0,1 0,-1 0,-25 0,25 0,1 25,-26-25,0 0,26 0,-1 0,-25 0,25 0,1 0,-1 0,-50 0,1 0,-1 0,51 0,-1 0,0 0,0 0,0 0,1 0,-1 0,0 0,0 0,0 0,1 0,-1 0,0 0,0 0,0 0,-49-25,24 25,26 0,-1 0,0 0,0 0,0 0,-24 0,24 0,0 0,-24 0,24 0,-25 0,25 0,-24 0,24 0,0 0,0 0,1 0,-1 0,0 0,0 0,0 0,-24 0,24 0,-25 0,1 0,24 0,-50 0,51 0,-1 0,0 0,0 0,0 0,1 0,-26 0,25 0,0 0,1 0,-1 0,-25 0,25 0,-74 0,50 0,-1 0,0 0,1 0,24 0,-25 0,1 0,-26 0,26 0,24 0,0 0,0 0,0 0,1 0,-1 0,-25 0,25 0,1 0,-1 0,-25 0,1 0,24 25,-25-25,-24 0,24 0,-24 0,49 0,0 0,0 0,1 0,-1 0,0 0,0 0,0 25,-24-25,-1 0,-24 0,49 25,0-25,-25 0,-49 0,50 0,24 0,-25 0,25 0,1 0,-1 0,0 0,0 0,0 0,-24 0,-1 0,25 0,-24 0,-1 0,-24 0,-1 0,26 0,24 0,0 0,0 0,0 0,1 0,-26 0,0 0,1 0,24 0,0 0,0 0,-24 25,-1-1,25-24,1 0,-1 0,0 0,0 0,0 0,1 0,-26 0,25 0,0 0,1 0,-1 0,25 25,-25 0,25 0,-25 0,25-1,-25-24,25 25,-24-25,24 25,0 0,-25-25,25 25,0-1,-25-24,25 25,-25 0,25 0,-25 0,25-1,0 1,-24-25,24 25,0 0,0 0,0 24,0-24,0 0,0 0,0 0,0-1,0 1,0 0,0 0,0 0,24-25,-24 24,25 1,-25 0,0 0,0 0,0-1,0 1,0 0,25-25,-25 25,25-25,-25 25,25-25,-1 0,-24 24,0 1,25-25,0 0,-25 25,25-25,0 0,-1 25,1-25,-25 25,0-1,25-24,0 0,-25 25,25-25,-25 25,24-25,-24 25,25-25,0 0,0 0,0 25,-1-25,1 0,0 0,0 0,-25 24,25-24,-1 0,1 0,0 0,0 0,0 0,-1 0,1 25,0-25,0 0,0 0,-1 25,1-25,0 0,0 0,0 0,0 0,-1 0,1 0,0 0,0 0,0 0,-1 0,1 0,0 0,0 0,0 0,-1 0,1 0,0 0,0 0,0 0,-1 0,1 0,0 0,0 0,0 0,-1 0,1 0,0 0,0 0,0 0,-1 0,1 0,0 0,0 0,0 0,24 0,-24 0,25 0,-26 25,1-25,0 0,0 0,0 0,-1 0,1 0,0 0,0 0,0 0,0 0,-1 0,1 0,0 0,0 0,0 0,-1 0,1 0,0 0,0 0,0 0,-1 0,26 0,-25 0,0 0,-1 0,1 0,0 0,0 0,0 0,-1 0,1 0,0 0,0 0,0 0,24 0,-24 0,25 0,-26 0,1 0,0 0,25 0,-26 0,1 0,0 0,0 0,0 0,0 0,-25 25,24-25,1 0,0 24,0-24,24 25,1-25,-25 0,0 0,24 0,-24 25,0-25,24 0,1 0,-25 0,24 0,-24 0,25 0,24 0,-49 0,0 0,0 0,-1 0,26 0,-25 0,0 0,24 0,1 0,-25 0,0 0,24 0,-24 0,0 0,0 0,24 0,1 0,-25 0,24 0,-24 0,25-25,-26 25,26 0,-25 0,24 0,-24 0,0 0,0 0,0 0,-1 0,1 0,0 0,0 0,24 0,1 0,-25 0,0 0,-1 0,1 0,0 0,25 0,-26 0,1 0,0 0,0 0,0 0,0 0,-1 0,1 0,0 0,0 0,0-25,24 25,-24-24,0 24,24 0,-24 0,25 0,-1-25,-24 25,25 0,-50-25,25 25,24 0,-24 0,0 0,0 0,-1 0,1 0,0-25,0 25,0 0,-1 0,1 0,0 0,0 0,0 0,-1 0,1 0,-25-25,25 25,0 0,0 0,0-24,-1 24,1 0,0 0,0 0,0-25,-1 25,1 0,0-25,0 25,-25-25,25 0,-1 25,1-24,0 24,-25-25,25 0,-25 0,25 25,-25-25,24 25,-24-24,0-1,0 0,0 0,0 0,0 1,0-1,0 0,0 0,0 0,0 1,0-1,0 0,0 0,0 0,0 1,-24-1,24 0,0 0,-25 25,25-25,0 0,0 1,0-1,-25 25,25-25,0 0,0 0,-25 25,25-24,0-1,-25 25,1 0,24-25,0 0,-25 25,0 0,0-25,0 25,1 0,24-24,-25-1,0 25,25-25,-25 25,25-25,-25 25,25-25,-24 25,24-24,-25 24,25-25,-25 25,0 0,25-25,-25 25,0-25,1 25,-1 0,0-25,0 25,25-24,-25 24,1 0,-1-25,0 25,25-25,-25 25,0 0,25-25,0 0,-24 25</inkml:trace>
  <inkml:trace contextRef="#ctx0" brushRef="#br0" timeOffset="17249.7791">20588 4440,'0'25,"-25"-25,25 25,-25-25,25 24,-25-24,25 25,-24 0,24 0,-25 0,25-1,-25 1,25 0,0 0,-25 0,25-1,0 1,0 0,0 0,0 0,0 0,0-1,0 1,0 0,0 0,25 0,-25-1,25 1,0 0,-25 0,0 0,24-25,-24 24,25-24,-25 25,0 0,25 0,-25 0,25-1,-25 1,0 0,0 0,25-25,-25 25,24-25,-24 24,0 1,0 0,0 0,25-25,0 0,0 0,0 0,0 0,-1 0,1 0,25 0,-25 0,-1 0,1 0,0 0,25 0,-26 0,1 0,0 0,0 0,0 0,-1 0,26 0,-25 0,0 0,-1 0,1 0,0 25,0-25,24 0,1 24,0-24,-26 0,1 0,25 25,-25-25,24 25,-24-25,25 0,24 25,-49-25,25 0,-26 0,26 0,0 0,-26 0,1 0,25 0,-1 0,-24 25,0-25,49 0,-49 0,0 0,0 0,0 0,-1 0,1 0,25 0,-25 0,-1 0,1 0,25 0,-1 0,-24 0,25 0,0 0,-1 0,-24 0,0 0,0 0,24 0,-24 0,0 0,49 0,-49 0,0 0,24 0,1 0,0 0,-26 0,1 0,0 0,0 0,0 0,-1 0,26 0,-25 0,24 0,-24 0,0 0,25 0,-1 0,1 0,-25 0,-1 0,51 0,-25 0,24 24,0-24,-24 0,0 0,-1 0,-24 0,25 0,24 0,-24 0,-1 0,1 0,-1 0,1 0,0 0,-26 0,1 0,25 0,-1 0,-24 0,25 0,0 25,-26-25,51 0,-50 0,24 0,-24 0,25 0,-26 0,26 0,-25 0,24 0,1 0,-25 0,0 0,24 0,1 25,-1-25,1 0,0 0,24 0,-49 0,24 0,-24 0,0 0,25 0,-1 0,-24 0,25 0,-25 0,-1 0,1 0,25 0,-1 0,-24 0,0 0,25 0,-26 0,1 0,25 0,-25 0,-1 0,1 0,25 0,-25 0,-1 0,1 0,0 0,0 0,0 0,-1 0,26 0,0 0,-1 0,1 0,-25-25,-1 25,26-25,-25 25,0 0,24-24,-24 24,0 0,49-25,-49 25,0 0,25-25,-26 25,26 0,-25-25,0 25,24 0,-24 0,0-25,0 25,24 0,-24 0,0-24,0 24,-1-25,1 25,0 0,0-25,0 25,-25-25,24 0,-24 1,25 24,0 0,-25-25,0 0,25 0,-25 0,0 1,0-1,0 0,0 0,0 0,0 1,0-26,0 25,0 0,0 1,0-1,0 0,0 0,0 0,0 1,0-1,0 0,0 0,0 0,0 0,0 1,-25-1,25 0,-25 25,25-25,0 0,-25 1,25-1,0 0,-24 0,24 0,-25 25,0-24,0-1,0 0,1 25,-1-25,0 0,0 25,0 0,1 0,-1-24,0 24,0 0,0 0,1 0,-26 0,0-25,26 25,-1 0,0 0,0 0,0 0,-24 0,24 0,-25 0,26 0,-26 0,0 0,1 0,24 0,0 0,-25 0,26 0,-26 0,0 0,1 0,-26 0,26 0,-1 0,1 0,24 0,-25 0,1 0,-1 0,25 25,-24-25,24 0,0 0,0 0,0 0,1 0,-1 0,0 0,0 0,0 0,1 0,24-25,-25 25,0 0,0 0,0 0,0 0,1 0,-1 0,0 0,-25 0,26 0,-1 0,0 0,0 0,0 0,1 0,-26 0,0 0,1 0,-1 0,25 0,-49 0,49 0,-24 0,24 0,-25 0,1 0,-26 0,1 0,-1 0,26 0,24 0,-25 0,25 0,-24 0,24 0,0 0,0 0,1 0,-1 0,0-25,0 25,-24 0,-1-25,0 25,26 0,-1-25,-25 25,25-24,1 24,-1 0,0 0,-25 0,1-25,-1 25,1 0,-1 0,25-25,-25 25,26 0,-1 0,0 0,-49 0,-1 0,26 0,-1 0,-24 0,24 0,0 0,26 0,-1 0,-25 0,1 0,24 0,-25 0,1 0,-1 0,0 0,-24 0,49 0,0 0,-24 0,24 0,0 0,0 0,-24 0,24 0,-25 0,25 0,-24 0,24 0,0 0,0 0,1 0,-1 0,0 0,0 0,0 0,-24 0,24 0,-25 0,26 0,-26 0,0 0,26 0,-1 0,-25 0,1 0,24 25,-25-25,25 0,1 0,-26 0,25 0,0 0,0 0,1 25,-1-25,0 0,0 0,0 0,1 0,-1 0,0 0,0 0,-24 24,24-24,0 0,-25 25,26-25,-1 0,0 0,0 0,0 25,1-25,-1 0,0 0,0 0,0 0,-24 0,24 0,0 0,-24 0,24 0,0 0,0 0,0 0,1 0,-1 0,0 0,0 0,0 0,0 0,25 25,0 0,0-1,0 1,-24-25,-1 0</inkml:trace>
  <inkml:trace contextRef="#ctx0" brushRef="#br0" timeOffset="60593.4068">2629 6003,'-25'0,"1"0,-1 0,0 0,25 25,-25-25,0 0,1 24,24 1,-25-25,0 25,0-25,25 25,-25 0,25-1,0 1,-24-25,24 25,0 0,-25 0,25 24,-25-49,25 25,0 0,0 0,-25-25,25 24,-25 1,25 0,0 0,0 0,0-1,0 1,0 0,0 25,0-26,0 1,0 0,0 0,0 0,25-1,0 1,0-25,0 25,-1 25,1-50,-25 25,25-25,-25 24,25 1,0-25,-1 25,1-25,-25 25,25-25,0 25,0-25,-1 24,26-24,-25 25,0-25,0 0,-1 0,1 25,25-25,-25 0,24 0,-24 25,0-25,0 0,-1 0,1 0,0 25,25-25,-26 0,-24 24,50-24,0 0,-26 0,1 0,25 0,24 0,-24 25,-25-25,24 0,-24 0,25 25,-26-25,1 0,0 0,0 0,0 0,0 0,24 0,-24 0,0 0,24 0,1 0,-25 0,24 0,-24 0,25 0,-25 0,-1 0,26 0,-25 0,0 0,-1 0,26 0,-25 0,0 0,-1 0,1 0,25 0,-1 0,-24 0,25 0,-25 0,24 0,-24 0,25 0,-26 0,1 0,0 0,25 0,-25 0,-1 0,26 0,0 0,-26 0,26 0,0 0,-1 0,-24 0,0 0,24 0,1 0,0 0,-1 0,1 0,-1-25,1 25,0 0,-26 0,26 0,-25 0,24 0,1 0,0 0,-25 0,24 0,1 0,-1 0,1 0,-25 0,0 0,-1 0,1 0,0 0,0 0,0 0,-1 0,1 0,0 0,49 25,-49-25,0 0,0 0,0 0,-1 0,1 0,0 0,0 0,49 0,-49 0,25 0,-26 0,26 0,0 0,-1 0,26 0,-1 0,25 0,-49 0,24 0,-24 0,0 0,24 0,0 25,-24-25,24 0,1 0,-26 0,1 0,-25 0,0 0,49 0,-24 0,-1 0,1 25,0-25,-26 0,1 0,0 0,0 0,0 0,24 0,1 0,24 0,25 0,-24 0,-1 0,-24 0,49 0,0 0,1 0,48 0,-48 0,-51 0,26 0,-1 0,0 0,26 0,-51 0,26 0,-26 0,-24 0,25 0,-26 0,1 0,25 0,0 24,-1-24,26 0,-1 25,25-25,-24 0,73 0,-48 0,-1 0,0 0,25 0,-25 0,25 0,-24 0,-26 0,0 0,-24 0,0 0,-1 0,1 0,-25 0,-1 0,1 0,25 0,-1 0,26 0,-1 0,1 0,-1 0,25 0,224-25,-199 1,-25 24,-25 0,26-25,24 25,-25 0,0-25,-24 25,-1 0,-24 0,-1 0,-24 0,0-25,0 25,-1 0,1 0,0 0,0 0,49 0,-24 0,24 0,-24 0,-25 0,24 0,1 0,-1 0,-24 0,25 0,-1 0,1 0,0 0,-25 0,-1 0,26 0,-25 0,0 0,-1 0,1 0,0 0,0 0,0 0,-1 0,26 0,-25 0,0 0,24 0,-24 0,0-25,0 25,-1-24,1 24,0 0,0-25,24 25,-24-25,0 25,-25-25,25 25,0 0,-1-25,1 25,-25-24,25 24,0-25,-25 0,25 25,-25-25,24 25,-24-25,25 1,-25-1,25 25,-25-25,0 0,0 0,0 0,0 1,0-1,0 0,0 0,0 0,0 1,0-1,0 0,0 0,0 0,0 1,0-1,0 0,0 0,0-24,0-1,0 25,-25-24,25 24,0 0,-25 0,25 0,0 1,0-1,-24 25,-1-25,25 0,-25 0,25 1,-25-1,-24 0,24 25,0-25,0 25,0 0,1-25,-1 25,0-24,0 24,0 0,1 0,-1 0,-25 0,25 0,1-25,-26 25,-24 0,49 0,0 0,0 0,0 0,1 0,-1 0,0 0,0 0,-24-25,24 25,0 0,0 0,-49 0,49 0,0 0,0 0,0 0,1 0,-1 0,0 0,0 0,-24 0,-1 0,25 0,-24 0,-1 0,25 0,-24 0,24 0,-25 0,25 0,-99 0,50 0,24 25,1-25,-1 0,-24 0,24 25,-24-25,24 0,-24 0,-1 24,26-24,-1 0,0 0,26 0,-26 0,25 0,-49 0,24 0,-24 25,-1-25,26 0,24 0,0 0,-24 0,24 0,0 0,0 0,0 0,-24 0,24 0,0 0,0 0,0 0,1 0,-26 0,25 0,-24 0,24 0,0 0,-25 0,26 0,-1 0,-25 0,25 0,1 0,-1 0,0 0,0 0,-24 0,-1 0,25 0,0 0,1 0,-26 0,25 0,0 0,1 0,-26 0,0 25,1-25,24 0,-25 0,1 0,24 0,0 0,0 0,-24 0,24 0,0 0,-25 0,1 25,24-25,0 0,-24 0,24 0,0 0,0 0,0 0,1 0,-1 0,0 0,0 0,0 0,-24 0,24 0,0 0,-24 0,-1 0,0-25,1 25,-1-25,0 25,26-25,-1 25,-25-24,25 24,1 0,-26 0,0 0,26 0,-26 0,25 0,-49-25,49 25,0 0,-24 0,24 0,25-25,-50 25,25 0,-24 0,24 0,-25 0,-24 0,24 0,26 0,-1 0,-25 0,0 0,26 0,-26 0,25 0,0 0,-24 0,24 0,0 0,0 0,1 0,-1-25,-25 25,1 0,-1 0,0 0,26-25,-26 25,-24 0,-1 0,-49 0,50 0,24 0,25 0,-24 0,24 0,-25 0,1 0,-1 0,0-25,1 25,-1 0,1 0,24 0,0 0,-25 0,26 0,-1 0,0 0,-49 0,24 0,0 0,1 0,24 0,0 0,0 0,1 0,-1 0,0 0,-25 0,-24 0,-1 0,26 0,-26 0,26 0,-26 0,-24 0,-25 25,25-25,25 0,-1 25,26-25,-75 0,49 0,1 0,-1 0,-24 0,49 0,1 0,24 0,-25 0,1 0,-1 0,-24 0,24 0,-24 0,-1 0,26 0,-1 0,25 0,-24 0,24 0,0 0,0 0,0 0,1 0,-1 0,0 25,0-25,-49 0,24 25,1-25,-51 25,26-1,24-24,1 0,-26 0,26 0,-1 25,1-25,-1 0,-24 25,24-25,-24 25,24-25,0 0,25 0,1 0,-26 0,25 0,0 0,-24 0,24 0,0 0,0 0,-24 0,24 0,0 0,0 0,1 0,-1 0,0 0,0 0,0 0,-24 0,24 0,0 0,0 0,1 0,-1 0,0 0,0 0,0 0,1 0,-1 0,0 0,0 0,0 0,1 0,-1 0,0 0,0 0,0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9T03:45:30.97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17537 16222,'25'0,"0"0,-1 0,26 0,0 0,-26 0,1 0,0 0,0 0,0 0,24 0,1 0,-25 0,-1 0,1 0,0 0,0 0,0 0,-1 0,1 0,0 0,0 0,0 0,24 0,1 0,-25 0,-1 0,1 0,0 0,0 0,0 0,-1 0,26 25,0-25,-25 0,-1 0,26 25,-25-25,0 0,-1 0,1 0,0 0,0 0,0 0,-1 0,1-25,0 25,0 0,0 0,-1-25,1 25,0 0,-25-25,0 1,0-1,-25 25,25-25,-25 25,25-25,-24 0,24 1,0-1,0 0,0 0,0 0,0 1,-25 24,0 0,0 0,0 0,25-25,-49 25,24 0,0 0,0 0,1 0,-1-25,0 25,0 0,0 0,1 0,-1 0,0 0,0 0,0 0,-24 0,24 25,-25-25,25 0,1 25,-1-25,0 0,0 0,0 0,-24 0,24 24,0-24,-24 0,-26 0,26 0,24 25,-25-25,1 0,24 0,0 0,0 0,0 0,1 0,-1 0,-25 0,25 0,1 0,-1 0,0 0,0 0,0 0,0 0,1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9T03:47:34.30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30386 12353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9T03:47:36.19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30386 12353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17T20:19:57.86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30485 8855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9T03:44:42.83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7069 9550,'-24'0,"24"25,0-50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9T03:44:43.02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7045 9550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9T03:45:03.97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6995 7789,'25'0,"0"0,-1 0,1 0,0 0,0 0,0 0,-1 0,1 0,0 0,0 0,0 0,-1 0,-24 24,0 1,0 0,0 0,0 0,0-1,0 1,0 0,0 0,0 49,0-49,0 0,0 0,0 0,-24-25,-1 0,0 0,0 0,0 0,1 0,-1 0,0 0,0 0,0 0,1 0,-1 0,0 0,25 24,0 1,0 0,0 0,0 0,0-1,0 1,0 0,0 0,0 0,0-1,0 1,0 0,0 0,0 0,0-1,0 26,0-25,0 0,0-1,0 1,0 0,0 0,0 0,0-1,0 1,0 25,0-1,0-24,0 25,0-25,0 0,0-1,0 26,0-25,0 0,0-1,0 1,0 0,0 0,0 0,0-1,0 1,0 0,0 0,0 0,0-1,0 1,0 0,0 0,0 0,0 24,0-24,0 0,0 0,0-1,0 1,0 0,0 0,0 49,0-49,0 25,0-26,0 1,0 0,0 0,0 0,0 0,0-1,0 26,0-25,0 0,0-1,0 1,0 0,0 0,0 0,0-1,25-24,-25 25,25-25,-1 0,1 0,0 0,0 0,0 0,-1 0,1 0,0 0,-25-25,0 1,0-1,0 0,0 0,0 0,0 1,0-1,0 0,0-25,0 26,0-26,0 25,0 0,0 0,0 1,0-1,0 0,0 0,0 0,0 1,0-1,0-25,0 1,0 24,0 0,0-25,0 26,-25-1,25-25,0 25,0-24,0 24,0-49,0 49,0 0,0 0,0 0,0 1,0-1,0-50,0 51,0-51,0 50,0-49,0 49,0-49,0 49,0-25,0 25,0-24,0-1,0 25,0 1,0-1,0 0,0 0,0 0,0 1,0-1,0-25,0 25,0 1,0-1,0-25,0 25,0 1,0-1,0-25,0 25,0 1,0-1,0 0,0 0,0 0,-25 25,1 0,24 50,-25-50,25 25,0 0,0-1,0 1,0 0,0 0,0 0,-25 24,25 1,0-1,0-24,-25 0,25 0,0 0,0-50,0-25,0-24,0 24,0 25,0-24,0 24,0-25,0 1,0 24,0 0,0-25,0 26,0-1,0 0,0 50,0 0,0-1,0 26,0 0,0-1,0 1,0-25,0 24,0-24,0 0,0 0,0-50,0-25,0 26,0-1,0-25,0 1,0 24,0 0,0 0,0 0,0 50,0 0,0 0,0 24,0 1,0-25,0 0,0-1,0-48,0-51,0 26,0-1,0 0,0 25,0 1,0-1,0 0,0 50,0 0,-25-1,25 1,0 0,0 0,0 25,0-26,0 26,0-25,0 0,0-1,0-48,0-26,0 0,0 26,0-26,0 25,0-25,0 26,0-1,0 0,0 50,0 0,0 24,0-24,0 0,0 0,0 24,0-24,0 0,0 0,0 0,0-1,25-73,0-26,25-74,-26 75,-24 24,0 1,0 24,0 0,25 25,-25 50,25-1,0 26,-25-1,25-24,-25-25,0 49,0-24,0-25,0-1,0-73,-25 24,25-25,-25 1,0-1,25 25,0 0,-25 1,1 24,24 24,0 1,-25 75,25-1,0-50,-25 1,25 0,0-26,0 1,0 0,0 0,0 49,0-24,0 24,0 1,0-26,0 26,0-1,0 0,0 1,0-25,0-26,0 26,0 0,0-26,0 1,0 0,0-99,0-1,0 1,0-26,0 26,0 24,0-24,0 24,0-24,0 0,-25-1,25 26,0 24,0 0,-25 75,1 24,-1 25,25 0,0-24,0-1,0 1,0-1,0 1,0-26,0-24,0 0,0 0,0-1,0-98,0 0,0-26,0 1,0 0,0 24,0 51,0 48,0 26,0 24,0 26,0-26,0 1,0-1,0-24,0 24,0-24,0-1,0 1,0-25,0-1,0 1,0 0,0 0,0 0,0 49,0 0,0 75,0-74,0-1,0-24,0-1,0 1,0 24,0-24,0 0,0-26,0 26,0-25,0 0,0-1,0 1,0-50,0-24,0-50,25-75,-1 25,-24 50,0 49,25 1,-25 24,0-25,0 25,0 1,0-1,0 0,0 0,0 50,0 49,0-24,0 0,0-1,0-24,25 25,-25-26,0 1,0 0,0 0,0 0,0 0,25-25,-25-25,25-75,-25 1,0 25,24 49,-24 0,0 0,0 1,0-1,25 25,-25 49,0 26,0-26,0-24,0 25,0-25,0 24,0-24,0 0,0 0,0-50,0 0,0-25,0 1,0-1,0 25,-25 25,25-24,-24 48,24 1,0 0,0 25,0-26,0 1,0 25,0-25,0 0,0-1,-25-24,25 25,-25-25,25-49,-25-51,25-49,-25-24,25 123,0 25,0 1,0-1,-24 25,24 25,-25 49,25-24,0-1,0-24,0 25,0-1,0 1,0-25,0-1,0 1,0-50,0-24,0-1,0-49,0 25,0 24,0 25,0 0,0 50,0 25,0-1,0 75,0-74,0-25,0 24,0-24,0 0,0 0,0 0,0 49,0 1,0 24,0-25,0-24,0-1,0 1,0 0,0-26,0 1,0 0,0 0,0-174,25 50,-1 24,1 1,-25 24,0 26,25 24,-25-25,0 0,25 25,0 0,-25 25,0-50,0-25,0 26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9T03:45:30.97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17537 16222,'25'0,"0"0,-1 0,26 0,0 0,-26 0,1 0,0 0,0 0,0 0,24 0,1 0,-25 0,-1 0,1 0,0 0,0 0,0 0,-1 0,1 0,0 0,0 0,0 0,24 0,1 0,-25 0,-1 0,1 0,0 0,0 0,0 0,-1 0,26 25,0-25,-25 0,-1 0,26 25,-25-25,0 0,-1 0,1 0,0 0,0 0,0 0,-1 0,1-25,0 25,0 0,0 0,-1-25,1 25,0 0,-25-25,0 1,0-1,-25 25,25-25,-25 25,25-25,-24 0,24 1,0-1,0 0,0 0,0 0,0 1,-25 24,0 0,0 0,0 0,25-25,-49 25,24 0,0 0,0 0,1 0,-1-25,0 25,0 0,0 0,1 0,-1 0,0 0,0 0,0 0,-24 0,24 25,-25-25,25 0,1 25,-1-25,0 0,0 0,0 0,-24 0,24 24,0-24,-24 0,-26 0,26 0,24 25,-25-25,1 0,24 0,0 0,0 0,0 0,1 0,-1 0,-25 0,25 0,1 0,-1 0,0 0,0 0,0 0,0 0,1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9T03:46:44.17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6648 7813,'24'0,"1"0,0 0,0 0,0 0,-1 0,1 0,0-24,-25-1,25 25,0 0,-25-25,25 25,-1 0,1-25,-25 50,0 0,0 0,0-1,0 1,0 0,0 0,0 0,0-1,0 1,0 0,0 0,0 0,-25-25,1 0,-1 0,0 0,0 0,0 0,0 0,1 0,-1 0,0 0,0 0,0 0,1 0,-1 0,0 0,25 25,0-1,0 1,0 0,0 0,0 0,0-1,0 1,0 0,0 0,25-25,-25 25,0-1,0 1,0 0,25-25,-25 25,24-25,-24-25,0 0,25 25,-25-25,25 25,0 0,0 0,-1 0,1 0,0 0,0 0,0 0,-25-24,25 24,-1 0,1 0,0 0,0 0,0 0,-25 24,0 1,0 0,0 0,0 0,0-1,0 1,0 0,0 0,0 0,0-1,-25-24,0 0,0 0,0 0,1 0,-1 0,0 0,0 0,0 0,0 0,1 0,-1 0,0 0,0 0,0 0,1 0,-1 0,0 0,25 25,0 0,0 0,0 0,0-1,0 1,0 0,0 0,0 0,25-25,0 0,-1 0,1 0,0 0,0 0,0 0,-1 0,1 0,0 0,0 0,0 0,0 0,-1 0,1 0,0 0,0 0,-25 24,0 1,0 0,0 0,0 0,0-1,0 1,-25-25,0 25,0-25,1 0,-1 0,0 0,0 0,0 0,0 0,1 0,-1 0,0 0,0 0,0 0,1 0,-1 0,25 25,0 0,0 0,0-1,0 1,0 0,0 0,0 0,0-1,0 1,0 0,0 0,0 0,25-25,-1 0,1 0,0 0,0 0,-25-25,0 0,25 25,-1 0,1 0,0 0,0 0,0 0,0 0,-1 0,1 0,0 0,-25 25,0 0,0-1,0 1,0 0,0 0,0 0,0-1,0 1,0 0,-25-25,0 0,1 0,-1 0,0 0,0 0,0 0,0 0,1 0,-1 0,0 0,0 0,0 0,1 0,24 25,0 0,0-1,0 1,0 0,0 0,0 0,0-1,0 1,24-25,1 0,0 0,0 0,0 0,-1 0,1 0,0 0,0 0,0 0,0 0,-1 0,1 0,0 0,-25 25,0 0,0 0,0-1,0 1,0 0,0 0,0 0,0-1,0 1,0 0,0 0,-25-25,0 0,1 0,-1 0,0 0,25-25,-25 25,0 0,0 0,1 0,24-25,-25 25,0 0,0-25,0 25,25 25,0 0,0 0,0 0,0 0,0-1,0 1,0 0,0 0,0 0,0-1,0 1,0 0,25-25,0 0,0 0,0 0,-1 0,1 0,0 0,0 0,0 0,0 0,-1 0,1 0,0 0,0 0,0 0,-1 0,1 0,0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9T03:47:34.30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30386 12353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9T03:47:36.19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30386 12353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17T20:13:41.92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8458 4316,'25'0,"0"0,0 0,0 0,-1 0,1 0,0 0,0 0,0 0,-1 0,1 0,0 0,0 0,0 0,-1 0,1 0,0-25,0 25,0 0,-1 0,1 0,0 0,0 0,0 0,0 0,-1 0,1 0,0 0,0 0,0 0,-1 0,1 0,0 0,0 0,0 0,-1 0,1 0,0 0,0 0,0 0,-1 0,1 0,0 0,0 0,0 0,-1 0,26 0,-25 0,0 0,-1 0,1 0,0 0,0 0,0 0,-1 0,1 0,0 0,0 0,0 0,-1 0,1 0,0 0,0 0,0 0,0 0,-1 0,1 0,0 0,0 0,0 0,-1 0,1 0,0 0,0 0,0 0,-1 0,1 0,0 0,0 0,0 0,-1 0,1 0,0 0,0 0,0 0,-1 0,1 0,0 25,0-25,0 0,24 25,-24-25,0 0,24 0,-24 0,0 0,0 0,0 0,-1 0,1 0,0 0,0 25,0-25,-1 0,1 0,0 0,0 0,0 0,0 0,-1 0,1 0,0 0,0 0,0 0,-1 0,1 0,0 0,0 0,0 0,-1 0,1 0,0 0,0 0,0 0,-1 0,1 0,-25 24,25-24,-25 25,25-25,-25 25,0 0,0 0,0-1,0 1,25-25,-25 25,0 0,0 0,0-1,0 1,24-25,-24 25,0 0,0 0,0-1,-24-24,-1 0,0 0,0 0,0 0,1 0,-1 0,0 0,0 0,0 0,1 0,-1 0,0 0,0 0,0 0,1 0,-1 0,0 0,0 0,0 0,1 0,-1 25,0-25,0 25,0-25,0 0,1 0,-1 0,25 25,-25-25,0 0,0 0,1 0,-1 0,0 0,0 0,0 0,1 0,-1 0,0 0,0 0,0 0,1 0,-1 0,0 0,0 0,0 0,1 0,-1 0,0 0,0 0,0 0,1 0,-1 0,0 0,0 0,0 0,1 0,-1 0,0 0,0 0,0 0,1 0,-1 0,0 0,0 0,0 0,1 0,-1 0,0 0,0 0,0 25,0-25,1 0,-1 0,0 25,0-25,0 0,1 0,-1 0,0 0,0 0,0 0,1 0,-1 0,0 0,0 0,0 0,1 0,-1 0,0 0,0 0,0 0,1 0,-1 0,0 0,0 0,0 0,1 0,-1 0,0 0,0 0,0 0,1 0,-1 0,0 0,25 24,-25-24,0 0,1 0,-1 0,0 0,0 0,0 0,0 0,1 0,-1 0,0 0,0 0,0 0,1 0,-1 0,0 0,0 0,0 0,1 0,-1 0,0 0,25-24,-25 24,0 0,1 0,-1 0,0 0,0 0,0 0,1 0,-1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17T20:13:49.61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8458 4465,'25'0,"0"0,0 0,0 0,-1 0,1 0,0 0,0 0,0 0,-1 0,1 0,0 0,0 0,0 0,-1 0,1 0,0 0,0 0,0 0,-1 0,26 25,0-25,-25 24,24-24,-24 25,25-25,-1 0,-24 0,25 25,-1-25,-24 0,25 0,-1 0,-24 0,0 0,24 0,-24 0,25 0,24 0,-24 0,24 0,-24 0,24 0,-49 0,0 0,0 0,0 0,-1 0,1 0,25 0,-1 0,26 0,-26 0,26 0,-26 0,1 0,-25 0,0 0,24 0,-24 0,25 0,-1 0,1 0,24 0,-49 0,25 0,-26 0,26 0,0 0,-1 0,-24 0,25 0,-1 0,-49-25,25 25,0 0,0 25,0-25,-1 0,1 0,0 0,0 25,-50-25,0 0,-24 25,-1-25,0 0,1 0,-26 0,50 0,1 0,-26 0,25 0,0 0,1 0,-1 0,-25 0,25 0,-24 0,-1 0,25 0,1 0,-1 0,0 0,0 0,0 0,1 0,-1 0,-25 0,1-25,24 25,-25 0,1 0,-1 0,25 0,0 0,-24 0,24 0,0 0,-24 0,-1 0,0 0,1 0,-1 0,0 0,26 0,-1 0,0 0,-25 0,1 0,-1 0,1 0,-1 0,0 0,1 0,24 0,0 0,-24 0,24 0,0 0,-25 0,1 0,24 0,0 0,-24 0,24 0,0 0,0 0,0 0,0 0,1 0,-51 25,50-25,1 0,-1 0,0 0,25 24,-25-24,0 0,1 0,-1 0,0 0,0 0,0 0,1 0,-1 0,0 0,0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17T20:19:57.86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30485 8855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9T03:50:58.33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8582 13022,'25'0,"0"0,0 0,0 0,-1 0,1 0,0 0,0 0,0 0,-1 0,1 0,0 0,0 0,0 0,-1 0,1 0,0 0,0 0,0 0,0 0,-1 0,1 0,0 0,0 0,0 0,-1 0,1 0,50 25,-51-25,26 0,0 25,-26 0,26 0,0-25,-50 24,24-24,1 0,0 0,-25-24,25 24,0 0,-1 0,1 0,0 0,0 0,0 0,-1 0,-24-25,25 25,0 0,0 0,0 0,-1 0,-24-25,50 25,-25 0,0 0,0 0,-1 0,-24-25,25 25,0 0,0 0,0 0,24 0,-24 0,0 0,0 0,-1 0,1 0,0 0,25 0,-26 0,1 0,0 0,25 0,-26 0,1 0,0 0,0 0,0 0,24 0,-24 0,49 0,-49 0,0 0,0 0,24 0,-24 0,0 0,0 0,0 0,-1 0,1 0,25 0,24 0,-49 0,25 0,-25 0,-1 0,1 0,0 0,25 0,-26 0,1 0,0 0,25 0,-26 0,1 0,0 0,0 0,0 0,-1 0,1 0,0 0,0 0,0 0,-1 0,1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9T03:51:05.04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11906 13494,'-25'0,"1"-25,-1 25,0 0,0-25,0 25,-24-25,-1 25,25 0,1 0,-1 0,0 0,0 0,-49 0,24 0,1 0,-26 0,50 0,-24 0,-1 0,25 0,0 0,-24 0,24 0,-25 0,1 0,-1 0,-49 0,25 0,-1 0,1 0,24 0,25 0,1 0,-1 0,-99 0,49 0,-24 0,50 0,-1 0,25 0,0 0,0 0,1 0,-1 0,-50 0,1 0,24 0,1 0,-1 0,-24 0,49 0,0 0,-24 0,24 0,0 0,0 0,0 0,1 0,-1 0,-50 0,26 0,24 0,-25 0,26 0,-1 0,0 0,-25 0,25 0,-24 0,24 0,0 0,0 0,1 0,-1 0,0 0,0 0,0 0,1 0,-1 0,0 0,0 0,0 0,1 0,-1 0,0 0,25-24,0-1,0 0,0 0,0 0,0 1,0-1,0 0,0 0,0 0,0 0,0 1,0-1,0 0,0 0,0 0,0 1,0-1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9T03:51:10.00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8706 13246,'25'0,"0"0,0 0,0 0,-1 0,26 0,-25 0,0 0,-1 0,1 0,0 0,0 0,0 0,0 0,-1 0,1 0,0 0,0 0,0 0,-1 0,1 0,0 0,0 0,0 0,-1 0,1 0,-74 0,-1 0,0 0,26 0,-26 0,25 0,-24 0,24 0,0 0,0 0,0 0,0 0,1 0,-26 0,25 0,-24 0,24 0,0 0,0 0,0 0,1 0,-1 0,0 0,0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9T03:51:12.84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10319 13271,'25'0,"24"0,1-25,74 0,-75 25,26 0,-26 0,1 0,-25 0,0 0,-1 0,1 0,0 0,0 0,0 0,49 0,-49 0,0 0,-1 0,1 0,0 0,0 0,0 0,0 0,24 0,-24 0,25 0,-26 0,26 0,-25 0,0 0,-1 0,1 0,0 0,0 0,0 0,-1 0,1 0,0 0,0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9T03:51:15.76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16321 14188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9T03:52:23.8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14560 6028</inkml:trace>
  <inkml:trace contextRef="#ctx0" brushRef="#br0" timeOffset="16998.7829">14560 5879,'-24'0,"-1"0,-25 0,1 0,24 0,0 0,-25 0,25 0,1 0,-26 0,0 0,-24-25,0 25,-1 0,1 0,24 0,1 0,24 0,-25 0,25 0,1 0,-1 0,0 0,0 0,0 0,-24 0,-26 0,1 0,-25 0,24 0,26 0,-26 0,1 0,24 0,25 0,1 0,-1 0,-25 0,25 0,1 0,-26 0,0 0,-24 0,-75-25,50 25,25-25,-1 25,25-25,26 25,-1 0,0 0,0 0,0 0,-49 0,24 0,-49 0,25 0,24 0,1 25,24-25,0 25,0-25,0 0,1 0,-26 0,0 0,-24 0,24 0,1 0,-1 0,0 0,1 0,49 25,-25-25,0 0,0 0,1 0,-26 0,50 25,-25-25,0 25,1-1,-1-24,25 25,-25-25,0 25,-24-25,-1 50,0-26,1-24,24 25,25 0,-25-25,0 25,25 0,-24-25,24 24,0 1,0 0,-25-25,25 50,0-26,0 1,0 0,-25 0,25 0,0-1,0 1,0 0,0 0,-25-25,25 25,0-1,0 1,0 0,0 0,0 0,0-1,0 1,0 0,0 0,0 0,0-1,0 1,0 0,0 0,0 0,0 0,0-1,0 1,0 0,0 0,0 0,0-1,0 1,0 0,0 0,25 0,0-1,0 1,-1 0,1-25,0 25,0-25,24 25,-24-25,-25 24,25-24,0 0,0 0,-1 0,1 0,25 0,-25 0,-1 0,1 0,0 0,0 0,0 0,-1 0,1 0,25 0,-25 0,49 0,-24 0,24 0,-24 0,-25 0,24 0,-24 0,25 0,24 0,-24 0,-26 0,1 0,25 0,-25 0,-1 0,1 0,0 0,25 0,-1 0,1 0,-1 0,1 0,-25 0,24 0,-24 0,0 0,0 0,0 0,24 0,1 0,-25 0,24 0,-24 0,0 0,0 0,0 0,-1 0,1 0,0 0,25 0,-1-24,-24 24,25 0,-26 0,26 0,0 0,-1 0,-24 0,0 0,0 0,-1 0,26 0,-25 0,0 0,-1 0,51 0,-50 0,24 0,1 0,-25 0,24 24,-24-24,0 0,0 0,24 0,-24 0,25 0,24 0,1 0,24 0,-50 0,1 0,-25 0,0 0,-1 0,26 0,-25 0,24 0,1 0,0 0,-1 0,-24 0,0 0,25 0,-26 0,1 0,25 0,-1 0,1 0,24 0,-24 0,24 0,-24 0,0 0,-1 0,-24 0,0 0,24 0,1 0,-25 0,49 0,-49 0,0 0,0 0,-1 0,1 0,0 0,0 0,0 0,0 0,24 0,26 0,-26 0,-24 0,25 0,-26 0,1 0,0 0,0 0,0 0,-1 0,1 0,25 0,-1 0,26 0,-1 0,-24 0,-1 0,1 0,-25 0,24 0,-24 0,0 0,0 0,0 0,24 0,26-24,-1 24,-24 0,-1 0,-24 0,25 0,-25 0,-1 0,1 0,0 0,0 0,0 0,-1 0,26-25,0 25,-1-25,1 25,-1 0,1 0,0 0,-26 0,1 0,0 0,0 0,0 0,-1 0,1 0,0 25,25-25,-25 0,-1 25,1-25,0 0,0 0,0 0,-1 0,1 0,0 0,0 0,0 0,-1 0,1 0,0 0,0 0,0 0,-1 0,1 0,0 0,0 0,0 0,-1 0,1 0,0 0,-25-25,25 25,-25-25,0 0,0 0,25 25,-25-24,0-1,0 0,0 0,0 0,0 1,0-1,0 0,0 0,0 0,0 1,0-1,0 0,0 0,24 0,-24-24,0 24,0 0,0 0,0 0,25 25,-25-24,0-1,0 0,0 0,0 0,0-24,0 24,0-25,0 26,0-1,0 0,0 0,0 0,0 1,0-26,0 25,0 0,0 1,-25 24,1-25,-1 25,0-25,-25 0,26 25,-1 0,0 0,0 0,-24 0,-1 0,-24 0,-1 25,26-25,-1 0,25 0,-49 25,49-25,-25 0,1 0,-1 0,0 0,1 0,-1 0,1 0,-1 0,25 0,0 0,1 0,-100 0,49 0,50-25,-24 25,24 0,-49 0,49-25,-25 25,-24-25,24 25,-24 0,24 0,25 0,-24 0,24 0,0 0,-25 0,1 0,-1 0,-24 0,-1 0,26 0,-26 0,51 0,-26 0,25 0,-24 0,-1 0,0-24,-24-1,0 0,49 25,-50-25,50 0,1 25,-1 0,0 0,0 0,-24 0,-26 0,26 0,-26 0,1 0,24 0,25 0,1 0,-1 0,0 0,0 0,0 0,1 0,-1 0,0 0,25-24,-25 24,0 0,1 0,-1 0</inkml:trace>
  <inkml:trace contextRef="#ctx0" brushRef="#br0" timeOffset="44590.5908">26839 8558,'-25'0,"0"0,0 0,0 0,-49 0,49 0,-24 0,24 0,-25 0,25 0,-24 0,24 0,-25 0,26 0,-1 0,-25 0,25 0,1 0,-1 0,0 0,0 0,0 0,-24-25,-1 25,1 0,-1 0,0 0,-24 0,24 0,-24 0,-50 0,99 0,0 0,0 0,1 0,-26 0,25 0,-24 0,24 0,-25 0,25 0,1 0,-1 0,0 0,0 0,0 0,1 0,-1 0,0 0,0 0,0 0,1 0,24 25,-25-25,25 24,-25-24,0 25,25 0,-25-25,0 0,25 25,-24 0,-1-1,25 1,0 0,0 0,-25 0,25-1,0 1,0 0,0 0,-25-25,25 25,0-1,-25-24,25 25,0 0,0 0,0 0,0 24,0 1,0 0,0-1,0 1,0-1,0-24,0 0,0 0,0 0,0-1,0 1,0 0,0 0,0 0,0-1,0 1,0 0,0 0,0 24,0-24,0 0,0 0,0 0,25-25,-25 24,25-24,-25 25,25 0,0-25,-1 25,1-25,0 25,0-25,0 0,0 0,-1 0,26 0,-25 0,0 0,24 0,-24 0,0 0,0 0,-1 0,1 0,0 0,0 0,0 0,-1 0,1 0,0 0,0 0,0 0,-1 0,1 0,0 0,0 0,24 0,-24 0,0 0,0 0,0 0,-1 0,1 0,0 0,0 0,0 0,-1 0,1 0,0 0,0 0,0 0,0 0,-1 0,1 0,0 0,0 0,0 0,-1 0,26 0,-25 0,0 0,-1 0,1 0,0 0,0 0,0 0,-1 0,1 0,0 0,0 0,0 0,-1 0,1 0,0 0,0 0,0 0,-1 0,1 0,0 0,0 0,0 0,-1 0,1 0,0 0,0 0,0 0,-1 0,1 0,0 0</inkml:trace>
  <inkml:trace contextRef="#ctx0" brushRef="#br0" timeOffset="53699.4037">6772 9872,'24'0,"26"0,0 0,-25 0,24 0,-24 0,0 0,24 0,1 0,0 0,-26 25,26-25,0 0,-26 0,1 0,0 0,25 0,-1 0,26 0,-26 0,26 0,-1-25,0 25,26 0,-26 0,-24 0,-1 0,26 0,-50 0,-1 0,1 0,0 0,0 0,24 0,1 0,0 0,24 0,-24 0,24 0,-49 0,0 0,-1 0,1 0,0 0,0 0,0 0,24 0,1 0,-1 0,26 0,-25 0,-26 25,26-25,-25 0,0 0,-1 0,26 0,0 0,24 0,-24 0,24 0,-24 0,-26 0,1 0,0 0,0 0,0 0,24 0,-24 0,0 25,0-25,-1 0,1 0,-25 25,25-25,0 0,0 0,-25 24,24-24,1 25,0-25,-25 25,25 0,-25 0,25-25,-25 25,0-1,25-24,-25 25,0 0,24 0,-24 0,0-1,0 1,0 0,0 0,0 0,0-1,0 1,0 0,0 0,0 0,0-1,0 1,0 25,0-25,0-1,0 1,0 0,0 0,0 0,-24-1,24 1,-25-25,25 25,-25-25,25 25,-25-25,0 0,0 25,1-25,-1 24,0-24,-25 0,26 0,-1 0,0 0,0 0,0 0,1 0,-1 0,-25 0,25 0,1 0,-1 0,0 0,0 0,0 0,1 0,-1 0,-25 0,25 0,-24 0,24 0,-25 0,26 0,-1 0,-25 0,25 0,-24 0,-26 0,50 0,1 0,-1 0,0 0,0 0,0-24,1 24,-26 0,-24 0,24 0,0 0,26 0,-26-25,25 25,0 0,1 0,-1 0,0 0,0 0,0 0,1 0,-26 0,25 0,-49 0,24 0,25 0,-49 0,24 49,1-49,-1 0,0 25,26-25,-1 25,0-25,0 0,0 0,-24 0,24 0,-25 0,26 0,-1 0,-25 0,25 0,25 25,-24-25,-1 0,-25 0,1 0,-1 0,25 0,0 0,-24 0,24 0,0 0,0 0,1 0,-1 0,0 0,-25 0,1 0,24 0,0 0,-25 0,26 0,-1 0,0 0,0 0,0 0,-24 0,24 0,0 0,0 0,1 0,-26-25,25 25,0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40.17647" units="1/cm"/>
          <inkml:channelProperty channel="Y" name="resolution" value="40.42105" units="1/cm"/>
        </inkml:channelProperties>
      </inkml:inkSource>
      <inkml:timestamp xml:id="ts0" timeString="2018-10-09T03:54:08.5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18827 2009,'-25'0,"0"0,-24 0,-1 0,25 0,-49 0,49 0,0-25,-25 25,1-24,-1 24,25 0,-74 0,25 0,24 0,-24 0,49 0,0 0,0 0,-24 0,-1 0,25 0,-24 0,-1 0,-24 0,-25 0,24 0,25 0,-24 0,49 0,-24 0,24 0,0 0,0 0,-49 0,-1 0,1 0,0 0,24 0,25 0,0 0,-24 0,49 24,-25-24,0 0,-24 0,-1 0,0 0,1 0,-1 0,-24 0,24 0,-24 0,49 0,0 0,0 0,0 0,-24 0,24 25,-74 0,74-25,-25 25,26 0,-26-1,25-24,0 25,1-25,-1 0,-25 25,1 0,24-25,0 25,-25-1,50 1,-49 0,49 0,-25-25,-25 0,50 25,-24-1,-1-24,0 25,0 0,25 0,-25-25,25 25,-25-25,1 24,-1 1,0 0,25 0,-25 24,0-24,25 0,-24 25,-1-50,25 25,0 24,-25-49,25 25,-25-25,0 50,25-26,0 26,-24-25,24 0,0-1,0 1,0 0,0 0,-25 0,25-1,0 1,0 0,0 0,0 0,0-1,0 1,0 0,0 0,0 0,0-1,0 1,0 0,49 25,-49-26,0 1,25 0,0 0,0-25,0 25,-25-1,49-24,-24 0,0 25,24 0,1-25,-25 0,0 0,24 0,1 0,-25 0,0 0,24 0,-24 0,0 0,0 0,-1 0,1 0,0 0,25 0,-1 0,1 0,49 0,-49 0,24 0,-49 0,24 0,1 0,-25 0,0 0,-1 0,1 0,0 0,0 0,25 0,-26 0,26 0,-25 0,24 0,26 0,-26 0,26 0,49 0,-75 0,-24 0,0 0,25 0,-1 0,-24 0,25 0,-1 25,26-25,-1 0,0 0,-24 0,0 0,-25 0,-1 0,1 0,0 0,0 0,0 0,-1 0,76 0,-51 0,-24 0,0 0,24 0,1 0,0 0,-1 0,-24 0,25 0,-1 0,-24 0,0 0,0 0,-1 0,1 0,0 0,49-25,-24 0,0 25,-1 0,-24 0,25 0,-1 0,-24 0,25 0,-25 0,-1 0,1 0,0 0,0 0,0 0,-1-25,26 25,-25-24,0 24,-1 0,51 0,-50 0,-1 0,1 0,0 0,0 0,0 0,-1 0</inkml:trace>
  <inkml:trace contextRef="#ctx0" brushRef="#br0" timeOffset="15670.7987">19372 3597,'50'0,"-25"0,24 0,-24 0,0 0,0 0,0 0,0 0,-1 0,1 0,25 0,-25 0,-1 0,1 0,0 0,0 0,0 0,-1 0,1 0,0-25,25 25,24 0,-24 0,24 0,-24 0,24 0,0 0,1 0,24 0,-25 0,26-25,-51 25,1 0,-25-25,0 25,24 0,-24 0,0 0,49 0,1 0,-1 0,0 0,1 0,-1 0,1 0,-1 0,-24 0,24 0,-24 0,-1 0,1 0,-25 0,24 0,1 0,0 0,-1 0,1 0,49 25,-25-25,1 0,-26 0,1 0,-25 0,24 0,1 0,-25 0,0 0,-1 25,51-25,-1 25,1-25,-1 0,-24 0,-1 0,-24 0,25 0,-1 0,-24 0,25 0,-25 0,-1 0,1 0,25 0,-1 0,-24 0,25 0,-25 0,24 0,-24 0,0 0,0 0,-1 0,26 0,0 0,-26 0,26 0,25 0,-26 0,1 0,49 0,-49 0,-26 0,1 0,0 0,0 0,24 0,1 0,-25 0,0 0,-1 0,1 0,0 0,0 0,-25-25,49 25,-24 0,0 0,0-25,0 25,-1 0,-24-25,25 25,-25-25,0 1,25-1,-25 0,0 0,0 0,0 1,0-1,0 0,-25 0,25 0,0 1,-25-26,1 25,24 0,-25-24,25 24,0 0,0 0,0 1,0-1,0 0,0-49,0 24,0 25,25-49,-25 24,0-24,0 24,0 0,0 1,0-1,0 25,0-24,0 24,0 0,-25 0,25 1,-25 24,0 0,0 0,1 0,-51-25,1 25,-1 0,1 0,0 0,-1 0,1 0,-1 0,1-25,49 25,0 0,0 0,1 0,-26 0,0-25,1 25,-26-25,1 25,0 0,-1 0,1 0,24 0,25 0,1 0,-1 0,0 0,-25 0,-24 0,-25 0,49 0,1 0,-1 0,25 0,0 0,0 0,-24 0,-1 0,-24 0,24 0,25 0,-24 0,-26 0,-24-24,25 24,24 0,1 0,24 0,0 0,0 0,-24 0,-26 0,-24 0,-25 0,74 0,-24 0,-1 24,51 1,-26-25,25 0,-49 0,-1 0,1 0,24 0,26 0,-26 0,0 0,1 0,-1 0,-124 25,100 0,24-25,-24 25,24-25,1 0,24 24,0-24,0 0,-24 0,-26 0,1 0,24 0,1 0,-26 0,26 0,-1 0,1 0,24 0,0 0,0 0,0 0,-49-24,24 24,25-25,-24 0,-1 25,25 0,1-25,-1 25,0 0,25-25,-25 25,0-24,1 24,24-25,-25 25,0 0,0 0,0-25,1 25,-1-25,0 25,0 0,0 0,1 0,-1 0,0 0,0 0,0 0,25 25,-24-25,-1 0,0 0,0 0,0 0,1 0</inkml:trace>
  <inkml:trace contextRef="#ctx0" brushRef="#br0" timeOffset="31825.8844">18207 8359,'-25'0,"0"0,0 0,0 0,-24 0,24 0,0 0,0 0,1 0,-1 0,0 0,0 0,0 0,-24 0,24 0,0 0,0 0,1 0,-1 0,0 0,0 0,-24 0,24 0,-25 0,0 0,1 0,24 0,0 0,0 0,1 0,-1 0,0 25,0 0,0 0,1-1,24 1,-25-25,0 0,25 25,-25-25,25 25,0 0,-25-25,25 24,0 1,0 0,0 0,0 0,0-1,0 1,0 0,0 0,0 0,0-1,0 1,0 0,0 0,0 0,0-1,0 1,0 0,0 0,0 25,25-26,0 26,-25-25,0 0,0 24,25-49,-25 25,25 25,-1-1,-24-24,50 0,-50 0,25-1,-25 1,25 0,-1-25,1 25,-25 0,50-25,-50 24,49-24,-24 25,0 0,25-25,-1 0,1 0,24 25,-24 0,24-1,-24-24,-25 25,24-25,1 25,24-25,-24 25,0-25,-1 0,1 0,-1 0,-24 0,0 0,0 0,24 0,-24 0,0 0,0 0,0 0,0 0,-1 0,26 0,24 0,-24 0,24 0,1 0,-1 0,-24-25,-1 0,1 0,0 25,-1 0,-24-24,0 24,0 0,-1-25,1 25,25 0,-25 0,24 0,-24 0,25 0,-1 0,1 0,49 0,-24 0,-26 0,1 0,-1 0,-24 0,0 0,0 0,0 0,-1 0,1 0,25 0,24 0,-49 25,25-25,24 0,-24 0,-26 24,1-24,25 0,-25 25,-1-25,1 0,0 0,0 0,0 0,0 0,24 0,1 0,-1 0,1 0,24 0,-49 0,0-25,25 25,-1 0,-24 0,0 0,0 0,24 0,1 0,-1 0,-24 0,0-24,0 24,0 0,-1 0,-24-25,25 25,0-25,0 25,0-25,-25 0,24 25,1-24,0 24,-25-25,25 0,-25 0,0 0,0 1,0-1,0 0,0 0,0 0,0 1,0-1,0 0,0 0,0 0,0 1,0-1,0 0,0-25,0 26,0-1,0 0,0 0,-25 0,0 25,0-25,1 1,-26-1,-24 0,49 0,-25 0,1-24,24 49,0-25,-25 0,26 0,-1 25,25-49,-25 49,0-25,0 0,1 0,-1 1,0-1,0 25,0-25,25 0,-24 25,-1 0,0-25,-25 25,-24 0,24-24,1 24,24 0,0 0,-25 0,26 0,-26-25,25 25,-24 0,-1-25,25 25,-24 0,49-25,-25 25,0 0,0 0,0 0,-24 0,24 0,-25 0,1 0,-1 0,-24 0,49 0,-25 0,26 0,-26 0,0 0,26 0,-26 0,25 0,0 0,1 0,-1 0,0 0,-25 0,1 0,-26 0,50 0,-24 0,24 0,0 0,-24 0,24 0,-50 0,51 0,-1 0,0 0,-25 0,26 0,-1 0,0 0,0 0,-49 0,24 0,25 0,-24 0,24 0,0 0,0 0,1 0,-1 0,-25 0,25 0,0 0,-24 0,-1 0,25 25,1-25,-1 0,0 0,0 0,0 0,1 0,-1 0,0 0,0 0</inkml:trace>
  <inkml:trace contextRef="#ctx0" brushRef="#br0" timeOffset="50152.7167">9699 11435,'-25'0,"0"0,0 0,-24 0,24 0,-25 0,25 0,1 0,-1 0,0-25,-25 25,1-25,-1 25,1 0,-1 0,0 0,26 0,-1 0,0 0,-25 0,25 0,1 0,-51 0,1 0,24 0,1 0,-1 0,0 0,26 0,-1 0,0 0,0 0,-24 0,-1 0,0 0,1 0,24-24,-49 24,24-25,0 25,-24 0,24-25,25 25,1 0,-1 0,0 0,0 0,-24 0,24-25,-74 0,49 25,-24 0,-1 0,26 0,24 0,0 0,0 0,0 0,1 0,-1 0,-25 0,-24 0,24 0,1 0,24 0,-25 0,25 0,1 0,-1 0,0 25,0-25,0 0,-24 0,24 0,-25 25,25 0,-24-25,24 25,0-1,0-24,1 25,-1-25,25 25,-25 0,0 0,0-1,1 1,-1 0,0 0,0 0,0-1,1 1,-1-25,25 25,0 0,-25-25,25 25,0-1,-25-24,25 25,0 0,0 0,0 0,0 24,0-24,0 0,0 0,0-1,0 1,-25 0,25 0,-24 24,24-24,0 0,0 0,0 0,0 0,0-1,0 1,0 0,0 25,0-26,0 1,0 0,0 0,24 0,-24-1,0 1,25 0,0 25,0-26,-25 1,49 0,-49 0,50 24,0-49,-1 50,-24-25,0-25,0 25,-1-25,1 0,0 0,25 0,-26 0,1 0,0 0,0 0,0 0,24 0,1 0,-25 0,24 0,1 0,0 0,-1 0,-24 0,25 0,-26 0,-48 0,-1 0,0 0,0 0,0 0,1 0,-1 0,-25 0,25 0,1 0,-1 0,0 0,0 0,-25 24,26-24,-26 25,25 0,-24 0,-1-25,50 25,-25-25,0 0,25 24,-24-24,-1 25,0 0,0 0,0 0,1 24,-1-24,25 25,-25-1,25 1,-25 0,25-26,0 26,0-25,0 24,0-24,0 0,0 0,0 24,0-24,0 0,0 0,0 24,0-24,0 0,0 0,0 0,25-1,-25 26,0-25,25-25,0 25,-1-1,1 1,0-25,25 0,-26 0,1 25,0 0,25 0,-26-25</inkml:trace>
  <inkml:trace contextRef="#ctx0" brushRef="#br0" timeOffset="65667.2484">6672 14139,'0'24,"25"-24,0 25,0-25,0 0,24 0,1 0,-25 0,0 25,-1-25,1 0,25 0,-1 0,1 0,-25 0,0 0,-1 0,26 0,-25 0,0 0,24 0,-24 0,0 25,24-25,51 25,-51-1,1-24,24 0,25 0,-24 0,24 25,-49-25,24 0,-24 0,-1 25,1-25,24 0,1 25,-1-25,-24 0,-1 0,26 0,-50 0,24 0,1 0,-1 0,1 0,24 0,-24 0,0 0,24 0,-24 0,-1 0,26 0,-1 0,1 0,24 0,0 0,50 0,-75 0,1 0,-1 0,25 0,1 0,-26 0,50 0,-99 0,24-25,51 0,24 25,-25 0,-25-25,25 25,75-24,25 24,-75 0,24-25,-24 25,25 0,99 0,-74 0,-75 0,-24-25,98 25,-98 0,-1 0,-24 0,-1 0,1 0,24 0,25 0,75 0,-75-25,25 25,0 0,25 0,0 0,0 0,-25 0,-50 0,26 0,-26 0,-24 0,24 0,-24 0,-1 0,-24 0,0 0,24 0,-24 0,25 0,24 0,1 0,73 25,-24 0,-24-25,49 0,-50 25,50-25,-25 0,24 0,-73 0,-26 0,1 0,0 0,-26 0,1 0,25 0,24 0,26 24,-1-24,25 25,-50-25,25 0,1 0,24 0,-25 0,74 0,-123 0,-25 0,0 0,0 0,-1 0,26 0,0 0,24 0,-49 0,24 0,-24 0,0 0,0 0,0 0,-1 0,1 0,0 0,0 0,0 0,-1 0,1 0,0-25,0 25,0-24,-1 24,-24-25,25 0,0 25,-25-25,25 0,-25 1,25-1,-25 0,0 0,0 0,0 1,0-1,0 0,0 0,0 0,0 1,0-1,0 0,0 0,0 0,0 1,0-1,0 0,0 0,0 0,0 1,0-1,0 0,0 0,0 0,0 1,0-1,0 0,0 0,0 0,0 1,0-1,0 0,0 0,0-24,0 24,0 0,0 0,0 0,0 0,-25 25,25-24,-25 24,0 0,0-25,1 25,-1 0,-25-25,25 25,1 0,-1 0,0 0,0 0,0 0,1 0,-1 0,-25 0,1 0,24 0,0 0,0 0,0 0,1 0,-1 0,0 0,0 0,-24 0,24 0,-50 0,50 0,-24 0,-26 0,1 0,24 0,1 0,-1 0,1 0,-1 0,0 0,26 0,-1 0,0 0,0 0,0 0,-24 0,24 0,0 0,0-25,-24 0,24 25,-25 0,-24-24,0 24,-1-25,25 25,1 0,-1-25,25 25,1 0,-1 0,0 0,0 0,0 0,-24 0,-1 0,-24 0,-1 0,26 0,24 0,-25 0,26 0,-1 0,0 0,0 0,0 0,25-25,-24 25,-1-49,0 49,0-25,0 25,1-25,-26 25,50-25,-25 25,0 0,0 0,25-25,-24 25,-1 0,0 0,0 0,-49 0,24 0,1 0,24 0,-25 0,1 0,-1 0,0 0,1 0,24 0,-25 0,26 0,-1 0,0 0,0 0,-24 0,-1 0,-24 0,24 0,0 0,1 0,-26 0,-24 0,25 0,-1-24,1 24,49 0,0 0,0 0,1 0,-26 0,25 0,-49 0,24 0,1 0,-1 0,0 0,-49 0,50 0,24 0,0 0,0 0,0 0,0 0,1 0,-26 0,25 0,-49 0,24 0,1 0,-1 24,0-24,1 0,-26 25,26-25,-1 0,25 0,-24 0,24 0,0 0,0 0,-24 0,-1 0,1 0,-1 0,0 25,1-25,-1 0,-24 0,49 0,0 0,0 0,0 0,1 0,-1 0,-25 0,1 25,-1-25,-24 25,-1-25,-98 24,73-24,-24 25,50-25,24 0,25 0,-24 0,24 0,0 0,0 0,1 0,24 25,-25-25,-25 0,25 25,-24-25,-1 25,1-25,24 0,-25 0,1 0,24 0,-25 0,25 0,1 0,-1 0,25-25,0 0,0 0,0 0,0 1,0-1,0 0,0 0,0 0,0 1,25 24,-1 0,-24-25,25 25,-25-25,25 0,0-24,0 24,-1-25,-24 1,0 24,25 25,-25-50,25 50,-25-25,0 1,0-1,0 0,0 0,0 0,0-24,0 24,0 0,0 0,0-24,0 24,0 0,0 0,0 0,0 1,0-26,0 25,0 0,0 1,0-1,0 0,0 0,0-24,-25 24,25 0,0 0,0 0,0 1,-25-1,25 0,0 0,-24 0,24 1,-25 24,25-25,0 0,-25 25,0 0,0 0,1 0,24-25,-25 25,0-25,0 25,0 0,1 0,-1 0,0 0,0 0,0 0,1 0,-1 0,0 0,0 0,0 0,0 0,1 0,-1 0,0 0,0 0,0 0,1 0,-1 0,0 0,0 0,0 0,1 0,-1 0,0 0,0 0,0 0,25 25,-24-25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7394-6260-45A3-B979-194C8F8995F9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AE7C-29EF-48C8-B394-F7E5A75862E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75153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7394-6260-45A3-B979-194C8F8995F9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AE7C-29EF-48C8-B394-F7E5A75862E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10265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7394-6260-45A3-B979-194C8F8995F9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AE7C-29EF-48C8-B394-F7E5A75862E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9828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7394-6260-45A3-B979-194C8F8995F9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AE7C-29EF-48C8-B394-F7E5A75862E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1979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7394-6260-45A3-B979-194C8F8995F9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AE7C-29EF-48C8-B394-F7E5A75862E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07304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7394-6260-45A3-B979-194C8F8995F9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AE7C-29EF-48C8-B394-F7E5A75862E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31570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7394-6260-45A3-B979-194C8F8995F9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AE7C-29EF-48C8-B394-F7E5A75862E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384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7394-6260-45A3-B979-194C8F8995F9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AE7C-29EF-48C8-B394-F7E5A75862E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8415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7394-6260-45A3-B979-194C8F8995F9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AE7C-29EF-48C8-B394-F7E5A75862E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7617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7394-6260-45A3-B979-194C8F8995F9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AE7C-29EF-48C8-B394-F7E5A75862E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36112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7394-6260-45A3-B979-194C8F8995F9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9AE7C-29EF-48C8-B394-F7E5A75862E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76410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C7394-6260-45A3-B979-194C8F8995F9}" type="datetimeFigureOut">
              <a:rPr lang="el-GR" smtClean="0"/>
              <a:t>30/10/2020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9AE7C-29EF-48C8-B394-F7E5A75862E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78042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customXml" Target="../ink/ink6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7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6.emf"/><Relationship Id="rId4" Type="http://schemas.openxmlformats.org/officeDocument/2006/relationships/image" Target="../media/image3.emf"/><Relationship Id="rId9" Type="http://schemas.openxmlformats.org/officeDocument/2006/relationships/customXml" Target="../ink/ink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customXml" Target="../ink/ink12.xml"/><Relationship Id="rId3" Type="http://schemas.openxmlformats.org/officeDocument/2006/relationships/customXml" Target="../ink/ink7.xml"/><Relationship Id="rId7" Type="http://schemas.openxmlformats.org/officeDocument/2006/relationships/customXml" Target="../ink/ink9.xml"/><Relationship Id="rId12" Type="http://schemas.openxmlformats.org/officeDocument/2006/relationships/image" Target="../media/image13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11" Type="http://schemas.openxmlformats.org/officeDocument/2006/relationships/customXml" Target="../ink/ink11.xml"/><Relationship Id="rId5" Type="http://schemas.openxmlformats.org/officeDocument/2006/relationships/customXml" Target="../ink/ink8.xml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customXml" Target="../ink/ink10.xml"/><Relationship Id="rId1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customXml" Target="../ink/ink14.xml"/><Relationship Id="rId4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8.xm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22.xml"/><Relationship Id="rId3" Type="http://schemas.openxmlformats.org/officeDocument/2006/relationships/customXml" Target="../ink/ink19.xml"/><Relationship Id="rId7" Type="http://schemas.openxmlformats.org/officeDocument/2006/relationships/customXml" Target="../ink/ink21.xm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emf"/><Relationship Id="rId5" Type="http://schemas.openxmlformats.org/officeDocument/2006/relationships/customXml" Target="../ink/ink20.xml"/><Relationship Id="rId4" Type="http://schemas.openxmlformats.org/officeDocument/2006/relationships/image" Target="../media/image24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emf"/><Relationship Id="rId13" Type="http://schemas.openxmlformats.org/officeDocument/2006/relationships/customXml" Target="../ink/ink28.xml"/><Relationship Id="rId18" Type="http://schemas.openxmlformats.org/officeDocument/2006/relationships/image" Target="../media/image29.emf"/><Relationship Id="rId3" Type="http://schemas.openxmlformats.org/officeDocument/2006/relationships/customXml" Target="../ink/ink23.xml"/><Relationship Id="rId7" Type="http://schemas.openxmlformats.org/officeDocument/2006/relationships/customXml" Target="../ink/ink25.xml"/><Relationship Id="rId12" Type="http://schemas.openxmlformats.org/officeDocument/2006/relationships/image" Target="../media/image27.emf"/><Relationship Id="rId17" Type="http://schemas.openxmlformats.org/officeDocument/2006/relationships/customXml" Target="../ink/ink31.xml"/><Relationship Id="rId2" Type="http://schemas.openxmlformats.org/officeDocument/2006/relationships/image" Target="../media/image22.jpg"/><Relationship Id="rId16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0.emf"/><Relationship Id="rId11" Type="http://schemas.openxmlformats.org/officeDocument/2006/relationships/customXml" Target="../ink/ink27.xml"/><Relationship Id="rId5" Type="http://schemas.openxmlformats.org/officeDocument/2006/relationships/customXml" Target="../ink/ink24.xml"/><Relationship Id="rId15" Type="http://schemas.openxmlformats.org/officeDocument/2006/relationships/customXml" Target="../ink/ink30.xml"/><Relationship Id="rId10" Type="http://schemas.openxmlformats.org/officeDocument/2006/relationships/image" Target="../media/image26.emf"/><Relationship Id="rId19" Type="http://schemas.openxmlformats.org/officeDocument/2006/relationships/customXml" Target="../ink/ink32.xml"/><Relationship Id="rId4" Type="http://schemas.openxmlformats.org/officeDocument/2006/relationships/image" Target="../media/image23.emf"/><Relationship Id="rId9" Type="http://schemas.openxmlformats.org/officeDocument/2006/relationships/customXml" Target="../ink/ink26.xml"/><Relationship Id="rId14" Type="http://schemas.openxmlformats.org/officeDocument/2006/relationships/customXml" Target="../ink/ink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customXml" Target="../ink/ink33.xml"/><Relationship Id="rId7" Type="http://schemas.openxmlformats.org/officeDocument/2006/relationships/customXml" Target="../ink/ink35.xml"/><Relationship Id="rId12" Type="http://schemas.openxmlformats.org/officeDocument/2006/relationships/image" Target="../media/image240.em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emf"/><Relationship Id="rId11" Type="http://schemas.openxmlformats.org/officeDocument/2006/relationships/customXml" Target="../ink/ink37.xml"/><Relationship Id="rId5" Type="http://schemas.openxmlformats.org/officeDocument/2006/relationships/customXml" Target="../ink/ink34.xml"/><Relationship Id="rId10" Type="http://schemas.openxmlformats.org/officeDocument/2006/relationships/image" Target="../media/image36.emf"/><Relationship Id="rId4" Type="http://schemas.openxmlformats.org/officeDocument/2006/relationships/image" Target="../media/image33.emf"/><Relationship Id="rId9" Type="http://schemas.openxmlformats.org/officeDocument/2006/relationships/customXml" Target="../ink/ink3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ustomXml" Target="../ink/ink38.xm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9.xm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922" y="105508"/>
            <a:ext cx="6562532" cy="677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21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Μελάνι 2"/>
              <p14:cNvContentPartPr/>
              <p14:nvPr/>
            </p14:nvContentPartPr>
            <p14:xfrm>
              <a:off x="9563760" y="2053800"/>
              <a:ext cx="669960" cy="9360"/>
            </p14:xfrm>
          </p:contentPart>
        </mc:Choice>
        <mc:Fallback xmlns="">
          <p:pic>
            <p:nvPicPr>
              <p:cNvPr id="3" name="Μελάνι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47920" y="1990440"/>
                <a:ext cx="70164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Μελάνι 3"/>
              <p14:cNvContentPartPr/>
              <p14:nvPr/>
            </p14:nvContentPartPr>
            <p14:xfrm>
              <a:off x="9545760" y="5072040"/>
              <a:ext cx="607680" cy="9360"/>
            </p14:xfrm>
          </p:contentPart>
        </mc:Choice>
        <mc:Fallback xmlns="">
          <p:pic>
            <p:nvPicPr>
              <p:cNvPr id="4" name="Μελάνι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529920" y="5008680"/>
                <a:ext cx="63936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Μελάνι 4"/>
              <p14:cNvContentPartPr/>
              <p14:nvPr/>
            </p14:nvContentPartPr>
            <p14:xfrm>
              <a:off x="9581400" y="3464640"/>
              <a:ext cx="759600" cy="45000"/>
            </p14:xfrm>
          </p:contentPart>
        </mc:Choice>
        <mc:Fallback xmlns="">
          <p:pic>
            <p:nvPicPr>
              <p:cNvPr id="5" name="Μελάνι 4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565560" y="3401280"/>
                <a:ext cx="791280" cy="1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Μελάνι 5"/>
              <p14:cNvContentPartPr/>
              <p14:nvPr/>
            </p14:nvContentPartPr>
            <p14:xfrm>
              <a:off x="8268840" y="2795040"/>
              <a:ext cx="321840" cy="360"/>
            </p14:xfrm>
          </p:contentPart>
        </mc:Choice>
        <mc:Fallback xmlns="">
          <p:pic>
            <p:nvPicPr>
              <p:cNvPr id="6" name="Μελάνι 5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53000" y="2731320"/>
                <a:ext cx="353520" cy="12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Μελάνι 6"/>
              <p14:cNvContentPartPr/>
              <p14:nvPr/>
            </p14:nvContentPartPr>
            <p14:xfrm>
              <a:off x="6804360" y="6125760"/>
              <a:ext cx="360" cy="360"/>
            </p14:xfrm>
          </p:contentPart>
        </mc:Choice>
        <mc:Fallback xmlns="">
          <p:pic>
            <p:nvPicPr>
              <p:cNvPr id="7" name="Μελάνι 6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788520" y="6062400"/>
                <a:ext cx="320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Μελάνι 7"/>
              <p14:cNvContentPartPr/>
              <p14:nvPr/>
            </p14:nvContentPartPr>
            <p14:xfrm>
              <a:off x="6804360" y="6125760"/>
              <a:ext cx="360" cy="360"/>
            </p14:xfrm>
          </p:contentPart>
        </mc:Choice>
        <mc:Fallback xmlns="">
          <p:pic>
            <p:nvPicPr>
              <p:cNvPr id="8" name="Μελάνι 7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788520" y="6062400"/>
                <a:ext cx="32040" cy="1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1269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30" y="0"/>
            <a:ext cx="11018566" cy="674076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Μελάνι 2"/>
              <p14:cNvContentPartPr/>
              <p14:nvPr/>
            </p14:nvContentPartPr>
            <p14:xfrm>
              <a:off x="5402520" y="2089440"/>
              <a:ext cx="911160" cy="360"/>
            </p14:xfrm>
          </p:contentPart>
        </mc:Choice>
        <mc:Fallback xmlns="">
          <p:pic>
            <p:nvPicPr>
              <p:cNvPr id="3" name="Μελάνι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86680" y="2026080"/>
                <a:ext cx="942840" cy="12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Μελάνι 3"/>
              <p14:cNvContentPartPr/>
              <p14:nvPr/>
            </p14:nvContentPartPr>
            <p14:xfrm>
              <a:off x="4839840" y="3786120"/>
              <a:ext cx="893520" cy="9360"/>
            </p14:xfrm>
          </p:contentPart>
        </mc:Choice>
        <mc:Fallback xmlns="">
          <p:pic>
            <p:nvPicPr>
              <p:cNvPr id="4" name="Μελάνι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24000" y="3722760"/>
                <a:ext cx="92520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Μελάνι 4"/>
              <p14:cNvContentPartPr/>
              <p14:nvPr/>
            </p14:nvContentPartPr>
            <p14:xfrm>
              <a:off x="4804200" y="5313240"/>
              <a:ext cx="741600" cy="45000"/>
            </p14:xfrm>
          </p:contentPart>
        </mc:Choice>
        <mc:Fallback xmlns="">
          <p:pic>
            <p:nvPicPr>
              <p:cNvPr id="5" name="Μελάνι 4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788360" y="5249520"/>
                <a:ext cx="773280" cy="1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Μελάνι 5"/>
              <p14:cNvContentPartPr/>
              <p14:nvPr/>
            </p14:nvContentPartPr>
            <p14:xfrm>
              <a:off x="7938360" y="669600"/>
              <a:ext cx="1545480" cy="18360"/>
            </p14:xfrm>
          </p:contentPart>
        </mc:Choice>
        <mc:Fallback xmlns="">
          <p:pic>
            <p:nvPicPr>
              <p:cNvPr id="6" name="Μελάνι 5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22520" y="606240"/>
                <a:ext cx="157716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Μελάνι 6"/>
              <p14:cNvContentPartPr/>
              <p14:nvPr/>
            </p14:nvContentPartPr>
            <p14:xfrm>
              <a:off x="9876240" y="3536280"/>
              <a:ext cx="1188000" cy="53640"/>
            </p14:xfrm>
          </p:contentPart>
        </mc:Choice>
        <mc:Fallback xmlns="">
          <p:pic>
            <p:nvPicPr>
              <p:cNvPr id="7" name="Μελάνι 6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860400" y="3472560"/>
                <a:ext cx="1219680" cy="1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Μελάνι 7"/>
              <p14:cNvContentPartPr/>
              <p14:nvPr/>
            </p14:nvContentPartPr>
            <p14:xfrm>
              <a:off x="11465640" y="4857840"/>
              <a:ext cx="360" cy="360"/>
            </p14:xfrm>
          </p:contentPart>
        </mc:Choice>
        <mc:Fallback xmlns="">
          <p:pic>
            <p:nvPicPr>
              <p:cNvPr id="8" name="Μελάνι 7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449800" y="4794120"/>
                <a:ext cx="32040" cy="127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6720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4.8</a:t>
            </a:r>
            <a:r>
              <a:rPr lang="en-US" dirty="0" smtClean="0"/>
              <a:t> </a:t>
            </a:r>
            <a:r>
              <a:rPr lang="el-GR" dirty="0" smtClean="0"/>
              <a:t>Ανοσία σε μικρόβια και προϊόντα τους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47" y="1371600"/>
            <a:ext cx="9929447" cy="5287108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Μελάνι 2"/>
              <p14:cNvContentPartPr/>
              <p14:nvPr/>
            </p14:nvContentPartPr>
            <p14:xfrm>
              <a:off x="10956600" y="2357280"/>
              <a:ext cx="360" cy="360"/>
            </p14:xfrm>
          </p:contentPart>
        </mc:Choice>
        <mc:Fallback xmlns="">
          <p:pic>
            <p:nvPicPr>
              <p:cNvPr id="3" name="Μελάνι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940760" y="2293920"/>
                <a:ext cx="32040" cy="12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Μελάνι 4"/>
              <p14:cNvContentPartPr/>
              <p14:nvPr/>
            </p14:nvContentPartPr>
            <p14:xfrm>
              <a:off x="10956600" y="2357280"/>
              <a:ext cx="360" cy="360"/>
            </p14:xfrm>
          </p:contentPart>
        </mc:Choice>
        <mc:Fallback xmlns="">
          <p:pic>
            <p:nvPicPr>
              <p:cNvPr id="5" name="Μελάνι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940760" y="2293920"/>
                <a:ext cx="32040" cy="127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4837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785" y="93786"/>
            <a:ext cx="8930897" cy="668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77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Μελάνι 2"/>
              <p14:cNvContentPartPr/>
              <p14:nvPr/>
            </p14:nvContentPartPr>
            <p14:xfrm>
              <a:off x="1803960" y="1205640"/>
              <a:ext cx="7492320" cy="3322080"/>
            </p14:xfrm>
          </p:contentPart>
        </mc:Choice>
        <mc:Fallback xmlns="">
          <p:pic>
            <p:nvPicPr>
              <p:cNvPr id="3" name="Μελάνι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94600" y="1196280"/>
                <a:ext cx="7511040" cy="3340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0609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966" y="117232"/>
            <a:ext cx="8858415" cy="663526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Μελάνι 2"/>
              <p14:cNvContentPartPr/>
              <p14:nvPr/>
            </p14:nvContentPartPr>
            <p14:xfrm>
              <a:off x="9295920" y="4527360"/>
              <a:ext cx="360" cy="360"/>
            </p14:xfrm>
          </p:contentPart>
        </mc:Choice>
        <mc:Fallback xmlns="">
          <p:pic>
            <p:nvPicPr>
              <p:cNvPr id="3" name="Μελάνι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286560" y="451800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3363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9600" b="1" dirty="0" smtClean="0"/>
              <a:t>ΦΑΓΟΚΥΤΤΑΡΩΣΗ</a:t>
            </a:r>
            <a:endParaRPr lang="el-GR" sz="9600" b="1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4" r="24220"/>
          <a:stretch/>
        </p:blipFill>
        <p:spPr>
          <a:xfrm>
            <a:off x="3153437" y="1690688"/>
            <a:ext cx="6575502" cy="5167312"/>
          </a:xfrm>
        </p:spPr>
      </p:pic>
    </p:spTree>
    <p:extLst>
      <p:ext uri="{BB962C8B-B14F-4D97-AF65-F5344CB8AC3E}">
        <p14:creationId xmlns:p14="http://schemas.microsoft.com/office/powerpoint/2010/main" val="97000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718"/>
          <a:stretch/>
        </p:blipFill>
        <p:spPr>
          <a:xfrm>
            <a:off x="1524000" y="140677"/>
            <a:ext cx="9144000" cy="1871003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33"/>
          <a:stretch/>
        </p:blipFill>
        <p:spPr>
          <a:xfrm>
            <a:off x="1524000" y="4754880"/>
            <a:ext cx="9144000" cy="210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46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9400"/>
          </a:xfrm>
        </p:spPr>
        <p:txBody>
          <a:bodyPr/>
          <a:lstStyle/>
          <a:p>
            <a:r>
              <a:rPr lang="el-GR" dirty="0" smtClean="0"/>
              <a:t>Άλλος διαχωρισμός 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8" r="2847" b="46343"/>
          <a:stretch/>
        </p:blipFill>
        <p:spPr>
          <a:xfrm>
            <a:off x="39448" y="1351128"/>
            <a:ext cx="12154658" cy="5506872"/>
          </a:xfrm>
        </p:spPr>
      </p:pic>
    </p:spTree>
    <p:extLst>
      <p:ext uri="{BB962C8B-B14F-4D97-AF65-F5344CB8AC3E}">
        <p14:creationId xmlns:p14="http://schemas.microsoft.com/office/powerpoint/2010/main" val="3373772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31"/>
          <a:stretch/>
        </p:blipFill>
        <p:spPr>
          <a:xfrm>
            <a:off x="1442113" y="409432"/>
            <a:ext cx="9144000" cy="590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93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Θύμος αδένας – </a:t>
            </a:r>
            <a:r>
              <a:rPr lang="el-GR" b="1" i="1" dirty="0" smtClean="0"/>
              <a:t>Τ</a:t>
            </a:r>
            <a:r>
              <a:rPr lang="en-US" dirty="0" err="1" smtClean="0"/>
              <a:t>hymus</a:t>
            </a:r>
            <a:r>
              <a:rPr lang="en-US" dirty="0"/>
              <a:t> </a:t>
            </a:r>
            <a:r>
              <a:rPr lang="el-GR" b="1" i="1" dirty="0" smtClean="0"/>
              <a:t>Τ</a:t>
            </a:r>
            <a:r>
              <a:rPr lang="el-GR" dirty="0" smtClean="0"/>
              <a:t>-λεμφοκύτταρα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015" y="1715293"/>
            <a:ext cx="5122985" cy="5122985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Μελάνι 2"/>
              <p14:cNvContentPartPr/>
              <p14:nvPr/>
            </p14:nvContentPartPr>
            <p14:xfrm>
              <a:off x="4572000" y="705600"/>
              <a:ext cx="2455920" cy="580680"/>
            </p14:xfrm>
          </p:contentPart>
        </mc:Choice>
        <mc:Fallback xmlns="">
          <p:pic>
            <p:nvPicPr>
              <p:cNvPr id="3" name="Μελάνι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62640" y="696240"/>
                <a:ext cx="2474640" cy="59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3724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214650" y="365126"/>
            <a:ext cx="10139149" cy="1040594"/>
          </a:xfrm>
        </p:spPr>
        <p:txBody>
          <a:bodyPr/>
          <a:lstStyle/>
          <a:p>
            <a:r>
              <a:rPr lang="el-GR" b="1" dirty="0" smtClean="0"/>
              <a:t>Β</a:t>
            </a:r>
            <a:r>
              <a:rPr lang="el-GR" dirty="0" smtClean="0"/>
              <a:t>-λεμφοκύτταρα  </a:t>
            </a:r>
            <a:r>
              <a:rPr lang="en-US" b="1" dirty="0"/>
              <a:t>B</a:t>
            </a:r>
            <a:r>
              <a:rPr lang="en-US" dirty="0" smtClean="0"/>
              <a:t>one</a:t>
            </a:r>
            <a:r>
              <a:rPr lang="el-GR" dirty="0" smtClean="0"/>
              <a:t>=κόκαλο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87"/>
          <a:stretch/>
        </p:blipFill>
        <p:spPr>
          <a:xfrm>
            <a:off x="4379412" y="1393837"/>
            <a:ext cx="2007739" cy="536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025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5" t="8008" r="6520" b="9537"/>
          <a:stretch/>
        </p:blipFill>
        <p:spPr>
          <a:xfrm>
            <a:off x="1629507" y="170048"/>
            <a:ext cx="8979877" cy="651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04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228298" y="365125"/>
            <a:ext cx="10125501" cy="781287"/>
          </a:xfrm>
        </p:spPr>
        <p:txBody>
          <a:bodyPr/>
          <a:lstStyle/>
          <a:p>
            <a:r>
              <a:rPr lang="el-GR" dirty="0" smtClean="0"/>
              <a:t>Λέμφος (υγρό)  </a:t>
            </a:r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9" r="14819"/>
          <a:stretch/>
        </p:blipFill>
        <p:spPr>
          <a:xfrm>
            <a:off x="2688231" y="1324708"/>
            <a:ext cx="6847618" cy="5533292"/>
          </a:xfrm>
        </p:spPr>
      </p:pic>
    </p:spTree>
    <p:extLst>
      <p:ext uri="{BB962C8B-B14F-4D97-AF65-F5344CB8AC3E}">
        <p14:creationId xmlns:p14="http://schemas.microsoft.com/office/powerpoint/2010/main" val="68105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6696"/>
          </a:xfrm>
        </p:spPr>
        <p:txBody>
          <a:bodyPr>
            <a:normAutofit/>
          </a:bodyPr>
          <a:lstStyle/>
          <a:p>
            <a:r>
              <a:rPr lang="el-GR" sz="4000" dirty="0" smtClean="0"/>
              <a:t>Κάθε </a:t>
            </a:r>
            <a:r>
              <a:rPr lang="el-GR" sz="4000" dirty="0" smtClean="0">
                <a:solidFill>
                  <a:srgbClr val="FF0000"/>
                </a:solidFill>
              </a:rPr>
              <a:t>αντίσωμα</a:t>
            </a:r>
            <a:r>
              <a:rPr lang="el-GR" sz="4000" dirty="0" smtClean="0"/>
              <a:t> είναι ειδικό για κάθε </a:t>
            </a:r>
            <a:r>
              <a:rPr lang="el-GR" sz="4000" dirty="0" smtClean="0">
                <a:solidFill>
                  <a:srgbClr val="FF0000"/>
                </a:solidFill>
              </a:rPr>
              <a:t>αντιγόνο</a:t>
            </a:r>
            <a:endParaRPr lang="el-GR" sz="4000" dirty="0">
              <a:solidFill>
                <a:srgbClr val="FF0000"/>
              </a:solidFill>
            </a:endParaRP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9" t="2896" r="2640" b="6147"/>
          <a:stretch/>
        </p:blipFill>
        <p:spPr>
          <a:xfrm>
            <a:off x="2320120" y="1201003"/>
            <a:ext cx="7543446" cy="5552282"/>
          </a:xfrm>
        </p:spPr>
      </p:pic>
    </p:spTree>
    <p:extLst>
      <p:ext uri="{BB962C8B-B14F-4D97-AF65-F5344CB8AC3E}">
        <p14:creationId xmlns:p14="http://schemas.microsoft.com/office/powerpoint/2010/main" val="2941164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 smtClean="0"/>
              <a:t>ΑΝΟΣΙΑ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ΦΥΣΙΚΗ (</a:t>
            </a:r>
            <a:r>
              <a:rPr lang="el-GR" smtClean="0"/>
              <a:t>μη ειδική)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1" y="2505075"/>
            <a:ext cx="2743200" cy="368458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l-GR" dirty="0" smtClean="0"/>
              <a:t>Δέρμα-βλεννογόνοι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 smtClean="0"/>
              <a:t>Φαγοκυττάρωσ</a:t>
            </a:r>
            <a:r>
              <a:rPr lang="el-GR" dirty="0"/>
              <a:t>η</a:t>
            </a:r>
            <a:endParaRPr lang="el-GR" dirty="0" smtClean="0"/>
          </a:p>
          <a:p>
            <a:pPr marL="514350" indent="-514350">
              <a:buFont typeface="+mj-lt"/>
              <a:buAutoNum type="arabicPeriod"/>
            </a:pPr>
            <a:r>
              <a:rPr lang="el-GR" dirty="0" err="1" smtClean="0"/>
              <a:t>Αντιμικροβιακές</a:t>
            </a:r>
            <a:r>
              <a:rPr lang="el-GR" dirty="0" smtClean="0"/>
              <a:t> ουσίες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 smtClean="0"/>
              <a:t>Γαστρικό υγρό</a:t>
            </a:r>
            <a:endParaRPr lang="el-GR" dirty="0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dirty="0" smtClean="0"/>
              <a:t>ΕΠΙΚΤΗΤΗ (ειδική)</a:t>
            </a:r>
            <a:endParaRPr 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2743201" y="2505075"/>
            <a:ext cx="9448799" cy="4209624"/>
          </a:xfrm>
        </p:spPr>
        <p:txBody>
          <a:bodyPr/>
          <a:lstStyle/>
          <a:p>
            <a:pPr marL="0" indent="0">
              <a:buNone/>
            </a:pPr>
            <a:r>
              <a:rPr lang="el-GR" dirty="0" smtClean="0"/>
              <a:t>    ΕΝΕΡΓΗΤΙΚΗ - ΠΑΘΗΤΙΚΗ              ΧΥΜΙΚΗ – ΚΥΤΤΑΡΙΚΗ</a:t>
            </a:r>
          </a:p>
          <a:p>
            <a:pPr marL="0" indent="0">
              <a:buNone/>
            </a:pPr>
            <a:r>
              <a:rPr lang="el-GR" dirty="0"/>
              <a:t> </a:t>
            </a:r>
            <a:r>
              <a:rPr lang="el-GR" dirty="0" smtClean="0"/>
              <a:t>            </a:t>
            </a:r>
          </a:p>
          <a:p>
            <a:pPr marL="0" indent="0">
              <a:buNone/>
            </a:pPr>
            <a:r>
              <a:rPr lang="el-GR" dirty="0" smtClean="0"/>
              <a:t>    </a:t>
            </a:r>
            <a:r>
              <a:rPr lang="el-GR" smtClean="0"/>
              <a:t>Αναπτύσσει ≠ </a:t>
            </a:r>
            <a:r>
              <a:rPr lang="el-GR" dirty="0" smtClean="0"/>
              <a:t>χορήγηση           Β-</a:t>
            </a:r>
            <a:r>
              <a:rPr lang="el-GR" dirty="0" err="1" smtClean="0"/>
              <a:t>λεμφοκ</a:t>
            </a:r>
            <a:r>
              <a:rPr lang="el-GR" dirty="0" smtClean="0"/>
              <a:t>. – Τ-λεμφοκύτταρα</a:t>
            </a:r>
          </a:p>
          <a:p>
            <a:pPr marL="0" indent="0">
              <a:buNone/>
            </a:pPr>
            <a:r>
              <a:rPr lang="el-GR" dirty="0" smtClean="0"/>
              <a:t>       Ενεργοποιημένα -              πλασματοκύτταρα</a:t>
            </a:r>
          </a:p>
          <a:p>
            <a:pPr marL="0" indent="0">
              <a:buNone/>
            </a:pPr>
            <a:r>
              <a:rPr lang="el-GR" dirty="0" smtClean="0"/>
              <a:t>    ευαισθητοποιημένα</a:t>
            </a:r>
            <a:r>
              <a:rPr lang="el-GR" dirty="0"/>
              <a:t> </a:t>
            </a:r>
            <a:r>
              <a:rPr lang="el-GR" dirty="0" smtClean="0"/>
              <a:t>  </a:t>
            </a:r>
          </a:p>
          <a:p>
            <a:pPr marL="0" indent="0">
              <a:buNone/>
            </a:pPr>
            <a:r>
              <a:rPr lang="el-GR" dirty="0"/>
              <a:t> </a:t>
            </a:r>
            <a:r>
              <a:rPr lang="el-GR" dirty="0" smtClean="0"/>
              <a:t>   λεμφοκύτταρα               αντισώματα-</a:t>
            </a:r>
            <a:r>
              <a:rPr lang="el-GR" dirty="0" err="1" smtClean="0"/>
              <a:t>ανοσοσφαιρίνες</a:t>
            </a:r>
            <a:r>
              <a:rPr lang="el-GR" dirty="0" smtClean="0"/>
              <a:t>-γ-</a:t>
            </a:r>
            <a:r>
              <a:rPr lang="el-GR" dirty="0" err="1" smtClean="0"/>
              <a:t>σφαιρ</a:t>
            </a: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     Ή αντισώματα                                         </a:t>
            </a:r>
            <a:endParaRPr lang="el-GR" dirty="0"/>
          </a:p>
          <a:p>
            <a:pPr marL="0" indent="0">
              <a:buNone/>
            </a:pPr>
            <a:r>
              <a:rPr lang="el-GR" dirty="0" smtClean="0"/>
              <a:t>                                                                      </a:t>
            </a:r>
            <a:r>
              <a:rPr lang="el-GR" dirty="0" err="1" smtClean="0"/>
              <a:t>πρωτεϊνες</a:t>
            </a:r>
            <a:endParaRPr lang="el-GR" dirty="0" smtClean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endParaRPr lang="el-GR" dirty="0"/>
          </a:p>
        </p:txBody>
      </p:sp>
      <p:cxnSp>
        <p:nvCxnSpPr>
          <p:cNvPr id="9" name="Ευθύγραμμο βέλος σύνδεσης 8"/>
          <p:cNvCxnSpPr/>
          <p:nvPr/>
        </p:nvCxnSpPr>
        <p:spPr>
          <a:xfrm>
            <a:off x="5997575" y="3006726"/>
            <a:ext cx="0" cy="450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Ευθύγραμμο βέλος σύνδεσης 10"/>
          <p:cNvCxnSpPr/>
          <p:nvPr/>
        </p:nvCxnSpPr>
        <p:spPr>
          <a:xfrm>
            <a:off x="8488907" y="3006726"/>
            <a:ext cx="13648" cy="450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Ευθύγραμμο βέλος σύνδεσης 12"/>
          <p:cNvCxnSpPr/>
          <p:nvPr/>
        </p:nvCxnSpPr>
        <p:spPr>
          <a:xfrm>
            <a:off x="10085696" y="3006726"/>
            <a:ext cx="13647" cy="5553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Βέλος προς τα κάτω 13"/>
          <p:cNvSpPr/>
          <p:nvPr/>
        </p:nvSpPr>
        <p:spPr>
          <a:xfrm>
            <a:off x="8521478" y="4476466"/>
            <a:ext cx="484632" cy="7096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16" name="Ευθύγραμμο βέλος σύνδεσης 15"/>
          <p:cNvCxnSpPr/>
          <p:nvPr/>
        </p:nvCxnSpPr>
        <p:spPr>
          <a:xfrm>
            <a:off x="7438030" y="5527343"/>
            <a:ext cx="1083448" cy="5595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Ευθύγραμμο βέλος σύνδεσης 19"/>
          <p:cNvCxnSpPr/>
          <p:nvPr/>
        </p:nvCxnSpPr>
        <p:spPr>
          <a:xfrm flipH="1">
            <a:off x="9962866" y="5622878"/>
            <a:ext cx="1542197" cy="5667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Ευθύγραμμο βέλος σύνδεσης 23"/>
          <p:cNvCxnSpPr/>
          <p:nvPr/>
        </p:nvCxnSpPr>
        <p:spPr>
          <a:xfrm>
            <a:off x="9239534" y="5520116"/>
            <a:ext cx="0" cy="5667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Ευθύγραμμο βέλος σύνδεσης 25"/>
          <p:cNvCxnSpPr/>
          <p:nvPr/>
        </p:nvCxnSpPr>
        <p:spPr>
          <a:xfrm flipH="1">
            <a:off x="2101755" y="1385959"/>
            <a:ext cx="3507475" cy="707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Ευθύγραμμο βέλος σύνδεσης 27"/>
          <p:cNvCxnSpPr/>
          <p:nvPr/>
        </p:nvCxnSpPr>
        <p:spPr>
          <a:xfrm>
            <a:off x="5663821" y="1392072"/>
            <a:ext cx="1173541" cy="5085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Ευθύγραμμο βέλος σύνδεσης 33"/>
          <p:cNvCxnSpPr/>
          <p:nvPr/>
        </p:nvCxnSpPr>
        <p:spPr>
          <a:xfrm flipH="1">
            <a:off x="5788357" y="2378928"/>
            <a:ext cx="462234" cy="1227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Ευθύγραμμο βέλος σύνδεσης 35"/>
          <p:cNvCxnSpPr/>
          <p:nvPr/>
        </p:nvCxnSpPr>
        <p:spPr>
          <a:xfrm flipH="1">
            <a:off x="4569483" y="2312626"/>
            <a:ext cx="1681108" cy="2019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Ευθύγραμμο βέλος σύνδεσης 37"/>
          <p:cNvCxnSpPr/>
          <p:nvPr/>
        </p:nvCxnSpPr>
        <p:spPr>
          <a:xfrm>
            <a:off x="4318300" y="3911608"/>
            <a:ext cx="139400" cy="1853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Ευθύγραμμο βέλος σύνδεσης 39"/>
          <p:cNvCxnSpPr/>
          <p:nvPr/>
        </p:nvCxnSpPr>
        <p:spPr>
          <a:xfrm flipH="1">
            <a:off x="5281684" y="3958754"/>
            <a:ext cx="382137" cy="146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Ευθύγραμμο βέλος σύνδεσης 9"/>
          <p:cNvCxnSpPr/>
          <p:nvPr/>
        </p:nvCxnSpPr>
        <p:spPr>
          <a:xfrm>
            <a:off x="7438030" y="2378928"/>
            <a:ext cx="600501" cy="2414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Ευθύγραμμο βέλος σύνδεσης 14"/>
          <p:cNvCxnSpPr/>
          <p:nvPr/>
        </p:nvCxnSpPr>
        <p:spPr>
          <a:xfrm>
            <a:off x="7438030" y="2378928"/>
            <a:ext cx="2265528" cy="1356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Ευθύγραμμο βέλος σύνδεσης 17"/>
          <p:cNvCxnSpPr/>
          <p:nvPr/>
        </p:nvCxnSpPr>
        <p:spPr>
          <a:xfrm>
            <a:off x="4067033" y="2893325"/>
            <a:ext cx="0" cy="6687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4603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65373"/>
          <a:stretch/>
        </p:blipFill>
        <p:spPr>
          <a:xfrm>
            <a:off x="1500774" y="0"/>
            <a:ext cx="9155783" cy="2374709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10" b="31243"/>
          <a:stretch/>
        </p:blipFill>
        <p:spPr>
          <a:xfrm>
            <a:off x="1500774" y="2729553"/>
            <a:ext cx="8970290" cy="641444"/>
          </a:xfrm>
          <a:prstGeom prst="rect">
            <a:avLst/>
          </a:prstGeom>
        </p:spPr>
      </p:pic>
      <p:sp>
        <p:nvSpPr>
          <p:cNvPr id="4" name="Δεξιό βέλος 3"/>
          <p:cNvSpPr/>
          <p:nvPr/>
        </p:nvSpPr>
        <p:spPr>
          <a:xfrm>
            <a:off x="1733266" y="4012442"/>
            <a:ext cx="1023582" cy="3548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Ορθογώνιο 4"/>
          <p:cNvSpPr/>
          <p:nvPr/>
        </p:nvSpPr>
        <p:spPr>
          <a:xfrm>
            <a:off x="3684896" y="4189863"/>
            <a:ext cx="3821373" cy="668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Μ.Β. &gt; 8000</a:t>
            </a:r>
            <a:endParaRPr lang="el-GR" sz="48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Δεξιό βέλος 5"/>
          <p:cNvSpPr/>
          <p:nvPr/>
        </p:nvSpPr>
        <p:spPr>
          <a:xfrm>
            <a:off x="1733266" y="5540991"/>
            <a:ext cx="1023582" cy="4230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Ορθογώνιο 6"/>
          <p:cNvSpPr/>
          <p:nvPr/>
        </p:nvSpPr>
        <p:spPr>
          <a:xfrm>
            <a:off x="3391469" y="5540991"/>
            <a:ext cx="8229600" cy="10099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5400" dirty="0" smtClean="0">
                <a:solidFill>
                  <a:schemeClr val="accent2"/>
                </a:solidFill>
              </a:rPr>
              <a:t>Έχει ξένες χημικές ομάδες</a:t>
            </a:r>
            <a:endParaRPr lang="el-GR" sz="5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55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97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143"/>
          <a:stretch/>
        </p:blipFill>
        <p:spPr>
          <a:xfrm>
            <a:off x="332688" y="1"/>
            <a:ext cx="10487711" cy="423080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Μελάνι 3"/>
              <p14:cNvContentPartPr/>
              <p14:nvPr/>
            </p14:nvContentPartPr>
            <p14:xfrm>
              <a:off x="803520" y="1491120"/>
              <a:ext cx="9260640" cy="1152360"/>
            </p14:xfrm>
          </p:contentPart>
        </mc:Choice>
        <mc:Fallback xmlns="">
          <p:pic>
            <p:nvPicPr>
              <p:cNvPr id="4" name="Μελάνι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4160" y="1481760"/>
                <a:ext cx="9279360" cy="117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9492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108" y="1004"/>
            <a:ext cx="9154441" cy="685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678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6" r="7479" b="5205"/>
          <a:stretch/>
        </p:blipFill>
        <p:spPr>
          <a:xfrm>
            <a:off x="2565779" y="24557"/>
            <a:ext cx="7223717" cy="6833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4800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5400" b="1" dirty="0" smtClean="0"/>
              <a:t>5 Ομάδες αντισωμάτων </a:t>
            </a:r>
            <a:r>
              <a:rPr lang="en-US" sz="5400" b="1" dirty="0" smtClean="0"/>
              <a:t>GADEM</a:t>
            </a:r>
            <a:endParaRPr lang="el-GR" sz="5400" b="1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94168" y="1825625"/>
            <a:ext cx="6203663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1281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60560" y="365126"/>
            <a:ext cx="9593239" cy="726696"/>
          </a:xfrm>
        </p:spPr>
        <p:txBody>
          <a:bodyPr/>
          <a:lstStyle/>
          <a:p>
            <a:r>
              <a:rPr lang="el-GR" dirty="0" smtClean="0"/>
              <a:t>Πρωτογενής απάντηση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43" r="42786"/>
          <a:stretch/>
        </p:blipFill>
        <p:spPr>
          <a:xfrm>
            <a:off x="3698543" y="1282890"/>
            <a:ext cx="4736520" cy="550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8180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Μνημονικά </a:t>
            </a:r>
            <a:r>
              <a:rPr lang="el-GR" dirty="0" err="1" smtClean="0"/>
              <a:t>κύτ</a:t>
            </a:r>
            <a:r>
              <a:rPr lang="el-GR" dirty="0" smtClean="0"/>
              <a:t>. (Β-λεμφοκύτταρα)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291" y="1413775"/>
            <a:ext cx="4325817" cy="5364014"/>
          </a:xfrm>
        </p:spPr>
      </p:pic>
    </p:spTree>
    <p:extLst>
      <p:ext uri="{BB962C8B-B14F-4D97-AF65-F5344CB8AC3E}">
        <p14:creationId xmlns:p14="http://schemas.microsoft.com/office/powerpoint/2010/main" val="356229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19"/>
          <a:stretch/>
        </p:blipFill>
        <p:spPr>
          <a:xfrm>
            <a:off x="3029802" y="0"/>
            <a:ext cx="5823045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Μελάνι 5"/>
              <p14:cNvContentPartPr/>
              <p14:nvPr/>
            </p14:nvContentPartPr>
            <p14:xfrm>
              <a:off x="6277680" y="5715000"/>
              <a:ext cx="580680" cy="143280"/>
            </p14:xfrm>
          </p:contentPart>
        </mc:Choice>
        <mc:Fallback>
          <p:pic>
            <p:nvPicPr>
              <p:cNvPr id="6" name="Μελάνι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61840" y="5651640"/>
                <a:ext cx="612360" cy="27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8" name="Μελάνι 7"/>
              <p14:cNvContentPartPr/>
              <p14:nvPr/>
            </p14:nvContentPartPr>
            <p14:xfrm>
              <a:off x="10938960" y="4447080"/>
              <a:ext cx="360" cy="360"/>
            </p14:xfrm>
          </p:contentPart>
        </mc:Choice>
        <mc:Fallback>
          <p:pic>
            <p:nvPicPr>
              <p:cNvPr id="8" name="Μελάνι 7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923120" y="4383720"/>
                <a:ext cx="320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Μελάνι 8"/>
              <p14:cNvContentPartPr/>
              <p14:nvPr/>
            </p14:nvContentPartPr>
            <p14:xfrm>
              <a:off x="10938960" y="4447080"/>
              <a:ext cx="360" cy="360"/>
            </p14:xfrm>
          </p:contentPart>
        </mc:Choice>
        <mc:Fallback>
          <p:pic>
            <p:nvPicPr>
              <p:cNvPr id="9" name="Μελάνι 8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923120" y="4383720"/>
                <a:ext cx="320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Μελάνι 11"/>
              <p14:cNvContentPartPr/>
              <p14:nvPr/>
            </p14:nvContentPartPr>
            <p14:xfrm>
              <a:off x="10974600" y="3187800"/>
              <a:ext cx="360" cy="360"/>
            </p14:xfrm>
          </p:contentPart>
        </mc:Choice>
        <mc:Fallback>
          <p:pic>
            <p:nvPicPr>
              <p:cNvPr id="12" name="Μελάνι 1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958760" y="3124440"/>
                <a:ext cx="32040" cy="1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8296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Μελάνι 2"/>
              <p14:cNvContentPartPr/>
              <p14:nvPr/>
            </p14:nvContentPartPr>
            <p14:xfrm>
              <a:off x="2536200" y="3438000"/>
              <a:ext cx="9000" cy="9360"/>
            </p14:xfrm>
          </p:contentPart>
        </mc:Choice>
        <mc:Fallback xmlns="">
          <p:pic>
            <p:nvPicPr>
              <p:cNvPr id="3" name="Μελάνι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20360" y="3374640"/>
                <a:ext cx="4068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Μελάνι 3"/>
              <p14:cNvContentPartPr/>
              <p14:nvPr/>
            </p14:nvContentPartPr>
            <p14:xfrm>
              <a:off x="2536200" y="3438000"/>
              <a:ext cx="360" cy="360"/>
            </p14:xfrm>
          </p:contentPart>
        </mc:Choice>
        <mc:Fallback xmlns="">
          <p:pic>
            <p:nvPicPr>
              <p:cNvPr id="4" name="Μελάνι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20360" y="3374640"/>
                <a:ext cx="320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Μελάνι 4"/>
              <p14:cNvContentPartPr/>
              <p14:nvPr/>
            </p14:nvContentPartPr>
            <p14:xfrm>
              <a:off x="2518200" y="2777040"/>
              <a:ext cx="116280" cy="1072080"/>
            </p14:xfrm>
          </p:contentPart>
        </mc:Choice>
        <mc:Fallback xmlns="">
          <p:pic>
            <p:nvPicPr>
              <p:cNvPr id="5" name="Μελάνι 4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02360" y="2713680"/>
                <a:ext cx="147960" cy="119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Μελάνι 5"/>
              <p14:cNvContentPartPr/>
              <p14:nvPr/>
            </p14:nvContentPartPr>
            <p14:xfrm>
              <a:off x="6277680" y="5715000"/>
              <a:ext cx="580680" cy="143280"/>
            </p14:xfrm>
          </p:contentPart>
        </mc:Choice>
        <mc:Fallback xmlns="">
          <p:pic>
            <p:nvPicPr>
              <p:cNvPr id="6" name="Μελάνι 5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261840" y="5651640"/>
                <a:ext cx="612360" cy="27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Μελάνι 6"/>
              <p14:cNvContentPartPr/>
              <p14:nvPr/>
            </p14:nvContentPartPr>
            <p14:xfrm>
              <a:off x="2375280" y="2777040"/>
              <a:ext cx="187920" cy="929160"/>
            </p14:xfrm>
          </p:contentPart>
        </mc:Choice>
        <mc:Fallback xmlns="">
          <p:pic>
            <p:nvPicPr>
              <p:cNvPr id="7" name="Μελάνι 6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359440" y="2713680"/>
                <a:ext cx="219600" cy="105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Μελάνι 7"/>
              <p14:cNvContentPartPr/>
              <p14:nvPr/>
            </p14:nvContentPartPr>
            <p14:xfrm>
              <a:off x="10938960" y="4447080"/>
              <a:ext cx="360" cy="360"/>
            </p14:xfrm>
          </p:contentPart>
        </mc:Choice>
        <mc:Fallback xmlns="">
          <p:pic>
            <p:nvPicPr>
              <p:cNvPr id="8" name="Μελάνι 7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923120" y="4383720"/>
                <a:ext cx="320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Μελάνι 8"/>
              <p14:cNvContentPartPr/>
              <p14:nvPr/>
            </p14:nvContentPartPr>
            <p14:xfrm>
              <a:off x="10938960" y="4447080"/>
              <a:ext cx="360" cy="360"/>
            </p14:xfrm>
          </p:contentPart>
        </mc:Choice>
        <mc:Fallback xmlns="">
          <p:pic>
            <p:nvPicPr>
              <p:cNvPr id="9" name="Μελάνι 8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923120" y="4383720"/>
                <a:ext cx="320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Μελάνι 9"/>
              <p14:cNvContentPartPr/>
              <p14:nvPr/>
            </p14:nvContentPartPr>
            <p14:xfrm>
              <a:off x="3027240" y="1544760"/>
              <a:ext cx="1205640" cy="223560"/>
            </p14:xfrm>
          </p:contentPart>
        </mc:Choice>
        <mc:Fallback xmlns="">
          <p:pic>
            <p:nvPicPr>
              <p:cNvPr id="10" name="Μελάνι 9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011400" y="1481400"/>
                <a:ext cx="1237320" cy="35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" name="Μελάνι 10"/>
              <p14:cNvContentPartPr/>
              <p14:nvPr/>
            </p14:nvContentPartPr>
            <p14:xfrm>
              <a:off x="3044880" y="1607400"/>
              <a:ext cx="1081080" cy="62640"/>
            </p14:xfrm>
          </p:contentPart>
        </mc:Choice>
        <mc:Fallback xmlns="">
          <p:pic>
            <p:nvPicPr>
              <p:cNvPr id="11" name="Μελάνι 10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029040" y="1544040"/>
                <a:ext cx="1112760" cy="18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2" name="Μελάνι 11"/>
              <p14:cNvContentPartPr/>
              <p14:nvPr/>
            </p14:nvContentPartPr>
            <p14:xfrm>
              <a:off x="10974600" y="3187800"/>
              <a:ext cx="360" cy="360"/>
            </p14:xfrm>
          </p:contentPart>
        </mc:Choice>
        <mc:Fallback xmlns="">
          <p:pic>
            <p:nvPicPr>
              <p:cNvPr id="12" name="Μελάνι 1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958760" y="3124440"/>
                <a:ext cx="32040" cy="1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4746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Εμβολιασμός 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031" y="1395046"/>
            <a:ext cx="9609457" cy="5331492"/>
          </a:xfrm>
        </p:spPr>
      </p:pic>
    </p:spTree>
    <p:extLst>
      <p:ext uri="{BB962C8B-B14F-4D97-AF65-F5344CB8AC3E}">
        <p14:creationId xmlns:p14="http://schemas.microsoft.com/office/powerpoint/2010/main" val="187821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764" y="0"/>
            <a:ext cx="9055173" cy="680144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Μελάνι 2"/>
              <p14:cNvContentPartPr/>
              <p14:nvPr/>
            </p14:nvContentPartPr>
            <p14:xfrm>
              <a:off x="3089520" y="4687920"/>
              <a:ext cx="1197000" cy="45000"/>
            </p14:xfrm>
          </p:contentPart>
        </mc:Choice>
        <mc:Fallback xmlns="">
          <p:pic>
            <p:nvPicPr>
              <p:cNvPr id="3" name="Μελάνι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73680" y="4624560"/>
                <a:ext cx="122868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Μελάνι 3"/>
              <p14:cNvContentPartPr/>
              <p14:nvPr/>
            </p14:nvContentPartPr>
            <p14:xfrm>
              <a:off x="3062880" y="4670280"/>
              <a:ext cx="1223640" cy="187920"/>
            </p14:xfrm>
          </p:contentPart>
        </mc:Choice>
        <mc:Fallback xmlns="">
          <p:pic>
            <p:nvPicPr>
              <p:cNvPr id="4" name="Μελάνι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47040" y="4606920"/>
                <a:ext cx="1255320" cy="31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Μελάνι 4"/>
              <p14:cNvContentPartPr/>
              <p14:nvPr/>
            </p14:nvContentPartPr>
            <p14:xfrm>
              <a:off x="3098520" y="4768560"/>
              <a:ext cx="277200" cy="360"/>
            </p14:xfrm>
          </p:contentPart>
        </mc:Choice>
        <mc:Fallback xmlns="">
          <p:pic>
            <p:nvPicPr>
              <p:cNvPr id="5" name="Μελάνι 4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082680" y="4705200"/>
                <a:ext cx="3088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Μελάνι 5"/>
              <p14:cNvContentPartPr/>
              <p14:nvPr/>
            </p14:nvContentPartPr>
            <p14:xfrm>
              <a:off x="3714840" y="4759560"/>
              <a:ext cx="500400" cy="18360"/>
            </p14:xfrm>
          </p:contentPart>
        </mc:Choice>
        <mc:Fallback xmlns="">
          <p:pic>
            <p:nvPicPr>
              <p:cNvPr id="6" name="Μελάνι 5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699000" y="4696200"/>
                <a:ext cx="53208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Μελάνι 6"/>
              <p14:cNvContentPartPr/>
              <p14:nvPr/>
            </p14:nvContentPartPr>
            <p14:xfrm>
              <a:off x="5875560" y="5107680"/>
              <a:ext cx="360" cy="360"/>
            </p14:xfrm>
          </p:contentPart>
        </mc:Choice>
        <mc:Fallback xmlns="">
          <p:pic>
            <p:nvPicPr>
              <p:cNvPr id="7" name="Μελάνι 6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859720" y="5044320"/>
                <a:ext cx="32040" cy="1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3239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108" y="0"/>
            <a:ext cx="9126446" cy="68360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Μελάνι 2"/>
              <p14:cNvContentPartPr/>
              <p14:nvPr/>
            </p14:nvContentPartPr>
            <p14:xfrm>
              <a:off x="2312640" y="2080440"/>
              <a:ext cx="7376400" cy="1857960"/>
            </p14:xfrm>
          </p:contentPart>
        </mc:Choice>
        <mc:Fallback xmlns="">
          <p:pic>
            <p:nvPicPr>
              <p:cNvPr id="3" name="Μελάνι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03280" y="2071080"/>
                <a:ext cx="7395120" cy="187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799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565" y="1"/>
            <a:ext cx="9155784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Μελάνι 2"/>
              <p14:cNvContentPartPr/>
              <p14:nvPr/>
            </p14:nvContentPartPr>
            <p14:xfrm>
              <a:off x="2214720" y="705600"/>
              <a:ext cx="6697440" cy="4465080"/>
            </p14:xfrm>
          </p:contentPart>
        </mc:Choice>
        <mc:Fallback xmlns="">
          <p:pic>
            <p:nvPicPr>
              <p:cNvPr id="3" name="Μελάνι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05360" y="696240"/>
                <a:ext cx="6716160" cy="448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5216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97</Words>
  <Application>Microsoft Office PowerPoint</Application>
  <PresentationFormat>Ευρεία οθόνη</PresentationFormat>
  <Paragraphs>33</Paragraphs>
  <Slides>31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Θέμα του Office</vt:lpstr>
      <vt:lpstr>Παρουσίαση του PowerPoint</vt:lpstr>
      <vt:lpstr>Παρουσίαση του PowerPoint</vt:lpstr>
      <vt:lpstr>Παρουσίαση του PowerPoint</vt:lpstr>
      <vt:lpstr>4.8 Ανοσία σε μικρόβια και προϊόντα τους</vt:lpstr>
      <vt:lpstr>Παρουσίαση του PowerPoint</vt:lpstr>
      <vt:lpstr>Παρουσίαση του PowerPoint</vt:lpstr>
      <vt:lpstr>Παρουσίαση του PowerPoint</vt:lpstr>
      <vt:lpstr>ΦΑΓΟΚΥΤΤΑΡΩΣΗ</vt:lpstr>
      <vt:lpstr>Παρουσίαση του PowerPoint</vt:lpstr>
      <vt:lpstr>Άλλος διαχωρισμός </vt:lpstr>
      <vt:lpstr>Παρουσίαση του PowerPoint</vt:lpstr>
      <vt:lpstr>Θύμος αδένας – Τhymus Τ-λεμφοκύτταρα</vt:lpstr>
      <vt:lpstr>Β-λεμφοκύτταρα  Bone=κόκαλο</vt:lpstr>
      <vt:lpstr>Παρουσίαση του PowerPoint</vt:lpstr>
      <vt:lpstr>Λέμφος (υγρό)  </vt:lpstr>
      <vt:lpstr>Κάθε αντίσωμα είναι ειδικό για κάθε αντιγόνο</vt:lpstr>
      <vt:lpstr>ΑΝΟΣΙΑ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5 Ομάδες αντισωμάτων GADEM</vt:lpstr>
      <vt:lpstr>Πρωτογενής απάντηση</vt:lpstr>
      <vt:lpstr>Μνημονικά κύτ. (Β-λεμφοκύτταρα)</vt:lpstr>
      <vt:lpstr>Παρουσίαση του PowerPoint</vt:lpstr>
      <vt:lpstr>Παρουσίαση του PowerPoint</vt:lpstr>
      <vt:lpstr>Εμβολιασμός </vt:lpstr>
      <vt:lpstr>Παρουσίαση του PowerPoint</vt:lpstr>
      <vt:lpstr>Παρουσίαση του PowerPoint</vt:lpstr>
      <vt:lpstr>Παρουσίαση του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Μαρία</dc:creator>
  <cp:lastModifiedBy>maria</cp:lastModifiedBy>
  <cp:revision>41</cp:revision>
  <dcterms:created xsi:type="dcterms:W3CDTF">2017-10-11T19:40:28Z</dcterms:created>
  <dcterms:modified xsi:type="dcterms:W3CDTF">2020-10-30T07:04:42Z</dcterms:modified>
</cp:coreProperties>
</file>