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F85F13-290D-0B35-CA43-7B23495D0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EA74D48-7DF1-6828-45E0-587AD6559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C5135E2-210F-F6AB-B89B-FA351D6FC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7E7F-559E-4E0D-BBF0-BFD9420F58DB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D8B890B-11F2-3535-5AFD-2469910A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10D10CF-05EA-FCA2-E10F-45A879DD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05EC-AA11-4E93-A73C-827A6EB489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487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D4B716-8567-CEBA-B331-2AC81D11D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DDB63C7-12C9-6618-303E-674CDB9D3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90B8FEE-ED08-9E36-99EE-ED3EB830A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7E7F-559E-4E0D-BBF0-BFD9420F58DB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7B160FC-56A7-ED2B-5ADD-F5E9AEEBD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493DD1-20F1-6E87-3672-0880DBA47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05EC-AA11-4E93-A73C-827A6EB489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3890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45A9A38-82DB-3957-D4DF-644F34E3C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3CB2427-F49E-52CE-01CD-280C36352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0F000F-E350-BBD4-6F97-03B8D13AB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7E7F-559E-4E0D-BBF0-BFD9420F58DB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9D68B9B-928A-FE80-8C7B-622538DB3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55464E5-E581-E6FA-ACA2-8C31EE36B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05EC-AA11-4E93-A73C-827A6EB489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552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52FAC1-A9C6-099B-955E-331671AEA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6AB4E0-91A1-BF2A-5A0B-E06A96261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F5EEF33-B642-AF16-40F6-C25684EAC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7E7F-559E-4E0D-BBF0-BFD9420F58DB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82B3352-50DB-EC94-7431-D0688B24E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118CF77-15C8-F32B-31B8-5057339A9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05EC-AA11-4E93-A73C-827A6EB489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715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E9DE2B-55FA-8D6D-3440-95CA0F080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3A93398-3C16-C85E-0D66-C1E408270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67AE8B2-B4D4-057C-82E7-8C4690E2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7E7F-559E-4E0D-BBF0-BFD9420F58DB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FD06B8E-573D-9370-5E16-82EDE0C45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CEF390E-6CD7-2AB9-7204-78B4F4DBB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05EC-AA11-4E93-A73C-827A6EB489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63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0BFE1C-423E-F238-014E-CC11CD677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2C3420-8DC6-DF1B-DC88-7E6DAFDDF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B1D5BE6-AE6D-C902-307C-634CF6779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E8A038A-9140-44D9-1C90-6A41F364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7E7F-559E-4E0D-BBF0-BFD9420F58DB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E0ACC18-DB81-FD8B-ED45-CD5E10FDC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F1BFD9D-2637-E4CC-0216-D5839364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05EC-AA11-4E93-A73C-827A6EB489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769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7F1334-A553-FDFC-D24D-69BEC46B0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30C8DE2-C3C5-785E-A13A-F5A7CE89D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4D7039F-4FFF-BA9B-9C55-05818DE87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98E774A-EB94-8C8B-5E49-390788308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01ACB7D-4AAE-D369-3E0B-A2DC4CC9E1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7AB84DC-B1F2-D560-0D29-FC7D6D972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7E7F-559E-4E0D-BBF0-BFD9420F58DB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C101093-4B3D-294F-8134-5CAF2D976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FEA24B9-D71C-80F1-2292-C3C6F3F73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05EC-AA11-4E93-A73C-827A6EB489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834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2B30D5-B4B3-B55A-B468-944CECF35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BF67F40-1998-2A98-C7CA-A781412B5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7E7F-559E-4E0D-BBF0-BFD9420F58DB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6D0CFD1-F353-251C-8084-A13C640B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8F58276-0836-46D8-4848-5B7C8D534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05EC-AA11-4E93-A73C-827A6EB489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426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B37EE61-BC77-EF61-9D7D-A3F8351E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7E7F-559E-4E0D-BBF0-BFD9420F58DB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80FC62F-B998-A49C-85C9-F05AB660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B293BEC-B0E7-F7E7-5DBF-7A488226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05EC-AA11-4E93-A73C-827A6EB489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67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254121-4B86-9FFF-71AF-A9B50351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E17018-6204-E9D0-C784-142D1E362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6AF8DFF-09FB-710B-266B-2A042ED4B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0E1E623-519F-9855-3145-FB5DA0B3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7E7F-559E-4E0D-BBF0-BFD9420F58DB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CE4DF46-FD8B-2ED7-7F12-AEEDA862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614F8DB-4C78-51EE-2785-940BD2D9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05EC-AA11-4E93-A73C-827A6EB489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273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9A2698-03B7-D73E-8B05-0344D0E8D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EA4B617-2C76-042E-D038-792AE4CEC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AD75FD9-9AB2-B225-9D2E-6FAB371E5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5D4106E-9708-1F3D-41CA-5D013354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7E7F-559E-4E0D-BBF0-BFD9420F58DB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57ABA20-7CD2-88C8-33F5-E36CE705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004F190-4797-B813-D451-E68F08FC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05EC-AA11-4E93-A73C-827A6EB489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020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9258500-A12B-1012-584A-A90307F9B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196F2C7-F767-6F01-A45E-9DED9E62F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21ED94C-8BC2-B0F6-D697-92CDC156D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87E7F-559E-4E0D-BBF0-BFD9420F58DB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12E56AC-A406-D6D1-9940-8C25591CC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03B56BA-CEB2-3938-6DF8-B202FDD73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605EC-AA11-4E93-A73C-827A6EB489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221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509E84-65B9-3AA8-4938-06069802B3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5A1E571-1029-BC12-D448-87AE754BF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ADE9AF9-089D-2970-FF47-94777DBBF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8" y="0"/>
            <a:ext cx="11646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3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74DC0C2-1950-E1F1-BC1B-9FE8D9A41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" y="0"/>
            <a:ext cx="11984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8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98DA7C6-7DD4-9F02-EDD8-DF37F14E9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" y="0"/>
            <a:ext cx="12051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4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B98DA33-D817-277B-91AF-681EBCCD7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65"/>
            <a:ext cx="12192000" cy="66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1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C384333-48DC-CD8E-9F8D-C1014E2F1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5"/>
            <a:ext cx="12192000" cy="674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4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AFE2653-7266-A192-48EF-C0AF972BB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3" y="0"/>
            <a:ext cx="11982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43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C28798A-69B1-2F10-6BF7-43C0DFAEE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9" y="0"/>
            <a:ext cx="11700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04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52769B1-305D-24AA-3815-4D94C2206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75"/>
            <a:ext cx="12192000" cy="648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4539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Tsiplakis Dimelios</dc:creator>
  <cp:lastModifiedBy>Tsiplakis Dimelios</cp:lastModifiedBy>
  <cp:revision>1</cp:revision>
  <dcterms:created xsi:type="dcterms:W3CDTF">2025-11-04T17:55:18Z</dcterms:created>
  <dcterms:modified xsi:type="dcterms:W3CDTF">2025-11-04T17:55:18Z</dcterms:modified>
</cp:coreProperties>
</file>