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2" r:id="rId6"/>
    <p:sldId id="261" r:id="rId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13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E7739-F27F-4875-951A-681E551E7CF5}" type="datetimeFigureOut">
              <a:rPr lang="el-GR" smtClean="0"/>
              <a:t>19/12/2014</a:t>
            </a:fld>
            <a:endParaRPr lang="el-G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6BCD82A4-743D-4CDB-81C5-465275087F54}" type="slidenum">
              <a:rPr lang="el-GR" smtClean="0"/>
              <a:t>‹#›</a:t>
            </a:fld>
            <a:endParaRPr lang="el-GR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E7739-F27F-4875-951A-681E551E7CF5}" type="datetimeFigureOut">
              <a:rPr lang="el-GR" smtClean="0"/>
              <a:t>19/12/2014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D82A4-743D-4CDB-81C5-465275087F54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E7739-F27F-4875-951A-681E551E7CF5}" type="datetimeFigureOut">
              <a:rPr lang="el-GR" smtClean="0"/>
              <a:t>19/12/2014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D82A4-743D-4CDB-81C5-465275087F54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E7739-F27F-4875-951A-681E551E7CF5}" type="datetimeFigureOut">
              <a:rPr lang="el-GR" smtClean="0"/>
              <a:t>19/12/2014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D82A4-743D-4CDB-81C5-465275087F54}" type="slidenum">
              <a:rPr lang="el-GR" smtClean="0"/>
              <a:t>‹#›</a:t>
            </a:fld>
            <a:endParaRPr lang="el-G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E7739-F27F-4875-951A-681E551E7CF5}" type="datetimeFigureOut">
              <a:rPr lang="el-GR" smtClean="0"/>
              <a:t>19/12/2014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l-GR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BCD82A4-743D-4CDB-81C5-465275087F54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E7739-F27F-4875-951A-681E551E7CF5}" type="datetimeFigureOut">
              <a:rPr lang="el-GR" smtClean="0"/>
              <a:t>19/12/2014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D82A4-743D-4CDB-81C5-465275087F54}" type="slidenum">
              <a:rPr lang="el-GR" smtClean="0"/>
              <a:t>‹#›</a:t>
            </a:fld>
            <a:endParaRPr lang="el-G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E7739-F27F-4875-951A-681E551E7CF5}" type="datetimeFigureOut">
              <a:rPr lang="el-GR" smtClean="0"/>
              <a:t>19/12/2014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D82A4-743D-4CDB-81C5-465275087F54}" type="slidenum">
              <a:rPr lang="el-GR" smtClean="0"/>
              <a:t>‹#›</a:t>
            </a:fld>
            <a:endParaRPr lang="el-GR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E7739-F27F-4875-951A-681E551E7CF5}" type="datetimeFigureOut">
              <a:rPr lang="el-GR" smtClean="0"/>
              <a:t>19/12/2014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D82A4-743D-4CDB-81C5-465275087F54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E7739-F27F-4875-951A-681E551E7CF5}" type="datetimeFigureOut">
              <a:rPr lang="el-GR" smtClean="0"/>
              <a:t>19/12/2014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D82A4-743D-4CDB-81C5-465275087F54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E7739-F27F-4875-951A-681E551E7CF5}" type="datetimeFigureOut">
              <a:rPr lang="el-GR" smtClean="0"/>
              <a:t>19/12/2014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D82A4-743D-4CDB-81C5-465275087F54}" type="slidenum">
              <a:rPr lang="el-GR" smtClean="0"/>
              <a:t>‹#›</a:t>
            </a:fld>
            <a:endParaRPr lang="el-G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E7739-F27F-4875-951A-681E551E7CF5}" type="datetimeFigureOut">
              <a:rPr lang="el-GR" smtClean="0"/>
              <a:t>19/12/2014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BCD82A4-743D-4CDB-81C5-465275087F54}" type="slidenum">
              <a:rPr lang="el-GR" smtClean="0"/>
              <a:t>‹#›</a:t>
            </a:fld>
            <a:endParaRPr lang="el-GR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91E7739-F27F-4875-951A-681E551E7CF5}" type="datetimeFigureOut">
              <a:rPr lang="el-GR" smtClean="0"/>
              <a:t>19/12/2014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6BCD82A4-743D-4CDB-81C5-465275087F54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1026" name="Picture 2" descr="C:\Users\Student\Desktop\-1-72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8296"/>
            <a:ext cx="91440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958757" y="6349970"/>
            <a:ext cx="1152128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03867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Student\Desktop\-2-72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3660"/>
            <a:ext cx="9144000" cy="6858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4509120"/>
            <a:ext cx="3288862" cy="188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118488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Student\Desktop\-3-72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80" y="11262"/>
            <a:ext cx="9128982" cy="6846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64557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Student\Desktop\-4-72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08358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Student\Desktop\-4-72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17781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Student\Desktop\-6-72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62" y="-2806"/>
            <a:ext cx="9147742" cy="68608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660232" y="6294015"/>
            <a:ext cx="2088232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727087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11</TotalTime>
  <Words>0</Words>
  <Application>Microsoft Office PowerPoint</Application>
  <PresentationFormat>On-screen Show (4:3)</PresentationFormat>
  <Paragraphs>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Equity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Student</dc:creator>
  <cp:lastModifiedBy>Student</cp:lastModifiedBy>
  <cp:revision>2</cp:revision>
  <dcterms:created xsi:type="dcterms:W3CDTF">2014-12-19T05:48:26Z</dcterms:created>
  <dcterms:modified xsi:type="dcterms:W3CDTF">2014-12-19T06:00:03Z</dcterms:modified>
</cp:coreProperties>
</file>