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7 - Τίτλος"/>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a:t>Kλικ για επεξεργασία του τίτλου</a:t>
            </a:r>
            <a:endParaRPr kumimoji="0" lang="en-US"/>
          </a:p>
        </p:txBody>
      </p:sp>
      <p:sp>
        <p:nvSpPr>
          <p:cNvPr id="28" name="27 - Θέση ημερομηνίας"/>
          <p:cNvSpPr>
            <a:spLocks noGrp="1"/>
          </p:cNvSpPr>
          <p:nvPr>
            <p:ph type="dt" sz="half" idx="10"/>
          </p:nvPr>
        </p:nvSpPr>
        <p:spPr/>
        <p:txBody>
          <a:bodyPr/>
          <a:lstStyle/>
          <a:p>
            <a:fld id="{C8053148-E020-427B-974F-4C63EB8A1FC5}" type="datetimeFigureOut">
              <a:rPr lang="el-GR" smtClean="0"/>
              <a:pPr/>
              <a:t>26/4/2023</a:t>
            </a:fld>
            <a:endParaRPr lang="el-GR"/>
          </a:p>
        </p:txBody>
      </p:sp>
      <p:sp>
        <p:nvSpPr>
          <p:cNvPr id="17" name="16 - Θέση υποσέλιδου"/>
          <p:cNvSpPr>
            <a:spLocks noGrp="1"/>
          </p:cNvSpPr>
          <p:nvPr>
            <p:ph type="ftr" sz="quarter" idx="11"/>
          </p:nvPr>
        </p:nvSpPr>
        <p:spPr/>
        <p:txBody>
          <a:bodyPr/>
          <a:lstStyle/>
          <a:p>
            <a:endParaRPr lang="el-GR"/>
          </a:p>
        </p:txBody>
      </p:sp>
      <p:sp>
        <p:nvSpPr>
          <p:cNvPr id="29" name="28 - Θέση αριθμού διαφάνειας"/>
          <p:cNvSpPr>
            <a:spLocks noGrp="1"/>
          </p:cNvSpPr>
          <p:nvPr>
            <p:ph type="sldNum" sz="quarter" idx="12"/>
          </p:nvPr>
        </p:nvSpPr>
        <p:spPr/>
        <p:txBody>
          <a:bodyPr/>
          <a:lstStyle/>
          <a:p>
            <a:fld id="{0CEC9F2B-7915-41BF-B059-D285146CA467}" type="slidenum">
              <a:rPr lang="el-GR" smtClean="0"/>
              <a:pPr/>
              <a:t>‹#›</a:t>
            </a:fld>
            <a:endParaRPr lang="el-GR"/>
          </a:p>
        </p:txBody>
      </p:sp>
      <p:sp>
        <p:nvSpPr>
          <p:cNvPr id="9" name="8 - Υπότιτλος"/>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a:t>Κάντε κλικ για να επεξεργαστείτε τον υπότιτλο του υποδείγματος</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C8053148-E020-427B-974F-4C63EB8A1FC5}" type="datetimeFigureOut">
              <a:rPr lang="el-GR" smtClean="0"/>
              <a:pPr/>
              <a:t>26/4/2023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CEC9F2B-7915-41BF-B059-D285146CA46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kumimoji="0" lang="el-GR"/>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C8053148-E020-427B-974F-4C63EB8A1FC5}" type="datetimeFigureOut">
              <a:rPr lang="el-GR" smtClean="0"/>
              <a:pPr/>
              <a:t>26/4/2023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CEC9F2B-7915-41BF-B059-D285146CA46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ημερομηνίας"/>
          <p:cNvSpPr>
            <a:spLocks noGrp="1"/>
          </p:cNvSpPr>
          <p:nvPr>
            <p:ph type="dt" sz="half" idx="10"/>
          </p:nvPr>
        </p:nvSpPr>
        <p:spPr/>
        <p:txBody>
          <a:bodyPr/>
          <a:lstStyle/>
          <a:p>
            <a:fld id="{C8053148-E020-427B-974F-4C63EB8A1FC5}" type="datetimeFigureOut">
              <a:rPr lang="el-GR" smtClean="0"/>
              <a:pPr/>
              <a:t>26/4/2023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0CEC9F2B-7915-41BF-B059-D285146CA46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8053148-E020-427B-974F-4C63EB8A1FC5}" type="datetimeFigureOut">
              <a:rPr lang="el-GR" smtClean="0"/>
              <a:pPr/>
              <a:t>26/4/2023</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a:xfrm>
            <a:off x="7924800" y="6416675"/>
            <a:ext cx="762000" cy="365125"/>
          </a:xfrm>
        </p:spPr>
        <p:txBody>
          <a:bodyPr/>
          <a:lstStyle/>
          <a:p>
            <a:fld id="{0CEC9F2B-7915-41BF-B059-D285146CA467}"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περιεχομένου"/>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4" name="3 - Θέση περιεχομένου"/>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C8053148-E020-427B-974F-4C63EB8A1FC5}" type="datetimeFigureOut">
              <a:rPr lang="el-GR" smtClean="0"/>
              <a:pPr/>
              <a:t>26/4/2023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CEC9F2B-7915-41BF-B059-D285146CA46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8229600" cy="1143000"/>
          </a:xfrm>
        </p:spPr>
        <p:txBody>
          <a:bodyPr anchor="ctr"/>
          <a:lstStyle>
            <a:lvl1pPr>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4" name="3 - Θέση κειμένου"/>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a:t>Kλικ για επεξεργασία των στυλ του υποδείγματος</a:t>
            </a:r>
          </a:p>
        </p:txBody>
      </p:sp>
      <p:sp>
        <p:nvSpPr>
          <p:cNvPr id="5" name="4 - Θέση περιεχομένου"/>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6" name="5 - Θέση περιεχομένου"/>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7" name="6 - Θέση ημερομηνίας"/>
          <p:cNvSpPr>
            <a:spLocks noGrp="1"/>
          </p:cNvSpPr>
          <p:nvPr>
            <p:ph type="dt" sz="half" idx="10"/>
          </p:nvPr>
        </p:nvSpPr>
        <p:spPr/>
        <p:txBody>
          <a:bodyPr/>
          <a:lstStyle/>
          <a:p>
            <a:fld id="{C8053148-E020-427B-974F-4C63EB8A1FC5}" type="datetimeFigureOut">
              <a:rPr lang="el-GR" smtClean="0"/>
              <a:pPr/>
              <a:t>26/4/2023</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0CEC9F2B-7915-41BF-B059-D285146CA46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C8053148-E020-427B-974F-4C63EB8A1FC5}" type="datetimeFigureOut">
              <a:rPr lang="el-GR" smtClean="0"/>
              <a:pPr/>
              <a:t>26/4/2023</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0CEC9F2B-7915-41BF-B059-D285146CA46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8053148-E020-427B-974F-4C63EB8A1FC5}" type="datetimeFigureOut">
              <a:rPr lang="el-GR" smtClean="0"/>
              <a:pPr/>
              <a:t>26/4/2023</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0CEC9F2B-7915-41BF-B059-D285146CA46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a:t>Kλικ για επεξεργασία του τίτλου</a:t>
            </a:r>
            <a:endParaRPr kumimoji="0" lang="en-US"/>
          </a:p>
        </p:txBody>
      </p:sp>
      <p:sp>
        <p:nvSpPr>
          <p:cNvPr id="3" name="2 - Θέση κειμένου"/>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a:t>Kλικ για επεξεργασία των στυλ του υποδείγματος</a:t>
            </a:r>
          </a:p>
        </p:txBody>
      </p:sp>
      <p:sp>
        <p:nvSpPr>
          <p:cNvPr id="4" name="3 - Θέση περιεχομένου"/>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a:t>Kλικ για επεξεργασία των στυλ του υποδείγματος</a:t>
            </a:r>
          </a:p>
          <a:p>
            <a:pPr lvl="1" eaLnBrk="1" latinLnBrk="0" hangingPunct="1"/>
            <a:r>
              <a:rPr lang="el-GR"/>
              <a:t>Δεύτερου επιπέδου</a:t>
            </a:r>
          </a:p>
          <a:p>
            <a:pPr lvl="2" eaLnBrk="1" latinLnBrk="0" hangingPunct="1"/>
            <a:r>
              <a:rPr lang="el-GR"/>
              <a:t>Τρίτου επιπέδου</a:t>
            </a:r>
          </a:p>
          <a:p>
            <a:pPr lvl="3" eaLnBrk="1" latinLnBrk="0" hangingPunct="1"/>
            <a:r>
              <a:rPr lang="el-GR"/>
              <a:t>Τέταρτου επιπέδου</a:t>
            </a:r>
          </a:p>
          <a:p>
            <a:pPr lvl="4" eaLnBrk="1" latinLnBrk="0" hangingPunct="1"/>
            <a:r>
              <a:rPr lang="el-GR"/>
              <a:t>Πέμπτου επιπέδου</a:t>
            </a:r>
            <a:endParaRPr kumimoji="0" lang="en-US"/>
          </a:p>
        </p:txBody>
      </p:sp>
      <p:sp>
        <p:nvSpPr>
          <p:cNvPr id="5" name="4 - Θέση ημερομηνίας"/>
          <p:cNvSpPr>
            <a:spLocks noGrp="1"/>
          </p:cNvSpPr>
          <p:nvPr>
            <p:ph type="dt" sz="half" idx="10"/>
          </p:nvPr>
        </p:nvSpPr>
        <p:spPr/>
        <p:txBody>
          <a:bodyPr/>
          <a:lstStyle/>
          <a:p>
            <a:fld id="{C8053148-E020-427B-974F-4C63EB8A1FC5}" type="datetimeFigureOut">
              <a:rPr lang="el-GR" smtClean="0"/>
              <a:pPr/>
              <a:t>26/4/2023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CEC9F2B-7915-41BF-B059-D285146CA46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a:t>Kλικ για επεξεργασία του τίτλου</a:t>
            </a:r>
            <a:endParaRPr kumimoji="0" lang="en-US"/>
          </a:p>
        </p:txBody>
      </p:sp>
      <p:sp>
        <p:nvSpPr>
          <p:cNvPr id="3" name="2 - Θέση εικόνας"/>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3 - Θέση κειμένου"/>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8053148-E020-427B-974F-4C63EB8A1FC5}" type="datetimeFigureOut">
              <a:rPr lang="el-GR" smtClean="0"/>
              <a:pPr/>
              <a:t>26/4/2023</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0CEC9F2B-7915-41BF-B059-D285146CA467}"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 Θέση τίτλου"/>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a:t>Kλικ για επεξεργασία του τίτλου</a:t>
            </a:r>
            <a:endParaRPr kumimoji="0" lang="en-US"/>
          </a:p>
        </p:txBody>
      </p:sp>
      <p:sp>
        <p:nvSpPr>
          <p:cNvPr id="13" name="12 - Θέση κειμένου"/>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a:t>Kλικ για επεξεργασία των στυλ του υποδείγματος</a:t>
            </a:r>
          </a:p>
          <a:p>
            <a:pPr lvl="1" eaLnBrk="1" latinLnBrk="0" hangingPunct="1"/>
            <a:r>
              <a:rPr kumimoji="0" lang="el-GR"/>
              <a:t>Δεύτερου επιπέδου</a:t>
            </a:r>
          </a:p>
          <a:p>
            <a:pPr lvl="2" eaLnBrk="1" latinLnBrk="0" hangingPunct="1"/>
            <a:r>
              <a:rPr kumimoji="0" lang="el-GR"/>
              <a:t>Τρίτου επιπέδου</a:t>
            </a:r>
          </a:p>
          <a:p>
            <a:pPr lvl="3" eaLnBrk="1" latinLnBrk="0" hangingPunct="1"/>
            <a:r>
              <a:rPr kumimoji="0" lang="el-GR"/>
              <a:t>Τέταρτου επιπέδου</a:t>
            </a:r>
          </a:p>
          <a:p>
            <a:pPr lvl="4" eaLnBrk="1" latinLnBrk="0" hangingPunct="1"/>
            <a:r>
              <a:rPr kumimoji="0" lang="el-GR"/>
              <a:t>Πέμπτου επιπέδου</a:t>
            </a:r>
            <a:endParaRPr kumimoji="0" lang="en-US"/>
          </a:p>
        </p:txBody>
      </p:sp>
      <p:sp>
        <p:nvSpPr>
          <p:cNvPr id="14" name="13 - Θέση ημερομηνίας"/>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C8053148-E020-427B-974F-4C63EB8A1FC5}" type="datetimeFigureOut">
              <a:rPr lang="el-GR" smtClean="0"/>
              <a:pPr/>
              <a:t>26/4/2023</a:t>
            </a:fld>
            <a:endParaRPr lang="el-GR"/>
          </a:p>
        </p:txBody>
      </p:sp>
      <p:sp>
        <p:nvSpPr>
          <p:cNvPr id="3" name="2 - Θέση υποσέλιδου"/>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22 - Θέση αριθμού διαφάνειας"/>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0CEC9F2B-7915-41BF-B059-D285146CA467}" type="slidenum">
              <a:rPr lang="el-GR" smtClean="0"/>
              <a:pPr/>
              <a:t>‹#›</a:t>
            </a:fld>
            <a:endParaRPr lang="el-G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n-US" dirty="0"/>
              <a:t>Disneyland</a:t>
            </a:r>
            <a:br>
              <a:rPr lang="en-US" dirty="0"/>
            </a:br>
            <a:endParaRPr lang="el-GR" dirty="0"/>
          </a:p>
        </p:txBody>
      </p:sp>
      <p:sp>
        <p:nvSpPr>
          <p:cNvPr id="3" name="2 - Υπότιτλος"/>
          <p:cNvSpPr>
            <a:spLocks noGrp="1"/>
          </p:cNvSpPr>
          <p:nvPr>
            <p:ph type="subTitle" idx="1"/>
          </p:nvPr>
        </p:nvSpPr>
        <p:spPr/>
        <p:txBody>
          <a:bodyPr/>
          <a:lstStyle/>
          <a:p>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n-US" dirty="0"/>
              <a:t>TRAVEL PLAN</a:t>
            </a:r>
            <a:endParaRPr lang="el-GR" dirty="0"/>
          </a:p>
        </p:txBody>
      </p:sp>
      <p:sp>
        <p:nvSpPr>
          <p:cNvPr id="5" name="4 - Θέση κειμένου"/>
          <p:cNvSpPr>
            <a:spLocks noGrp="1"/>
          </p:cNvSpPr>
          <p:nvPr>
            <p:ph type="body" idx="1"/>
          </p:nvPr>
        </p:nvSpPr>
        <p:spPr/>
        <p:txBody>
          <a:bodyPr/>
          <a:lstStyle/>
          <a:p>
            <a:r>
              <a:rPr lang="en-US" dirty="0"/>
              <a:t>Date of departure</a:t>
            </a:r>
            <a:endParaRPr lang="el-GR" dirty="0"/>
          </a:p>
        </p:txBody>
      </p:sp>
      <p:sp>
        <p:nvSpPr>
          <p:cNvPr id="6" name="5 - Θέση κειμένου"/>
          <p:cNvSpPr>
            <a:spLocks noGrp="1"/>
          </p:cNvSpPr>
          <p:nvPr>
            <p:ph type="body" sz="half" idx="3"/>
          </p:nvPr>
        </p:nvSpPr>
        <p:spPr/>
        <p:txBody>
          <a:bodyPr/>
          <a:lstStyle/>
          <a:p>
            <a:r>
              <a:rPr lang="en-US" dirty="0"/>
              <a:t>Date of arrival</a:t>
            </a:r>
            <a:endParaRPr lang="el-GR" dirty="0"/>
          </a:p>
        </p:txBody>
      </p:sp>
      <p:sp>
        <p:nvSpPr>
          <p:cNvPr id="3" name="2 - Θέση περιεχομένου"/>
          <p:cNvSpPr>
            <a:spLocks noGrp="1"/>
          </p:cNvSpPr>
          <p:nvPr>
            <p:ph sz="quarter" idx="2"/>
          </p:nvPr>
        </p:nvSpPr>
        <p:spPr>
          <a:xfrm>
            <a:off x="457200" y="2362201"/>
            <a:ext cx="4040188" cy="2709874"/>
          </a:xfrm>
        </p:spPr>
        <p:txBody>
          <a:bodyPr/>
          <a:lstStyle/>
          <a:p>
            <a:r>
              <a:rPr lang="en-US" dirty="0"/>
              <a:t>Departure: 15/5 </a:t>
            </a:r>
          </a:p>
          <a:p>
            <a:pPr>
              <a:buNone/>
            </a:pPr>
            <a:r>
              <a:rPr lang="en-US" dirty="0"/>
              <a:t>               Time: 7:00</a:t>
            </a:r>
          </a:p>
          <a:p>
            <a:pPr>
              <a:buNone/>
            </a:pPr>
            <a:r>
              <a:rPr lang="en-US" dirty="0"/>
              <a:t>            Flight: CDG</a:t>
            </a:r>
          </a:p>
          <a:p>
            <a:pPr>
              <a:buNone/>
            </a:pPr>
            <a:r>
              <a:rPr lang="en-US" dirty="0"/>
              <a:t>   </a:t>
            </a:r>
          </a:p>
          <a:p>
            <a:r>
              <a:rPr lang="en-US" dirty="0"/>
              <a:t>     Arrival: 15/5</a:t>
            </a:r>
          </a:p>
          <a:p>
            <a:pPr>
              <a:buNone/>
            </a:pPr>
            <a:r>
              <a:rPr lang="en-US" dirty="0"/>
              <a:t>             Time: 10:30</a:t>
            </a:r>
            <a:endParaRPr lang="el-GR" dirty="0"/>
          </a:p>
        </p:txBody>
      </p:sp>
      <p:sp>
        <p:nvSpPr>
          <p:cNvPr id="7" name="6 - Θέση περιεχομένου"/>
          <p:cNvSpPr>
            <a:spLocks noGrp="1"/>
          </p:cNvSpPr>
          <p:nvPr>
            <p:ph sz="quarter" idx="4"/>
          </p:nvPr>
        </p:nvSpPr>
        <p:spPr>
          <a:xfrm>
            <a:off x="4645025" y="2362201"/>
            <a:ext cx="4041775" cy="2781312"/>
          </a:xfrm>
        </p:spPr>
        <p:txBody>
          <a:bodyPr/>
          <a:lstStyle/>
          <a:p>
            <a:r>
              <a:rPr lang="en-US" dirty="0"/>
              <a:t>Departure: 19/5</a:t>
            </a:r>
          </a:p>
          <a:p>
            <a:pPr>
              <a:buNone/>
            </a:pPr>
            <a:r>
              <a:rPr lang="en-US" dirty="0"/>
              <a:t>               Time: 19:00</a:t>
            </a:r>
          </a:p>
          <a:p>
            <a:pPr>
              <a:buNone/>
            </a:pPr>
            <a:r>
              <a:rPr lang="en-US" dirty="0"/>
              <a:t>            Flight: BLC</a:t>
            </a:r>
          </a:p>
          <a:p>
            <a:pPr>
              <a:buNone/>
            </a:pPr>
            <a:r>
              <a:rPr lang="en-US" dirty="0"/>
              <a:t>   </a:t>
            </a:r>
          </a:p>
          <a:p>
            <a:r>
              <a:rPr lang="en-US" dirty="0"/>
              <a:t>     Arrival: 19/5</a:t>
            </a:r>
          </a:p>
          <a:p>
            <a:pPr>
              <a:buNone/>
            </a:pPr>
            <a:r>
              <a:rPr lang="en-US" dirty="0"/>
              <a:t>             Time: 22:30</a:t>
            </a:r>
            <a:endParaRPr lang="el-GR" dirty="0"/>
          </a:p>
        </p:txBody>
      </p:sp>
      <p:sp>
        <p:nvSpPr>
          <p:cNvPr id="9" name="8 - TextBox"/>
          <p:cNvSpPr txBox="1"/>
          <p:nvPr/>
        </p:nvSpPr>
        <p:spPr>
          <a:xfrm>
            <a:off x="714348" y="5715016"/>
            <a:ext cx="2571768" cy="646331"/>
          </a:xfrm>
          <a:prstGeom prst="rect">
            <a:avLst/>
          </a:prstGeom>
          <a:noFill/>
        </p:spPr>
        <p:txBody>
          <a:bodyPr wrap="square" rtlCol="0">
            <a:spAutoFit/>
          </a:bodyPr>
          <a:lstStyle/>
          <a:p>
            <a:r>
              <a:rPr lang="en-US" dirty="0"/>
              <a:t>PRICE OF ONE PERSON: 105$</a:t>
            </a:r>
            <a:endParaRPr lang="el-GR" dirty="0"/>
          </a:p>
        </p:txBody>
      </p:sp>
      <p:sp>
        <p:nvSpPr>
          <p:cNvPr id="10" name="9 - TextBox"/>
          <p:cNvSpPr txBox="1"/>
          <p:nvPr/>
        </p:nvSpPr>
        <p:spPr>
          <a:xfrm>
            <a:off x="2928926" y="5715016"/>
            <a:ext cx="3357586" cy="646331"/>
          </a:xfrm>
          <a:prstGeom prst="rect">
            <a:avLst/>
          </a:prstGeom>
          <a:noFill/>
        </p:spPr>
        <p:txBody>
          <a:bodyPr wrap="square" rtlCol="0">
            <a:spAutoFit/>
          </a:bodyPr>
          <a:lstStyle/>
          <a:p>
            <a:r>
              <a:rPr lang="en-US" dirty="0"/>
              <a:t>TOTAL PRICE BEFORE DISCOUNT:1050$</a:t>
            </a:r>
            <a:endParaRPr lang="el-GR" dirty="0"/>
          </a:p>
        </p:txBody>
      </p:sp>
      <p:sp>
        <p:nvSpPr>
          <p:cNvPr id="11" name="10 - TextBox"/>
          <p:cNvSpPr txBox="1"/>
          <p:nvPr/>
        </p:nvSpPr>
        <p:spPr>
          <a:xfrm>
            <a:off x="6143636" y="5715016"/>
            <a:ext cx="2714644" cy="369332"/>
          </a:xfrm>
          <a:prstGeom prst="rect">
            <a:avLst/>
          </a:prstGeom>
          <a:noFill/>
        </p:spPr>
        <p:txBody>
          <a:bodyPr wrap="square" rtlCol="0">
            <a:spAutoFit/>
          </a:bodyPr>
          <a:lstStyle/>
          <a:p>
            <a:r>
              <a:rPr lang="en-US" dirty="0"/>
              <a:t>TOTAL PRICE: 997.5$</a:t>
            </a:r>
            <a:endParaRPr lang="el-G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4172FB4C-A375-38CC-46FA-3DCBF359B112}"/>
              </a:ext>
            </a:extLst>
          </p:cNvPr>
          <p:cNvSpPr>
            <a:spLocks noGrp="1"/>
          </p:cNvSpPr>
          <p:nvPr>
            <p:ph type="title"/>
          </p:nvPr>
        </p:nvSpPr>
        <p:spPr/>
        <p:txBody>
          <a:bodyPr/>
          <a:lstStyle/>
          <a:p>
            <a:r>
              <a:rPr lang="en-US" dirty="0"/>
              <a:t>ACCOMMODATION</a:t>
            </a:r>
            <a:endParaRPr lang="el-GR" dirty="0"/>
          </a:p>
        </p:txBody>
      </p:sp>
      <p:sp>
        <p:nvSpPr>
          <p:cNvPr id="3" name="Θέση περιεχομένου 2">
            <a:extLst>
              <a:ext uri="{FF2B5EF4-FFF2-40B4-BE49-F238E27FC236}">
                <a16:creationId xmlns:a16="http://schemas.microsoft.com/office/drawing/2014/main" xmlns="" id="{FE459A7E-20BA-C647-C261-FAC2336FE3D5}"/>
              </a:ext>
            </a:extLst>
          </p:cNvPr>
          <p:cNvSpPr>
            <a:spLocks noGrp="1"/>
          </p:cNvSpPr>
          <p:nvPr>
            <p:ph sz="half" idx="1"/>
          </p:nvPr>
        </p:nvSpPr>
        <p:spPr/>
        <p:txBody>
          <a:bodyPr>
            <a:normAutofit fontScale="77500" lnSpcReduction="20000"/>
          </a:bodyPr>
          <a:lstStyle/>
          <a:p>
            <a:r>
              <a:rPr lang="en-US" dirty="0"/>
              <a:t>Information about the room:</a:t>
            </a:r>
          </a:p>
          <a:p>
            <a:pPr marL="137160" indent="0">
              <a:buNone/>
            </a:pPr>
            <a:r>
              <a:rPr lang="en-US" dirty="0"/>
              <a:t>The hotel that we chose is called Swann Disney Apartment. One double room costs 159$.Daily food will not be provided by the hotel. Every room will contain a double bed, a bath, a TV and many more things. WIFI will be free. Also, the hotel is 38 km away from the </a:t>
            </a:r>
            <a:r>
              <a:rPr lang="en-US" b="0" i="0" dirty="0">
                <a:effectLst/>
              </a:rPr>
              <a:t>Opéra Bastille.</a:t>
            </a:r>
            <a:endParaRPr lang="en-US" dirty="0"/>
          </a:p>
          <a:p>
            <a:pPr marL="137160" indent="0">
              <a:buNone/>
            </a:pPr>
            <a:endParaRPr lang="en-US" dirty="0"/>
          </a:p>
          <a:p>
            <a:pPr marL="137160" indent="0">
              <a:buNone/>
            </a:pPr>
            <a:r>
              <a:rPr lang="en-US" dirty="0"/>
              <a:t>Price of one person:159$</a:t>
            </a:r>
          </a:p>
          <a:p>
            <a:pPr marL="137160" indent="0">
              <a:buNone/>
            </a:pPr>
            <a:endParaRPr lang="en-US" dirty="0"/>
          </a:p>
          <a:p>
            <a:pPr marL="137160" indent="0">
              <a:buNone/>
            </a:pPr>
            <a:r>
              <a:rPr lang="en-US" dirty="0"/>
              <a:t>Total price before discount:1590$</a:t>
            </a:r>
          </a:p>
          <a:p>
            <a:pPr marL="137160" indent="0">
              <a:buNone/>
            </a:pPr>
            <a:endParaRPr lang="en-US" dirty="0"/>
          </a:p>
          <a:p>
            <a:pPr marL="137160" indent="0">
              <a:buNone/>
            </a:pPr>
            <a:r>
              <a:rPr lang="en-US" dirty="0"/>
              <a:t>Total </a:t>
            </a:r>
            <a:r>
              <a:rPr lang="en-US" dirty="0" smtClean="0"/>
              <a:t>price:1431$</a:t>
            </a:r>
            <a:endParaRPr lang="en-US" dirty="0"/>
          </a:p>
          <a:p>
            <a:pPr marL="137160" indent="0">
              <a:buNone/>
            </a:pPr>
            <a:endParaRPr lang="en-US" dirty="0"/>
          </a:p>
        </p:txBody>
      </p:sp>
      <p:sp>
        <p:nvSpPr>
          <p:cNvPr id="4" name="Θέση περιεχομένου 3">
            <a:extLst>
              <a:ext uri="{FF2B5EF4-FFF2-40B4-BE49-F238E27FC236}">
                <a16:creationId xmlns:a16="http://schemas.microsoft.com/office/drawing/2014/main" xmlns="" id="{282FFD20-EFB8-C0E4-89D3-7012DA4026F0}"/>
              </a:ext>
            </a:extLst>
          </p:cNvPr>
          <p:cNvSpPr>
            <a:spLocks noGrp="1"/>
          </p:cNvSpPr>
          <p:nvPr>
            <p:ph sz="half" idx="2"/>
          </p:nvPr>
        </p:nvSpPr>
        <p:spPr/>
        <p:txBody>
          <a:bodyPr>
            <a:normAutofit fontScale="77500" lnSpcReduction="20000"/>
          </a:bodyPr>
          <a:lstStyle/>
          <a:p>
            <a:r>
              <a:rPr lang="en-US" dirty="0"/>
              <a:t>Daily schedule:We will wake up at 8:30 because we will have have breakfast. After breakfast, we will walk to the nearest theme park and we will spend the rest of the day there. By the night we will be back at the hotel around 9:00 for lunch. We will be eating at the restaurant named La Cantina.</a:t>
            </a:r>
            <a:endParaRPr lang="el-GR" dirty="0"/>
          </a:p>
        </p:txBody>
      </p:sp>
    </p:spTree>
    <p:extLst>
      <p:ext uri="{BB962C8B-B14F-4D97-AF65-F5344CB8AC3E}">
        <p14:creationId xmlns:p14="http://schemas.microsoft.com/office/powerpoint/2010/main" xmlns="" val="42047397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0C03063B-BE7F-292D-2339-227C91660CC5}"/>
              </a:ext>
            </a:extLst>
          </p:cNvPr>
          <p:cNvSpPr>
            <a:spLocks noGrp="1"/>
          </p:cNvSpPr>
          <p:nvPr>
            <p:ph type="title"/>
          </p:nvPr>
        </p:nvSpPr>
        <p:spPr/>
        <p:txBody>
          <a:bodyPr/>
          <a:lstStyle/>
          <a:p>
            <a:r>
              <a:rPr lang="en-US" dirty="0"/>
              <a:t>BUDGET</a:t>
            </a:r>
            <a:endParaRPr lang="el-GR" dirty="0"/>
          </a:p>
        </p:txBody>
      </p:sp>
      <p:sp>
        <p:nvSpPr>
          <p:cNvPr id="3" name="Θέση περιεχομένου 2">
            <a:extLst>
              <a:ext uri="{FF2B5EF4-FFF2-40B4-BE49-F238E27FC236}">
                <a16:creationId xmlns:a16="http://schemas.microsoft.com/office/drawing/2014/main" xmlns="" id="{B84F71AC-BFB5-5A36-19B2-E2495F58538F}"/>
              </a:ext>
            </a:extLst>
          </p:cNvPr>
          <p:cNvSpPr>
            <a:spLocks noGrp="1"/>
          </p:cNvSpPr>
          <p:nvPr>
            <p:ph idx="1"/>
          </p:nvPr>
        </p:nvSpPr>
        <p:spPr/>
        <p:txBody>
          <a:bodyPr/>
          <a:lstStyle/>
          <a:p>
            <a:r>
              <a:rPr lang="en-US" dirty="0"/>
              <a:t>Travel cost: 997.5$</a:t>
            </a:r>
          </a:p>
          <a:p>
            <a:endParaRPr lang="en-US" dirty="0"/>
          </a:p>
          <a:p>
            <a:r>
              <a:rPr lang="en-US" dirty="0" smtClean="0"/>
              <a:t>Accommodation:1431$</a:t>
            </a:r>
            <a:endParaRPr lang="en-US" dirty="0"/>
          </a:p>
          <a:p>
            <a:endParaRPr lang="en-US" dirty="0"/>
          </a:p>
          <a:p>
            <a:r>
              <a:rPr lang="en-US" dirty="0" smtClean="0"/>
              <a:t>Food:200$/person</a:t>
            </a:r>
          </a:p>
          <a:p>
            <a:pPr>
              <a:buNone/>
            </a:pPr>
            <a:r>
              <a:rPr lang="en-US" dirty="0" smtClean="0"/>
              <a:t>              :2000$</a:t>
            </a:r>
            <a:endParaRPr lang="en-US" dirty="0"/>
          </a:p>
          <a:p>
            <a:endParaRPr lang="en-US" dirty="0"/>
          </a:p>
          <a:p>
            <a:r>
              <a:rPr lang="en-US" dirty="0"/>
              <a:t>Total </a:t>
            </a:r>
            <a:r>
              <a:rPr lang="en-US" dirty="0" smtClean="0"/>
              <a:t>cost:4428.5$</a:t>
            </a:r>
            <a:endParaRPr lang="el-GR" dirty="0"/>
          </a:p>
        </p:txBody>
      </p:sp>
    </p:spTree>
    <p:extLst>
      <p:ext uri="{BB962C8B-B14F-4D97-AF65-F5344CB8AC3E}">
        <p14:creationId xmlns:p14="http://schemas.microsoft.com/office/powerpoint/2010/main" xmlns="" val="9203647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171</TotalTime>
  <Words>228</Words>
  <Application>Microsoft Office PowerPoint</Application>
  <PresentationFormat>Προβολή στην οθόνη (4:3)</PresentationFormat>
  <Paragraphs>38</Paragraphs>
  <Slides>4</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4</vt:i4>
      </vt:variant>
    </vt:vector>
  </HeadingPairs>
  <TitlesOfParts>
    <vt:vector size="5" baseType="lpstr">
      <vt:lpstr>Αποκορύφωμα</vt:lpstr>
      <vt:lpstr>Disneyland </vt:lpstr>
      <vt:lpstr>TRAVEL PLAN</vt:lpstr>
      <vt:lpstr>ACCOMMODATION</vt:lpstr>
      <vt:lpstr>BUDGET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Disneyland</dc:title>
  <dc:creator>user</dc:creator>
  <cp:lastModifiedBy>user</cp:lastModifiedBy>
  <cp:revision>14</cp:revision>
  <dcterms:created xsi:type="dcterms:W3CDTF">2023-04-22T15:41:13Z</dcterms:created>
  <dcterms:modified xsi:type="dcterms:W3CDTF">2023-04-26T18:32:38Z</dcterms:modified>
</cp:coreProperties>
</file>