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397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Σήμερα θα μιλήσουμε για το mos maiorum, δηλαδή τις αξίες των προγόνων των Ρωμαίων, και θα δούμε πώς φαίνονται στο Κείμενο 31.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451879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Οι Ρωμαίοι έδιναν τεράστια σημασία στο mos maiorum, δηλαδή στην παράδοση και στο ήθος που κληρονόμησαν από τους προγόνους τους. Ήταν οι άγραφοι κανόνες που καθοδηγούσαν τη ζωή τους.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1067479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Οι βασικές αξίες ήταν η pietas, δηλαδή ο σεβασμός προς θεούς, οικογένεια και πατρίδα, η fides, δηλαδή η πίστη και αξιοπιστία, η virtus, η ανδρεία και η αρετή, και η gravitas, δηλαδή η σοβαρότητα και η υπευθυνότητα.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875756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Στο Κείμενο 31 βλέπουμε ακριβώς αυτές τις αξίες. Οι Ρωμαίοι θεωρούσαν καθήκον τους να υπηρετούν την πολιτεία και να μένουν πιστοί στις παραδόσεις των προγόνων τους.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597646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Αξίζει να σκεφτούμε: ποιες από αυτές τις αξίες ισχύουν και σήμερα; Θα μπορούσε το mos maiorum να μας εμπνεύσει;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852472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Το mos maiorum ήταν το ήθος που έπλασε τη Ρώμη. Σκέψου: ποια αξία από αυτές θα ήθελες να κρατήσεις και να εφαρμόσεις στη ζωή σου σήμερα;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1492904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Λατινικά Γ΄ Λυκείου – Μάθημα 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Mos maiorum: οι αξίες των Ρωμαίων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σημαίνει mos maiorum;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Παράδοση και ήθος των προγόνων</a:t>
            </a:r>
          </a:p>
          <a:p>
            <a:r>
              <a:t>- Κανόνες που ρύθμιζαν τη ζωή των Ρωμαίων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Κύριες αξίες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Pietas: σεβασμός σε θεούς, οικογένεια, πατρίδα</a:t>
            </a:r>
          </a:p>
          <a:p>
            <a:r>
              <a:t>- Fides: πίστη, αξιοπιστία</a:t>
            </a:r>
          </a:p>
          <a:p>
            <a:r>
              <a:t>- Virtus: ανδρεία, αρετή</a:t>
            </a:r>
          </a:p>
          <a:p>
            <a:r>
              <a:t>- Gravitas: σοβαρότητα, υπευθυνότητα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Σύνδεση με το Κείμενο 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Το κείμενο δείχνει την προσήλωση στις αξίες</a:t>
            </a:r>
          </a:p>
          <a:p>
            <a:r>
              <a:t>- Προβάλλει το καθήκον προς την πολιτεία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Σκέψη για σήμερα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Ποιες αξίες παραμένουν σημαντικές σήμερα;</a:t>
            </a:r>
          </a:p>
          <a:p>
            <a:r>
              <a:t>- Μπορούμε να τις εφαρμόσουμε στη δική μας κοινωνία;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Κλείσιμο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Mos maiorum = το ήθος που έπλασε τη Ρώμη</a:t>
            </a:r>
          </a:p>
          <a:p>
            <a:r>
              <a:t>- Σκέψου ποια αξία θα διάλεγες να κρατήσεις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304</Words>
  <Application>Microsoft Office PowerPoint</Application>
  <PresentationFormat>Προβολή στην οθόνη (4:3)</PresentationFormat>
  <Paragraphs>25</Paragraphs>
  <Slides>6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Λατινικά Γ΄ Λυκείου – Μάθημα 31</vt:lpstr>
      <vt:lpstr>Τι σημαίνει mos maiorum;</vt:lpstr>
      <vt:lpstr>Κύριες αξίες</vt:lpstr>
      <vt:lpstr>Σύνδεση με το Κείμενο 31</vt:lpstr>
      <vt:lpstr>Σκέψη για σήμερα</vt:lpstr>
      <vt:lpstr>Κλείσιμο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Λατινικά Γ΄ Λυκείου – Μάθημα 31</dc:title>
  <dc:subject/>
  <dc:creator>ypodieuthinsi</dc:creator>
  <cp:keywords/>
  <dc:description>generated using python-pptx</dc:description>
  <cp:lastModifiedBy>neaolympos@gmail.com</cp:lastModifiedBy>
  <cp:revision>2</cp:revision>
  <dcterms:created xsi:type="dcterms:W3CDTF">2013-01-27T09:14:16Z</dcterms:created>
  <dcterms:modified xsi:type="dcterms:W3CDTF">2025-09-08T09:07:52Z</dcterms:modified>
  <cp:category/>
</cp:coreProperties>
</file>