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88" y="-6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GB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56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26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11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795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38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7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67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78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87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50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GB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55F-34FE-4373-8F29-642170381138}" type="datetimeFigureOut">
              <a:rPr lang="en-GB" smtClean="0"/>
              <a:t>26/04/2026</a:t>
            </a:fld>
            <a:endParaRPr lang="en-GB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35C9A-983A-4621-92B1-5C631F7D7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48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8423588"/>
            <a:ext cx="2694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Student’s 1 name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485031" y="8390318"/>
            <a:ext cx="248776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Student’s 2 </a:t>
            </a:r>
            <a:r>
              <a:rPr lang="en-US" dirty="0" smtClean="0"/>
              <a:t>name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589746"/>
            <a:ext cx="2819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ip in English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404871" y="4953000"/>
            <a:ext cx="23418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ip in Greek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772400" y="4114800"/>
            <a:ext cx="2743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ip in Romanian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362700" y="2417203"/>
            <a:ext cx="2057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Image, icon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200" y="8131084"/>
            <a:ext cx="762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71" t="34272" r="19719" b="32864"/>
          <a:stretch/>
        </p:blipFill>
        <p:spPr bwMode="auto">
          <a:xfrm flipH="1">
            <a:off x="3761704" y="8191231"/>
            <a:ext cx="862884" cy="67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57120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</Words>
  <Application>Microsoft Office PowerPoint</Application>
  <PresentationFormat>A3 (297x420 χιλ.)</PresentationFormat>
  <Paragraphs>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elefmanika@outlook.com</dc:creator>
  <cp:lastModifiedBy>elefmanika@outlook.com</cp:lastModifiedBy>
  <cp:revision>4</cp:revision>
  <dcterms:created xsi:type="dcterms:W3CDTF">2026-04-25T21:01:05Z</dcterms:created>
  <dcterms:modified xsi:type="dcterms:W3CDTF">2026-04-25T21:29:25Z</dcterms:modified>
</cp:coreProperties>
</file>