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Inconsolata" pitchFamily="1" charset="0"/>
      <p:regular r:id="rId9"/>
    </p:embeddedFont>
    <p:embeddedFont>
      <p:font typeface="Montserrat Black" panose="00000A00000000000000" pitchFamily="2" charset="0"/>
      <p:regular r:id="rId10"/>
    </p:embeddedFont>
    <p:embeddedFont>
      <p:font typeface="Montserrat Light" panose="00000400000000000000" pitchFamily="2" charset="0"/>
      <p:regular r:id="rId11"/>
    </p:embeddedFont>
  </p:embeddedFont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-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89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40887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Οι Αοιδοί 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5781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75237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0445" y="4420195"/>
            <a:ext cx="5003125" cy="625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Τι ήταν οι Αοιδοί;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00445" y="5345668"/>
            <a:ext cx="4276487" cy="2216110"/>
          </a:xfrm>
          <a:prstGeom prst="roundRect">
            <a:avLst>
              <a:gd name="adj" fmla="val 413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908090" y="5553313"/>
            <a:ext cx="3861197" cy="625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Ποιητές της εποχής πριν τον Όμηρο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08090" y="6298644"/>
            <a:ext cx="3861197" cy="6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Αυτοσχεδίαζαν και συνέθεταν προφορικά μεγάλα έργα.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5176957" y="5345668"/>
            <a:ext cx="4276487" cy="2216110"/>
          </a:xfrm>
          <a:prstGeom prst="roundRect">
            <a:avLst>
              <a:gd name="adj" fmla="val 413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384602" y="5553313"/>
            <a:ext cx="3782139" cy="312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Επαγγελματίες τραγουδιστές 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384602" y="5985986"/>
            <a:ext cx="3861197" cy="1280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Τραγουδούσαν τα έπη με τη συνοδεία  φόρμιγγας ή κιθάρας, στις αυλές των βασιλιάδων σε συμπόσια , γλέντια και εορταστικές εκδηλώσεις.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9653468" y="5345668"/>
            <a:ext cx="4276487" cy="2216110"/>
          </a:xfrm>
          <a:prstGeom prst="roundRect">
            <a:avLst>
              <a:gd name="adj" fmla="val 413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778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9861113" y="5553313"/>
            <a:ext cx="3861197" cy="400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Θεόπνευστο έργο 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861113" y="6073497"/>
            <a:ext cx="3861197" cy="1280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το έργο τους ήταν θεοπνευστο , πίστευαν ότι τους βοηθούσαν οι Μούσες για να θυμούνται το τόσο δύσκολο έργο τους.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484" y="346948"/>
            <a:ext cx="6400443" cy="394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Αοιδοί vs Ραψωδοί: Η Μεγάλη Διαφορά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41484" y="1056442"/>
            <a:ext cx="1576983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Αοιδοί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84" y="1395532"/>
            <a:ext cx="6719888" cy="6719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1484" y="8257342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Τραγουδούσαν ύμνους και έπη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1484" y="8503325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Με μουσική συνοδεία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41484" y="8749308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</a:t>
            </a: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τραγουδούσαν στις αυλές των βασιλιάδων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41484" y="9064704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7476649" y="1056442"/>
            <a:ext cx="1576983" cy="197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Ραψωδοί</a:t>
            </a:r>
            <a:endParaRPr lang="en-US" sz="12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6649" y="1395532"/>
            <a:ext cx="6719888" cy="6719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476649" y="8257342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Απαγγέλλουν ρυθμικά τα έπη 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476649" y="8503325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χωρίς μουσικό όργανο 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476649" y="8749308"/>
            <a:ext cx="6719888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Κρατούσαν ένα ραβδί σύμβολο εξουσίας δοσμένης από τους θεούς 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7476649" y="8995291"/>
            <a:ext cx="6719888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ταξίδευαν από τόπο σε τόπο και παρουσίαζαν τα έπη σε ανοιχτούς χώρους και μεγάλες γιορτές των Ελλήνων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41484" y="9585127"/>
            <a:ext cx="13747433" cy="201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4260" y="584716"/>
            <a:ext cx="9475589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Οι Διάσημοι Αοιδοί της Οδύσσειας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0" y="1674495"/>
            <a:ext cx="6438067" cy="39789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4260" y="5866090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Δημόδοκος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744260" y="6325910"/>
            <a:ext cx="6438067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Ο τυφλός τραγουδιστής των Φαιάκων, αγαπημένος του βασιλιά Αλκίνου. Τραγουδούσε για θεούς, ήρωες και τον Τρωικό Πόλεμο με θεϊκή έμπνευση.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8074" y="1674495"/>
            <a:ext cx="6438067" cy="39789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48074" y="5866090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Φήμιος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7448074" y="6325910"/>
            <a:ext cx="6438067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Ο αοιδός της Ιθάκης που τραγουδούσε για τους Αχαιούς και τα παθήματά τους. Αναγκάστηκε να διασκεδάζει τους μνηστήρες της Πηνελόπης.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744260" y="7585591"/>
            <a:ext cx="1314188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1523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Ο Κύκλος Τιμής και Κοινωνικής Θέσης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67295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4028003"/>
            <a:ext cx="3664744" cy="3048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6" name="Text 3"/>
          <p:cNvSpPr/>
          <p:nvPr/>
        </p:nvSpPr>
        <p:spPr>
          <a:xfrm>
            <a:off x="6280190" y="4202311"/>
            <a:ext cx="33851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Φιλοξενία στα Παλάτια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280190" y="4692729"/>
            <a:ext cx="366474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Λάμβαναν τιμές και φιλοξενία με πλούσια τραπέζια, εκλεκτά κρασιά και πολυτελή καταλύματα.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171748" y="367295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71748" y="4028003"/>
            <a:ext cx="3664863" cy="30480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0" name="Text 7"/>
          <p:cNvSpPr/>
          <p:nvPr/>
        </p:nvSpPr>
        <p:spPr>
          <a:xfrm>
            <a:off x="10171748" y="4202311"/>
            <a:ext cx="35690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Ισότιμη Κοινωνική Θέση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171748" y="4692729"/>
            <a:ext cx="366486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Θεωρούνταν ισάξιοι επαγγελματιών όπως τεχνίτες, γιατροί και οπλοποιοί - οι πιο σεβαστές τέχνες της εποχής.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65114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Μουσική και Τραγούδι στην Προφορική Παράδοση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331613"/>
            <a:ext cx="1134070" cy="203275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54674" y="45584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Φόρμιγγα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54674" y="5048845"/>
            <a:ext cx="619553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Η συνοδεία με φόρμιγγα ήταν το χαρακτηριστικό γνώρισμα που διέκρινε τους αοιδούς από άλλους καλλιτέχνες.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250</Words>
  <Application>Microsoft Office PowerPoint</Application>
  <PresentationFormat>Προσαρμογή</PresentationFormat>
  <Paragraphs>39</Paragraphs>
  <Slides>6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1" baseType="lpstr">
      <vt:lpstr>Montserrat Light</vt:lpstr>
      <vt:lpstr>Inconsolata</vt:lpstr>
      <vt:lpstr>Montserrat Black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eleftheria mitritoni</cp:lastModifiedBy>
  <cp:revision>3</cp:revision>
  <dcterms:created xsi:type="dcterms:W3CDTF">2025-09-17T14:42:39Z</dcterms:created>
  <dcterms:modified xsi:type="dcterms:W3CDTF">2025-09-17T15:57:34Z</dcterms:modified>
</cp:coreProperties>
</file>