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_rels/slideMaster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10.xml" ContentType="application/vnd.openxmlformats-officedocument.presentationml.slideLayout+xml"/>
  <Override PartName="/ppt/slideLayouts/slideLayout5.xml" ContentType="application/vnd.openxmlformats-officedocument.presentationml.slideLayout+xml"/>
  <Override PartName="/ppt/slideLayouts/slideLayout11.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12.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10.xml.rels" ContentType="application/vnd.openxmlformats-package.relationships+xml"/>
  <Override PartName="/ppt/slideLayouts/_rels/slideLayout5.xml.rels" ContentType="application/vnd.openxmlformats-package.relationships+xml"/>
  <Override PartName="/ppt/slideLayouts/_rels/slideLayout11.xml.rels" ContentType="application/vnd.openxmlformats-package.relationships+xml"/>
  <Override PartName="/ppt/slideLayouts/_rels/slideLayout6.xml.rels" ContentType="application/vnd.openxmlformats-package.relationships+xml"/>
  <Override PartName="/ppt/slideLayouts/_rels/slideLayout12.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_rels/presentation.xml.rels" ContentType="application/vnd.openxmlformats-package.relationships+xml"/>
  <Override PartName="/ppt/theme/theme1.xml" ContentType="application/vnd.openxmlformats-officedocument.theme+xml"/>
  <Override PartName="/ppt/presProps.xml" ContentType="application/vnd.openxmlformats-officedocument.presentationml.presProps+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8.xml.rels" ContentType="application/vnd.openxmlformats-package.relationships+xml"/>
  <Override PartName="/ppt/slides/_rels/slide9.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media/image1.png" ContentType="image/png"/>
  <Override PartName="/ppt/media/image2.png" ContentType="image/png"/>
  <Override PartName="/ppt/media/image3.png" ContentType="image/png"/>
  <Override PartName="/ppt/media/image4.png" ContentType="image/png"/>
  <Override PartName="/ppt/media/image10.png" ContentType="image/png"/>
  <Override PartName="/ppt/media/image5.png" ContentType="image/png"/>
  <Override PartName="/ppt/media/image11.png" ContentType="image/png"/>
  <Override PartName="/ppt/media/image6.png" ContentType="image/png"/>
  <Override PartName="/ppt/media/image7.png" ContentType="image/png"/>
  <Override PartName="/ppt/media/image12.png" ContentType="image/png"/>
  <Override PartName="/ppt/media/image8.png" ContentType="image/png"/>
  <Override PartName="/ppt/media/image9.png" ContentType="image/png"/>
  <Override PartName="/_rels/.rels" ContentType="application/vnd.openxmlformats-package.relationshi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Lst>
  <p:sldSz cx="10080625" cy="5670550"/>
  <p:notesSz cx="7559675" cy="10691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60CA6725-4AAE-4142-A65A-AE79F0A59B39}" type="slidenum">
              <a:t>&lt;#&gt;</a:t>
            </a:fld>
          </a:p>
        </p:txBody>
      </p:sp>
      <p:sp>
        <p:nvSpPr>
          <p:cNvPr id="4" name="PlaceHolder 3"/>
          <p:cNvSpPr>
            <a:spLocks noGrp="1"/>
          </p:cNvSpPr>
          <p:nvPr>
            <p:ph type="dt" idx="1"/>
          </p:nvPr>
        </p:nvSpPr>
        <p:spPr/>
        <p:txBody>
          <a:bodyPr/>
          <a:p>
            <a:r>
              <a:rPr lang="el-GR"/>
              <a:t/>
            </a: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endParaRPr b="0" lang="el-GR" sz="4400" spc="-1" strike="noStrike">
              <a:solidFill>
                <a:srgbClr val="000000"/>
              </a:solidFill>
              <a:latin typeface="Arial"/>
            </a:endParaRPr>
          </a:p>
        </p:txBody>
      </p:sp>
      <p:sp>
        <p:nvSpPr>
          <p:cNvPr id="27" name="PlaceHolder 2"/>
          <p:cNvSpPr>
            <a:spLocks noGrp="1"/>
          </p:cNvSpPr>
          <p:nvPr>
            <p:ph/>
          </p:nvPr>
        </p:nvSpPr>
        <p:spPr>
          <a:xfrm>
            <a:off x="504000" y="1326600"/>
            <a:ext cx="9071640" cy="1568160"/>
          </a:xfrm>
          <a:prstGeom prst="rect">
            <a:avLst/>
          </a:prstGeom>
          <a:noFill/>
          <a:ln w="0">
            <a:noFill/>
          </a:ln>
        </p:spPr>
        <p:txBody>
          <a:bodyPr lIns="0" rIns="0" tIns="0" bIns="0" anchor="t">
            <a:normAutofit/>
          </a:bodyPr>
          <a:p>
            <a:pPr indent="0">
              <a:spcBef>
                <a:spcPts val="1417"/>
              </a:spcBef>
              <a:buNone/>
            </a:pPr>
            <a:endParaRPr b="0" lang="el-GR" sz="3200" spc="-1" strike="noStrike">
              <a:solidFill>
                <a:srgbClr val="000000"/>
              </a:solidFill>
              <a:latin typeface="Arial"/>
            </a:endParaRPr>
          </a:p>
        </p:txBody>
      </p:sp>
      <p:sp>
        <p:nvSpPr>
          <p:cNvPr id="28" name="PlaceHolder 3"/>
          <p:cNvSpPr>
            <a:spLocks noGrp="1"/>
          </p:cNvSpPr>
          <p:nvPr>
            <p:ph/>
          </p:nvPr>
        </p:nvSpPr>
        <p:spPr>
          <a:xfrm>
            <a:off x="504000" y="3044160"/>
            <a:ext cx="9071640" cy="1568160"/>
          </a:xfrm>
          <a:prstGeom prst="rect">
            <a:avLst/>
          </a:prstGeom>
          <a:noFill/>
          <a:ln w="0">
            <a:noFill/>
          </a:ln>
        </p:spPr>
        <p:txBody>
          <a:bodyPr lIns="0" rIns="0" tIns="0" bIns="0" anchor="t">
            <a:normAutofit/>
          </a:bodyPr>
          <a:p>
            <a:pPr indent="0">
              <a:spcBef>
                <a:spcPts val="1417"/>
              </a:spcBef>
              <a:buNone/>
            </a:pPr>
            <a:endParaRPr b="0" lang="el-GR" sz="3200" spc="-1" strike="noStrike">
              <a:solidFill>
                <a:srgbClr val="000000"/>
              </a:solidFill>
              <a:latin typeface="Arial"/>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6C7844C0-5D85-4C45-A62C-7879D087A6EB}" type="slidenum">
              <a:t>&lt;#&gt;</a:t>
            </a:fld>
          </a:p>
        </p:txBody>
      </p:sp>
      <p:sp>
        <p:nvSpPr>
          <p:cNvPr id="7" name="PlaceHolder 6"/>
          <p:cNvSpPr>
            <a:spLocks noGrp="1"/>
          </p:cNvSpPr>
          <p:nvPr>
            <p:ph type="dt" idx="1"/>
          </p:nvPr>
        </p:nvSpPr>
        <p:spPr/>
        <p:txBody>
          <a:bodyPr/>
          <a:p>
            <a:r>
              <a:rPr lang="el-GR"/>
              <a:t/>
            </a: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endParaRPr b="0" lang="el-GR" sz="4400" spc="-1" strike="noStrike">
              <a:solidFill>
                <a:srgbClr val="000000"/>
              </a:solidFill>
              <a:latin typeface="Arial"/>
            </a:endParaRPr>
          </a:p>
        </p:txBody>
      </p:sp>
      <p:sp>
        <p:nvSpPr>
          <p:cNvPr id="30" name="PlaceHolder 2"/>
          <p:cNvSpPr>
            <a:spLocks noGrp="1"/>
          </p:cNvSpPr>
          <p:nvPr>
            <p:ph/>
          </p:nvPr>
        </p:nvSpPr>
        <p:spPr>
          <a:xfrm>
            <a:off x="504000" y="1326600"/>
            <a:ext cx="4426920" cy="1568160"/>
          </a:xfrm>
          <a:prstGeom prst="rect">
            <a:avLst/>
          </a:prstGeom>
          <a:noFill/>
          <a:ln w="0">
            <a:noFill/>
          </a:ln>
        </p:spPr>
        <p:txBody>
          <a:bodyPr lIns="0" rIns="0" tIns="0" bIns="0" anchor="t">
            <a:normAutofit/>
          </a:bodyPr>
          <a:p>
            <a:pPr indent="0">
              <a:spcBef>
                <a:spcPts val="1417"/>
              </a:spcBef>
              <a:buNone/>
            </a:pPr>
            <a:endParaRPr b="0" lang="el-GR" sz="3200" spc="-1" strike="noStrike">
              <a:solidFill>
                <a:srgbClr val="000000"/>
              </a:solidFill>
              <a:latin typeface="Arial"/>
            </a:endParaRPr>
          </a:p>
        </p:txBody>
      </p:sp>
      <p:sp>
        <p:nvSpPr>
          <p:cNvPr id="31" name="PlaceHolder 3"/>
          <p:cNvSpPr>
            <a:spLocks noGrp="1"/>
          </p:cNvSpPr>
          <p:nvPr>
            <p:ph/>
          </p:nvPr>
        </p:nvSpPr>
        <p:spPr>
          <a:xfrm>
            <a:off x="5152680" y="1326600"/>
            <a:ext cx="4426920" cy="1568160"/>
          </a:xfrm>
          <a:prstGeom prst="rect">
            <a:avLst/>
          </a:prstGeom>
          <a:noFill/>
          <a:ln w="0">
            <a:noFill/>
          </a:ln>
        </p:spPr>
        <p:txBody>
          <a:bodyPr lIns="0" rIns="0" tIns="0" bIns="0" anchor="t">
            <a:normAutofit/>
          </a:bodyPr>
          <a:p>
            <a:pPr indent="0">
              <a:spcBef>
                <a:spcPts val="1417"/>
              </a:spcBef>
              <a:buNone/>
            </a:pPr>
            <a:endParaRPr b="0" lang="el-GR" sz="3200" spc="-1" strike="noStrike">
              <a:solidFill>
                <a:srgbClr val="000000"/>
              </a:solidFill>
              <a:latin typeface="Arial"/>
            </a:endParaRPr>
          </a:p>
        </p:txBody>
      </p:sp>
      <p:sp>
        <p:nvSpPr>
          <p:cNvPr id="32" name="PlaceHolder 4"/>
          <p:cNvSpPr>
            <a:spLocks noGrp="1"/>
          </p:cNvSpPr>
          <p:nvPr>
            <p:ph/>
          </p:nvPr>
        </p:nvSpPr>
        <p:spPr>
          <a:xfrm>
            <a:off x="504000" y="3044160"/>
            <a:ext cx="4426920" cy="1568160"/>
          </a:xfrm>
          <a:prstGeom prst="rect">
            <a:avLst/>
          </a:prstGeom>
          <a:noFill/>
          <a:ln w="0">
            <a:noFill/>
          </a:ln>
        </p:spPr>
        <p:txBody>
          <a:bodyPr lIns="0" rIns="0" tIns="0" bIns="0" anchor="t">
            <a:normAutofit/>
          </a:bodyPr>
          <a:p>
            <a:pPr indent="0">
              <a:spcBef>
                <a:spcPts val="1417"/>
              </a:spcBef>
              <a:buNone/>
            </a:pPr>
            <a:endParaRPr b="0" lang="el-GR" sz="3200" spc="-1" strike="noStrike">
              <a:solidFill>
                <a:srgbClr val="000000"/>
              </a:solidFill>
              <a:latin typeface="Arial"/>
            </a:endParaRPr>
          </a:p>
        </p:txBody>
      </p:sp>
      <p:sp>
        <p:nvSpPr>
          <p:cNvPr id="33" name="PlaceHolder 5"/>
          <p:cNvSpPr>
            <a:spLocks noGrp="1"/>
          </p:cNvSpPr>
          <p:nvPr>
            <p:ph/>
          </p:nvPr>
        </p:nvSpPr>
        <p:spPr>
          <a:xfrm>
            <a:off x="5152680" y="3044160"/>
            <a:ext cx="4426920" cy="1568160"/>
          </a:xfrm>
          <a:prstGeom prst="rect">
            <a:avLst/>
          </a:prstGeom>
          <a:noFill/>
          <a:ln w="0">
            <a:noFill/>
          </a:ln>
        </p:spPr>
        <p:txBody>
          <a:bodyPr lIns="0" rIns="0" tIns="0" bIns="0" anchor="t">
            <a:normAutofit/>
          </a:bodyPr>
          <a:p>
            <a:pPr indent="0">
              <a:spcBef>
                <a:spcPts val="1417"/>
              </a:spcBef>
              <a:buNone/>
            </a:pPr>
            <a:endParaRPr b="0" lang="el-GR" sz="3200" spc="-1" strike="noStrike">
              <a:solidFill>
                <a:srgbClr val="000000"/>
              </a:solidFill>
              <a:latin typeface="Arial"/>
            </a:endParaRPr>
          </a:p>
        </p:txBody>
      </p:sp>
      <p:sp>
        <p:nvSpPr>
          <p:cNvPr id="7" name="PlaceHolder 6"/>
          <p:cNvSpPr>
            <a:spLocks noGrp="1"/>
          </p:cNvSpPr>
          <p:nvPr>
            <p:ph type="ftr" idx="2"/>
          </p:nvPr>
        </p:nvSpPr>
        <p:spPr/>
        <p:txBody>
          <a:bodyPr/>
          <a:p>
            <a:r>
              <a:t>Footer</a:t>
            </a:r>
          </a:p>
        </p:txBody>
      </p:sp>
      <p:sp>
        <p:nvSpPr>
          <p:cNvPr id="8" name="PlaceHolder 7"/>
          <p:cNvSpPr>
            <a:spLocks noGrp="1"/>
          </p:cNvSpPr>
          <p:nvPr>
            <p:ph type="sldNum" idx="3"/>
          </p:nvPr>
        </p:nvSpPr>
        <p:spPr/>
        <p:txBody>
          <a:bodyPr/>
          <a:p>
            <a:fld id="{6BBA0C65-CE5D-48D3-95C8-343BB002109B}" type="slidenum">
              <a:t>&lt;#&gt;</a:t>
            </a:fld>
          </a:p>
        </p:txBody>
      </p:sp>
      <p:sp>
        <p:nvSpPr>
          <p:cNvPr id="9" name="PlaceHolder 8"/>
          <p:cNvSpPr>
            <a:spLocks noGrp="1"/>
          </p:cNvSpPr>
          <p:nvPr>
            <p:ph type="dt" idx="1"/>
          </p:nvPr>
        </p:nvSpPr>
        <p:spPr/>
        <p:txBody>
          <a:bodyPr/>
          <a:p>
            <a:r>
              <a:rPr lang="el-GR"/>
              <a:t/>
            </a: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endParaRPr b="0" lang="el-GR" sz="4400" spc="-1" strike="noStrike">
              <a:solidFill>
                <a:srgbClr val="000000"/>
              </a:solidFill>
              <a:latin typeface="Arial"/>
            </a:endParaRPr>
          </a:p>
        </p:txBody>
      </p:sp>
      <p:sp>
        <p:nvSpPr>
          <p:cNvPr id="35" name="PlaceHolder 2"/>
          <p:cNvSpPr>
            <a:spLocks noGrp="1"/>
          </p:cNvSpPr>
          <p:nvPr>
            <p:ph/>
          </p:nvPr>
        </p:nvSpPr>
        <p:spPr>
          <a:xfrm>
            <a:off x="504000" y="1326600"/>
            <a:ext cx="2920680" cy="1568160"/>
          </a:xfrm>
          <a:prstGeom prst="rect">
            <a:avLst/>
          </a:prstGeom>
          <a:noFill/>
          <a:ln w="0">
            <a:noFill/>
          </a:ln>
        </p:spPr>
        <p:txBody>
          <a:bodyPr lIns="0" rIns="0" tIns="0" bIns="0" anchor="t">
            <a:normAutofit/>
          </a:bodyPr>
          <a:p>
            <a:pPr indent="0">
              <a:spcBef>
                <a:spcPts val="1417"/>
              </a:spcBef>
              <a:buNone/>
            </a:pPr>
            <a:endParaRPr b="0" lang="el-GR" sz="3200" spc="-1" strike="noStrike">
              <a:solidFill>
                <a:srgbClr val="000000"/>
              </a:solidFill>
              <a:latin typeface="Arial"/>
            </a:endParaRPr>
          </a:p>
        </p:txBody>
      </p:sp>
      <p:sp>
        <p:nvSpPr>
          <p:cNvPr id="36" name="PlaceHolder 3"/>
          <p:cNvSpPr>
            <a:spLocks noGrp="1"/>
          </p:cNvSpPr>
          <p:nvPr>
            <p:ph/>
          </p:nvPr>
        </p:nvSpPr>
        <p:spPr>
          <a:xfrm>
            <a:off x="3571200" y="1326600"/>
            <a:ext cx="2920680" cy="1568160"/>
          </a:xfrm>
          <a:prstGeom prst="rect">
            <a:avLst/>
          </a:prstGeom>
          <a:noFill/>
          <a:ln w="0">
            <a:noFill/>
          </a:ln>
        </p:spPr>
        <p:txBody>
          <a:bodyPr lIns="0" rIns="0" tIns="0" bIns="0" anchor="t">
            <a:normAutofit/>
          </a:bodyPr>
          <a:p>
            <a:pPr indent="0">
              <a:spcBef>
                <a:spcPts val="1417"/>
              </a:spcBef>
              <a:buNone/>
            </a:pPr>
            <a:endParaRPr b="0" lang="el-GR" sz="3200" spc="-1" strike="noStrike">
              <a:solidFill>
                <a:srgbClr val="000000"/>
              </a:solidFill>
              <a:latin typeface="Arial"/>
            </a:endParaRPr>
          </a:p>
        </p:txBody>
      </p:sp>
      <p:sp>
        <p:nvSpPr>
          <p:cNvPr id="37" name="PlaceHolder 4"/>
          <p:cNvSpPr>
            <a:spLocks noGrp="1"/>
          </p:cNvSpPr>
          <p:nvPr>
            <p:ph/>
          </p:nvPr>
        </p:nvSpPr>
        <p:spPr>
          <a:xfrm>
            <a:off x="6638040" y="1326600"/>
            <a:ext cx="2920680" cy="1568160"/>
          </a:xfrm>
          <a:prstGeom prst="rect">
            <a:avLst/>
          </a:prstGeom>
          <a:noFill/>
          <a:ln w="0">
            <a:noFill/>
          </a:ln>
        </p:spPr>
        <p:txBody>
          <a:bodyPr lIns="0" rIns="0" tIns="0" bIns="0" anchor="t">
            <a:normAutofit/>
          </a:bodyPr>
          <a:p>
            <a:pPr indent="0">
              <a:spcBef>
                <a:spcPts val="1417"/>
              </a:spcBef>
              <a:buNone/>
            </a:pPr>
            <a:endParaRPr b="0" lang="el-GR" sz="3200" spc="-1" strike="noStrike">
              <a:solidFill>
                <a:srgbClr val="000000"/>
              </a:solidFill>
              <a:latin typeface="Arial"/>
            </a:endParaRPr>
          </a:p>
        </p:txBody>
      </p:sp>
      <p:sp>
        <p:nvSpPr>
          <p:cNvPr id="38" name="PlaceHolder 5"/>
          <p:cNvSpPr>
            <a:spLocks noGrp="1"/>
          </p:cNvSpPr>
          <p:nvPr>
            <p:ph/>
          </p:nvPr>
        </p:nvSpPr>
        <p:spPr>
          <a:xfrm>
            <a:off x="504000" y="3044160"/>
            <a:ext cx="2920680" cy="1568160"/>
          </a:xfrm>
          <a:prstGeom prst="rect">
            <a:avLst/>
          </a:prstGeom>
          <a:noFill/>
          <a:ln w="0">
            <a:noFill/>
          </a:ln>
        </p:spPr>
        <p:txBody>
          <a:bodyPr lIns="0" rIns="0" tIns="0" bIns="0" anchor="t">
            <a:normAutofit/>
          </a:bodyPr>
          <a:p>
            <a:pPr indent="0">
              <a:spcBef>
                <a:spcPts val="1417"/>
              </a:spcBef>
              <a:buNone/>
            </a:pPr>
            <a:endParaRPr b="0" lang="el-GR" sz="3200" spc="-1" strike="noStrike">
              <a:solidFill>
                <a:srgbClr val="000000"/>
              </a:solidFill>
              <a:latin typeface="Arial"/>
            </a:endParaRPr>
          </a:p>
        </p:txBody>
      </p:sp>
      <p:sp>
        <p:nvSpPr>
          <p:cNvPr id="39" name="PlaceHolder 6"/>
          <p:cNvSpPr>
            <a:spLocks noGrp="1"/>
          </p:cNvSpPr>
          <p:nvPr>
            <p:ph/>
          </p:nvPr>
        </p:nvSpPr>
        <p:spPr>
          <a:xfrm>
            <a:off x="3571200" y="3044160"/>
            <a:ext cx="2920680" cy="1568160"/>
          </a:xfrm>
          <a:prstGeom prst="rect">
            <a:avLst/>
          </a:prstGeom>
          <a:noFill/>
          <a:ln w="0">
            <a:noFill/>
          </a:ln>
        </p:spPr>
        <p:txBody>
          <a:bodyPr lIns="0" rIns="0" tIns="0" bIns="0" anchor="t">
            <a:normAutofit/>
          </a:bodyPr>
          <a:p>
            <a:pPr indent="0">
              <a:spcBef>
                <a:spcPts val="1417"/>
              </a:spcBef>
              <a:buNone/>
            </a:pPr>
            <a:endParaRPr b="0" lang="el-GR" sz="3200" spc="-1" strike="noStrike">
              <a:solidFill>
                <a:srgbClr val="000000"/>
              </a:solidFill>
              <a:latin typeface="Arial"/>
            </a:endParaRPr>
          </a:p>
        </p:txBody>
      </p:sp>
      <p:sp>
        <p:nvSpPr>
          <p:cNvPr id="40" name="PlaceHolder 7"/>
          <p:cNvSpPr>
            <a:spLocks noGrp="1"/>
          </p:cNvSpPr>
          <p:nvPr>
            <p:ph/>
          </p:nvPr>
        </p:nvSpPr>
        <p:spPr>
          <a:xfrm>
            <a:off x="6638040" y="3044160"/>
            <a:ext cx="2920680" cy="1568160"/>
          </a:xfrm>
          <a:prstGeom prst="rect">
            <a:avLst/>
          </a:prstGeom>
          <a:noFill/>
          <a:ln w="0">
            <a:noFill/>
          </a:ln>
        </p:spPr>
        <p:txBody>
          <a:bodyPr lIns="0" rIns="0" tIns="0" bIns="0" anchor="t">
            <a:normAutofit/>
          </a:bodyPr>
          <a:p>
            <a:pPr indent="0">
              <a:spcBef>
                <a:spcPts val="1417"/>
              </a:spcBef>
              <a:buNone/>
            </a:pPr>
            <a:endParaRPr b="0" lang="el-GR" sz="3200" spc="-1" strike="noStrike">
              <a:solidFill>
                <a:srgbClr val="000000"/>
              </a:solidFill>
              <a:latin typeface="Arial"/>
            </a:endParaRPr>
          </a:p>
        </p:txBody>
      </p:sp>
      <p:sp>
        <p:nvSpPr>
          <p:cNvPr id="9" name="PlaceHolder 8"/>
          <p:cNvSpPr>
            <a:spLocks noGrp="1"/>
          </p:cNvSpPr>
          <p:nvPr>
            <p:ph type="ftr" idx="2"/>
          </p:nvPr>
        </p:nvSpPr>
        <p:spPr/>
        <p:txBody>
          <a:bodyPr/>
          <a:p>
            <a:r>
              <a:t>Footer</a:t>
            </a:r>
          </a:p>
        </p:txBody>
      </p:sp>
      <p:sp>
        <p:nvSpPr>
          <p:cNvPr id="10" name="PlaceHolder 9"/>
          <p:cNvSpPr>
            <a:spLocks noGrp="1"/>
          </p:cNvSpPr>
          <p:nvPr>
            <p:ph type="sldNum" idx="3"/>
          </p:nvPr>
        </p:nvSpPr>
        <p:spPr/>
        <p:txBody>
          <a:bodyPr/>
          <a:p>
            <a:fld id="{977F617C-060F-4C37-999C-7DEBF86F3043}" type="slidenum">
              <a:t>&lt;#&gt;</a:t>
            </a:fld>
          </a:p>
        </p:txBody>
      </p:sp>
      <p:sp>
        <p:nvSpPr>
          <p:cNvPr id="11" name="PlaceHolder 10"/>
          <p:cNvSpPr>
            <a:spLocks noGrp="1"/>
          </p:cNvSpPr>
          <p:nvPr>
            <p:ph type="dt" idx="1"/>
          </p:nvPr>
        </p:nvSpPr>
        <p:spPr/>
        <p:txBody>
          <a:bodyPr/>
          <a:p>
            <a:r>
              <a:rPr lang="el-GR"/>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endParaRPr b="0" lang="el-GR" sz="4400" spc="-1" strike="noStrike">
              <a:solidFill>
                <a:srgbClr val="000000"/>
              </a:solidFill>
              <a:latin typeface="Arial"/>
            </a:endParaRPr>
          </a:p>
        </p:txBody>
      </p:sp>
      <p:sp>
        <p:nvSpPr>
          <p:cNvPr id="6" name="PlaceHolder 2"/>
          <p:cNvSpPr>
            <a:spLocks noGrp="1"/>
          </p:cNvSpPr>
          <p:nvPr>
            <p:ph type="subTitle"/>
          </p:nvPr>
        </p:nvSpPr>
        <p:spPr>
          <a:xfrm>
            <a:off x="504000" y="1326600"/>
            <a:ext cx="9071640" cy="3288240"/>
          </a:xfrm>
          <a:prstGeom prst="rect">
            <a:avLst/>
          </a:prstGeom>
          <a:noFill/>
          <a:ln w="0">
            <a:noFill/>
          </a:ln>
        </p:spPr>
        <p:txBody>
          <a:bodyPr lIns="0" rIns="0" tIns="0" bIns="0" anchor="ctr">
            <a:noAutofit/>
          </a:bodyPr>
          <a:p>
            <a:pPr indent="0" algn="ctr">
              <a:buNone/>
            </a:pPr>
            <a:endParaRPr b="0" lang="el-GR" sz="3200" spc="-1" strike="noStrike">
              <a:solidFill>
                <a:srgbClr val="000000"/>
              </a:solidFill>
              <a:latin typeface="Arial"/>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ABBE2160-0124-41B9-8D1F-F56A1E9719E2}" type="slidenum">
              <a:t>&lt;#&gt;</a:t>
            </a:fld>
          </a:p>
        </p:txBody>
      </p:sp>
      <p:sp>
        <p:nvSpPr>
          <p:cNvPr id="6" name="PlaceHolder 5"/>
          <p:cNvSpPr>
            <a:spLocks noGrp="1"/>
          </p:cNvSpPr>
          <p:nvPr>
            <p:ph type="dt" idx="1"/>
          </p:nvPr>
        </p:nvSpPr>
        <p:spPr/>
        <p:txBody>
          <a:bodyPr/>
          <a:p>
            <a:r>
              <a:rPr lang="el-GR"/>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endParaRPr b="0" lang="el-GR" sz="4400" spc="-1" strike="noStrike">
              <a:solidFill>
                <a:srgbClr val="000000"/>
              </a:solidFill>
              <a:latin typeface="Arial"/>
            </a:endParaRPr>
          </a:p>
        </p:txBody>
      </p:sp>
      <p:sp>
        <p:nvSpPr>
          <p:cNvPr id="8" name="PlaceHolder 2"/>
          <p:cNvSpPr>
            <a:spLocks noGrp="1"/>
          </p:cNvSpPr>
          <p:nvPr>
            <p:ph/>
          </p:nvPr>
        </p:nvSpPr>
        <p:spPr>
          <a:xfrm>
            <a:off x="504000" y="1326600"/>
            <a:ext cx="9071640" cy="3288240"/>
          </a:xfrm>
          <a:prstGeom prst="rect">
            <a:avLst/>
          </a:prstGeom>
          <a:noFill/>
          <a:ln w="0">
            <a:noFill/>
          </a:ln>
        </p:spPr>
        <p:txBody>
          <a:bodyPr lIns="0" rIns="0" tIns="0" bIns="0" anchor="t">
            <a:normAutofit/>
          </a:bodyPr>
          <a:p>
            <a:pPr indent="0">
              <a:spcBef>
                <a:spcPts val="1417"/>
              </a:spcBef>
              <a:buNone/>
            </a:pPr>
            <a:endParaRPr b="0" lang="el-GR" sz="3200" spc="-1" strike="noStrike">
              <a:solidFill>
                <a:srgbClr val="000000"/>
              </a:solidFill>
              <a:latin typeface="Arial"/>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4775B748-3FE3-44E0-BCDC-9894FBF7ABD5}" type="slidenum">
              <a:t>&lt;#&gt;</a:t>
            </a:fld>
          </a:p>
        </p:txBody>
      </p:sp>
      <p:sp>
        <p:nvSpPr>
          <p:cNvPr id="6" name="PlaceHolder 5"/>
          <p:cNvSpPr>
            <a:spLocks noGrp="1"/>
          </p:cNvSpPr>
          <p:nvPr>
            <p:ph type="dt" idx="1"/>
          </p:nvPr>
        </p:nvSpPr>
        <p:spPr/>
        <p:txBody>
          <a:bodyPr/>
          <a:p>
            <a:r>
              <a:rPr lang="el-GR"/>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endParaRPr b="0" lang="el-GR" sz="4400" spc="-1" strike="noStrike">
              <a:solidFill>
                <a:srgbClr val="000000"/>
              </a:solidFill>
              <a:latin typeface="Arial"/>
            </a:endParaRPr>
          </a:p>
        </p:txBody>
      </p:sp>
      <p:sp>
        <p:nvSpPr>
          <p:cNvPr id="10" name="PlaceHolder 2"/>
          <p:cNvSpPr>
            <a:spLocks noGrp="1"/>
          </p:cNvSpPr>
          <p:nvPr>
            <p:ph/>
          </p:nvPr>
        </p:nvSpPr>
        <p:spPr>
          <a:xfrm>
            <a:off x="504000" y="1326600"/>
            <a:ext cx="4426920" cy="3288240"/>
          </a:xfrm>
          <a:prstGeom prst="rect">
            <a:avLst/>
          </a:prstGeom>
          <a:noFill/>
          <a:ln w="0">
            <a:noFill/>
          </a:ln>
        </p:spPr>
        <p:txBody>
          <a:bodyPr lIns="0" rIns="0" tIns="0" bIns="0" anchor="t">
            <a:normAutofit/>
          </a:bodyPr>
          <a:p>
            <a:pPr indent="0">
              <a:spcBef>
                <a:spcPts val="1417"/>
              </a:spcBef>
              <a:buNone/>
            </a:pPr>
            <a:endParaRPr b="0" lang="el-GR" sz="3200" spc="-1" strike="noStrike">
              <a:solidFill>
                <a:srgbClr val="000000"/>
              </a:solidFill>
              <a:latin typeface="Arial"/>
            </a:endParaRPr>
          </a:p>
        </p:txBody>
      </p:sp>
      <p:sp>
        <p:nvSpPr>
          <p:cNvPr id="11" name="PlaceHolder 3"/>
          <p:cNvSpPr>
            <a:spLocks noGrp="1"/>
          </p:cNvSpPr>
          <p:nvPr>
            <p:ph/>
          </p:nvPr>
        </p:nvSpPr>
        <p:spPr>
          <a:xfrm>
            <a:off x="5152680" y="1326600"/>
            <a:ext cx="4426920" cy="3288240"/>
          </a:xfrm>
          <a:prstGeom prst="rect">
            <a:avLst/>
          </a:prstGeom>
          <a:noFill/>
          <a:ln w="0">
            <a:noFill/>
          </a:ln>
        </p:spPr>
        <p:txBody>
          <a:bodyPr lIns="0" rIns="0" tIns="0" bIns="0" anchor="t">
            <a:normAutofit/>
          </a:bodyPr>
          <a:p>
            <a:pPr indent="0">
              <a:spcBef>
                <a:spcPts val="1417"/>
              </a:spcBef>
              <a:buNone/>
            </a:pPr>
            <a:endParaRPr b="0" lang="el-GR" sz="3200" spc="-1" strike="noStrike">
              <a:solidFill>
                <a:srgbClr val="000000"/>
              </a:solidFill>
              <a:latin typeface="Arial"/>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97118F28-7CED-4838-B406-7E8DC90C1F22}" type="slidenum">
              <a:t>&lt;#&gt;</a:t>
            </a:fld>
          </a:p>
        </p:txBody>
      </p:sp>
      <p:sp>
        <p:nvSpPr>
          <p:cNvPr id="7" name="PlaceHolder 6"/>
          <p:cNvSpPr>
            <a:spLocks noGrp="1"/>
          </p:cNvSpPr>
          <p:nvPr>
            <p:ph type="dt" idx="1"/>
          </p:nvPr>
        </p:nvSpPr>
        <p:spPr/>
        <p:txBody>
          <a:bodyPr/>
          <a:p>
            <a:r>
              <a:rPr lang="el-GR"/>
              <a:t/>
            </a: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endParaRPr b="0" lang="el-GR" sz="4400" spc="-1" strike="noStrike">
              <a:solidFill>
                <a:srgbClr val="000000"/>
              </a:solidFill>
              <a:latin typeface="Arial"/>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A4FB30A7-2CB4-44D0-99F6-2A25D2C90C33}" type="slidenum">
              <a:t>&lt;#&gt;</a:t>
            </a:fld>
          </a:p>
        </p:txBody>
      </p:sp>
      <p:sp>
        <p:nvSpPr>
          <p:cNvPr id="5" name="PlaceHolder 4"/>
          <p:cNvSpPr>
            <a:spLocks noGrp="1"/>
          </p:cNvSpPr>
          <p:nvPr>
            <p:ph type="dt" idx="1"/>
          </p:nvPr>
        </p:nvSpPr>
        <p:spPr/>
        <p:txBody>
          <a:bodyPr/>
          <a:p>
            <a:r>
              <a:rPr lang="el-GR"/>
              <a:t/>
            </a: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504000" y="226080"/>
            <a:ext cx="9071640" cy="4388400"/>
          </a:xfrm>
          <a:prstGeom prst="rect">
            <a:avLst/>
          </a:prstGeom>
          <a:noFill/>
          <a:ln w="0">
            <a:noFill/>
          </a:ln>
        </p:spPr>
        <p:txBody>
          <a:bodyPr lIns="0" rIns="0" tIns="0" bIns="0" anchor="ctr">
            <a:noAutofit/>
          </a:bodyPr>
          <a:p>
            <a:pPr algn="ctr"/>
            <a:endParaRPr b="0" lang="el-GR" sz="3200" spc="-1" strike="noStrike">
              <a:solidFill>
                <a:srgbClr val="000000"/>
              </a:solidFill>
              <a:latin typeface="Arial"/>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10E2FFE9-3CB7-425B-BF0D-541B96A2F5FE}" type="slidenum">
              <a:t>&lt;#&gt;</a:t>
            </a:fld>
          </a:p>
        </p:txBody>
      </p:sp>
      <p:sp>
        <p:nvSpPr>
          <p:cNvPr id="5" name="PlaceHolder 4"/>
          <p:cNvSpPr>
            <a:spLocks noGrp="1"/>
          </p:cNvSpPr>
          <p:nvPr>
            <p:ph type="dt" idx="1"/>
          </p:nvPr>
        </p:nvSpPr>
        <p:spPr/>
        <p:txBody>
          <a:bodyPr/>
          <a:p>
            <a:r>
              <a:rPr lang="el-GR"/>
              <a:t/>
            </a: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endParaRPr b="0" lang="el-GR" sz="4400" spc="-1" strike="noStrike">
              <a:solidFill>
                <a:srgbClr val="000000"/>
              </a:solidFill>
              <a:latin typeface="Arial"/>
            </a:endParaRPr>
          </a:p>
        </p:txBody>
      </p:sp>
      <p:sp>
        <p:nvSpPr>
          <p:cNvPr id="15" name="PlaceHolder 2"/>
          <p:cNvSpPr>
            <a:spLocks noGrp="1"/>
          </p:cNvSpPr>
          <p:nvPr>
            <p:ph/>
          </p:nvPr>
        </p:nvSpPr>
        <p:spPr>
          <a:xfrm>
            <a:off x="504000" y="1326600"/>
            <a:ext cx="4426920" cy="1568160"/>
          </a:xfrm>
          <a:prstGeom prst="rect">
            <a:avLst/>
          </a:prstGeom>
          <a:noFill/>
          <a:ln w="0">
            <a:noFill/>
          </a:ln>
        </p:spPr>
        <p:txBody>
          <a:bodyPr lIns="0" rIns="0" tIns="0" bIns="0" anchor="t">
            <a:normAutofit/>
          </a:bodyPr>
          <a:p>
            <a:pPr indent="0">
              <a:spcBef>
                <a:spcPts val="1417"/>
              </a:spcBef>
              <a:buNone/>
            </a:pPr>
            <a:endParaRPr b="0" lang="el-GR" sz="3200" spc="-1" strike="noStrike">
              <a:solidFill>
                <a:srgbClr val="000000"/>
              </a:solidFill>
              <a:latin typeface="Arial"/>
            </a:endParaRPr>
          </a:p>
        </p:txBody>
      </p:sp>
      <p:sp>
        <p:nvSpPr>
          <p:cNvPr id="16" name="PlaceHolder 3"/>
          <p:cNvSpPr>
            <a:spLocks noGrp="1"/>
          </p:cNvSpPr>
          <p:nvPr>
            <p:ph/>
          </p:nvPr>
        </p:nvSpPr>
        <p:spPr>
          <a:xfrm>
            <a:off x="5152680" y="1326600"/>
            <a:ext cx="4426920" cy="3288240"/>
          </a:xfrm>
          <a:prstGeom prst="rect">
            <a:avLst/>
          </a:prstGeom>
          <a:noFill/>
          <a:ln w="0">
            <a:noFill/>
          </a:ln>
        </p:spPr>
        <p:txBody>
          <a:bodyPr lIns="0" rIns="0" tIns="0" bIns="0" anchor="t">
            <a:normAutofit/>
          </a:bodyPr>
          <a:p>
            <a:pPr indent="0">
              <a:spcBef>
                <a:spcPts val="1417"/>
              </a:spcBef>
              <a:buNone/>
            </a:pPr>
            <a:endParaRPr b="0" lang="el-GR" sz="3200" spc="-1" strike="noStrike">
              <a:solidFill>
                <a:srgbClr val="000000"/>
              </a:solidFill>
              <a:latin typeface="Arial"/>
            </a:endParaRPr>
          </a:p>
        </p:txBody>
      </p:sp>
      <p:sp>
        <p:nvSpPr>
          <p:cNvPr id="17" name="PlaceHolder 4"/>
          <p:cNvSpPr>
            <a:spLocks noGrp="1"/>
          </p:cNvSpPr>
          <p:nvPr>
            <p:ph/>
          </p:nvPr>
        </p:nvSpPr>
        <p:spPr>
          <a:xfrm>
            <a:off x="504000" y="3044160"/>
            <a:ext cx="4426920" cy="1568160"/>
          </a:xfrm>
          <a:prstGeom prst="rect">
            <a:avLst/>
          </a:prstGeom>
          <a:noFill/>
          <a:ln w="0">
            <a:noFill/>
          </a:ln>
        </p:spPr>
        <p:txBody>
          <a:bodyPr lIns="0" rIns="0" tIns="0" bIns="0" anchor="t">
            <a:normAutofit/>
          </a:bodyPr>
          <a:p>
            <a:pPr indent="0">
              <a:spcBef>
                <a:spcPts val="1417"/>
              </a:spcBef>
              <a:buNone/>
            </a:pPr>
            <a:endParaRPr b="0" lang="el-GR" sz="3200" spc="-1" strike="noStrike">
              <a:solidFill>
                <a:srgbClr val="000000"/>
              </a:solidFill>
              <a:latin typeface="Arial"/>
            </a:endParaRPr>
          </a:p>
        </p:txBody>
      </p:sp>
      <p:sp>
        <p:nvSpPr>
          <p:cNvPr id="6" name="PlaceHolder 5"/>
          <p:cNvSpPr>
            <a:spLocks noGrp="1"/>
          </p:cNvSpPr>
          <p:nvPr>
            <p:ph type="ftr" idx="2"/>
          </p:nvPr>
        </p:nvSpPr>
        <p:spPr/>
        <p:txBody>
          <a:bodyPr/>
          <a:p>
            <a:r>
              <a:t>Footer</a:t>
            </a:r>
          </a:p>
        </p:txBody>
      </p:sp>
      <p:sp>
        <p:nvSpPr>
          <p:cNvPr id="7" name="PlaceHolder 6"/>
          <p:cNvSpPr>
            <a:spLocks noGrp="1"/>
          </p:cNvSpPr>
          <p:nvPr>
            <p:ph type="sldNum" idx="3"/>
          </p:nvPr>
        </p:nvSpPr>
        <p:spPr/>
        <p:txBody>
          <a:bodyPr/>
          <a:p>
            <a:fld id="{E844B1D1-8DBE-428C-852A-C68B8FD2738C}" type="slidenum">
              <a:t>&lt;#&gt;</a:t>
            </a:fld>
          </a:p>
        </p:txBody>
      </p:sp>
      <p:sp>
        <p:nvSpPr>
          <p:cNvPr id="8" name="PlaceHolder 7"/>
          <p:cNvSpPr>
            <a:spLocks noGrp="1"/>
          </p:cNvSpPr>
          <p:nvPr>
            <p:ph type="dt" idx="1"/>
          </p:nvPr>
        </p:nvSpPr>
        <p:spPr/>
        <p:txBody>
          <a:bodyPr/>
          <a:p>
            <a:r>
              <a:rPr lang="el-GR"/>
              <a:t/>
            </a: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endParaRPr b="0" lang="el-GR" sz="4400" spc="-1" strike="noStrike">
              <a:solidFill>
                <a:srgbClr val="000000"/>
              </a:solidFill>
              <a:latin typeface="Arial"/>
            </a:endParaRPr>
          </a:p>
        </p:txBody>
      </p:sp>
      <p:sp>
        <p:nvSpPr>
          <p:cNvPr id="19" name="PlaceHolder 2"/>
          <p:cNvSpPr>
            <a:spLocks noGrp="1"/>
          </p:cNvSpPr>
          <p:nvPr>
            <p:ph/>
          </p:nvPr>
        </p:nvSpPr>
        <p:spPr>
          <a:xfrm>
            <a:off x="504000" y="1326600"/>
            <a:ext cx="4426920" cy="3288240"/>
          </a:xfrm>
          <a:prstGeom prst="rect">
            <a:avLst/>
          </a:prstGeom>
          <a:noFill/>
          <a:ln w="0">
            <a:noFill/>
          </a:ln>
        </p:spPr>
        <p:txBody>
          <a:bodyPr lIns="0" rIns="0" tIns="0" bIns="0" anchor="t">
            <a:normAutofit/>
          </a:bodyPr>
          <a:p>
            <a:pPr indent="0">
              <a:spcBef>
                <a:spcPts val="1417"/>
              </a:spcBef>
              <a:buNone/>
            </a:pPr>
            <a:endParaRPr b="0" lang="el-GR" sz="3200" spc="-1" strike="noStrike">
              <a:solidFill>
                <a:srgbClr val="000000"/>
              </a:solidFill>
              <a:latin typeface="Arial"/>
            </a:endParaRPr>
          </a:p>
        </p:txBody>
      </p:sp>
      <p:sp>
        <p:nvSpPr>
          <p:cNvPr id="20" name="PlaceHolder 3"/>
          <p:cNvSpPr>
            <a:spLocks noGrp="1"/>
          </p:cNvSpPr>
          <p:nvPr>
            <p:ph/>
          </p:nvPr>
        </p:nvSpPr>
        <p:spPr>
          <a:xfrm>
            <a:off x="5152680" y="1326600"/>
            <a:ext cx="4426920" cy="1568160"/>
          </a:xfrm>
          <a:prstGeom prst="rect">
            <a:avLst/>
          </a:prstGeom>
          <a:noFill/>
          <a:ln w="0">
            <a:noFill/>
          </a:ln>
        </p:spPr>
        <p:txBody>
          <a:bodyPr lIns="0" rIns="0" tIns="0" bIns="0" anchor="t">
            <a:normAutofit/>
          </a:bodyPr>
          <a:p>
            <a:pPr indent="0">
              <a:spcBef>
                <a:spcPts val="1417"/>
              </a:spcBef>
              <a:buNone/>
            </a:pPr>
            <a:endParaRPr b="0" lang="el-GR" sz="3200" spc="-1" strike="noStrike">
              <a:solidFill>
                <a:srgbClr val="000000"/>
              </a:solidFill>
              <a:latin typeface="Arial"/>
            </a:endParaRPr>
          </a:p>
        </p:txBody>
      </p:sp>
      <p:sp>
        <p:nvSpPr>
          <p:cNvPr id="21" name="PlaceHolder 4"/>
          <p:cNvSpPr>
            <a:spLocks noGrp="1"/>
          </p:cNvSpPr>
          <p:nvPr>
            <p:ph/>
          </p:nvPr>
        </p:nvSpPr>
        <p:spPr>
          <a:xfrm>
            <a:off x="5152680" y="3044160"/>
            <a:ext cx="4426920" cy="1568160"/>
          </a:xfrm>
          <a:prstGeom prst="rect">
            <a:avLst/>
          </a:prstGeom>
          <a:noFill/>
          <a:ln w="0">
            <a:noFill/>
          </a:ln>
        </p:spPr>
        <p:txBody>
          <a:bodyPr lIns="0" rIns="0" tIns="0" bIns="0" anchor="t">
            <a:normAutofit/>
          </a:bodyPr>
          <a:p>
            <a:pPr indent="0">
              <a:spcBef>
                <a:spcPts val="1417"/>
              </a:spcBef>
              <a:buNone/>
            </a:pPr>
            <a:endParaRPr b="0" lang="el-GR" sz="3200" spc="-1" strike="noStrike">
              <a:solidFill>
                <a:srgbClr val="000000"/>
              </a:solidFill>
              <a:latin typeface="Arial"/>
            </a:endParaRPr>
          </a:p>
        </p:txBody>
      </p:sp>
      <p:sp>
        <p:nvSpPr>
          <p:cNvPr id="6" name="PlaceHolder 5"/>
          <p:cNvSpPr>
            <a:spLocks noGrp="1"/>
          </p:cNvSpPr>
          <p:nvPr>
            <p:ph type="ftr" idx="2"/>
          </p:nvPr>
        </p:nvSpPr>
        <p:spPr/>
        <p:txBody>
          <a:bodyPr/>
          <a:p>
            <a:r>
              <a:t>Footer</a:t>
            </a:r>
          </a:p>
        </p:txBody>
      </p:sp>
      <p:sp>
        <p:nvSpPr>
          <p:cNvPr id="7" name="PlaceHolder 6"/>
          <p:cNvSpPr>
            <a:spLocks noGrp="1"/>
          </p:cNvSpPr>
          <p:nvPr>
            <p:ph type="sldNum" idx="3"/>
          </p:nvPr>
        </p:nvSpPr>
        <p:spPr/>
        <p:txBody>
          <a:bodyPr/>
          <a:p>
            <a:fld id="{6DE85E9F-2297-4FCE-93E6-6DB00343713B}" type="slidenum">
              <a:t>&lt;#&gt;</a:t>
            </a:fld>
          </a:p>
        </p:txBody>
      </p:sp>
      <p:sp>
        <p:nvSpPr>
          <p:cNvPr id="8" name="PlaceHolder 7"/>
          <p:cNvSpPr>
            <a:spLocks noGrp="1"/>
          </p:cNvSpPr>
          <p:nvPr>
            <p:ph type="dt" idx="1"/>
          </p:nvPr>
        </p:nvSpPr>
        <p:spPr/>
        <p:txBody>
          <a:bodyPr/>
          <a:p>
            <a:r>
              <a:rPr lang="el-GR"/>
              <a:t/>
            </a: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endParaRPr b="0" lang="el-GR" sz="4400" spc="-1" strike="noStrike">
              <a:solidFill>
                <a:srgbClr val="000000"/>
              </a:solidFill>
              <a:latin typeface="Arial"/>
            </a:endParaRPr>
          </a:p>
        </p:txBody>
      </p:sp>
      <p:sp>
        <p:nvSpPr>
          <p:cNvPr id="23" name="PlaceHolder 2"/>
          <p:cNvSpPr>
            <a:spLocks noGrp="1"/>
          </p:cNvSpPr>
          <p:nvPr>
            <p:ph/>
          </p:nvPr>
        </p:nvSpPr>
        <p:spPr>
          <a:xfrm>
            <a:off x="504000" y="1326600"/>
            <a:ext cx="4426920" cy="1568160"/>
          </a:xfrm>
          <a:prstGeom prst="rect">
            <a:avLst/>
          </a:prstGeom>
          <a:noFill/>
          <a:ln w="0">
            <a:noFill/>
          </a:ln>
        </p:spPr>
        <p:txBody>
          <a:bodyPr lIns="0" rIns="0" tIns="0" bIns="0" anchor="t">
            <a:normAutofit/>
          </a:bodyPr>
          <a:p>
            <a:pPr indent="0">
              <a:spcBef>
                <a:spcPts val="1417"/>
              </a:spcBef>
              <a:buNone/>
            </a:pPr>
            <a:endParaRPr b="0" lang="el-GR" sz="3200" spc="-1" strike="noStrike">
              <a:solidFill>
                <a:srgbClr val="000000"/>
              </a:solidFill>
              <a:latin typeface="Arial"/>
            </a:endParaRPr>
          </a:p>
        </p:txBody>
      </p:sp>
      <p:sp>
        <p:nvSpPr>
          <p:cNvPr id="24" name="PlaceHolder 3"/>
          <p:cNvSpPr>
            <a:spLocks noGrp="1"/>
          </p:cNvSpPr>
          <p:nvPr>
            <p:ph/>
          </p:nvPr>
        </p:nvSpPr>
        <p:spPr>
          <a:xfrm>
            <a:off x="5152680" y="1326600"/>
            <a:ext cx="4426920" cy="1568160"/>
          </a:xfrm>
          <a:prstGeom prst="rect">
            <a:avLst/>
          </a:prstGeom>
          <a:noFill/>
          <a:ln w="0">
            <a:noFill/>
          </a:ln>
        </p:spPr>
        <p:txBody>
          <a:bodyPr lIns="0" rIns="0" tIns="0" bIns="0" anchor="t">
            <a:normAutofit/>
          </a:bodyPr>
          <a:p>
            <a:pPr indent="0">
              <a:spcBef>
                <a:spcPts val="1417"/>
              </a:spcBef>
              <a:buNone/>
            </a:pPr>
            <a:endParaRPr b="0" lang="el-GR" sz="3200" spc="-1" strike="noStrike">
              <a:solidFill>
                <a:srgbClr val="000000"/>
              </a:solidFill>
              <a:latin typeface="Arial"/>
            </a:endParaRPr>
          </a:p>
        </p:txBody>
      </p:sp>
      <p:sp>
        <p:nvSpPr>
          <p:cNvPr id="25" name="PlaceHolder 4"/>
          <p:cNvSpPr>
            <a:spLocks noGrp="1"/>
          </p:cNvSpPr>
          <p:nvPr>
            <p:ph/>
          </p:nvPr>
        </p:nvSpPr>
        <p:spPr>
          <a:xfrm>
            <a:off x="504000" y="3044160"/>
            <a:ext cx="9071640" cy="1568160"/>
          </a:xfrm>
          <a:prstGeom prst="rect">
            <a:avLst/>
          </a:prstGeom>
          <a:noFill/>
          <a:ln w="0">
            <a:noFill/>
          </a:ln>
        </p:spPr>
        <p:txBody>
          <a:bodyPr lIns="0" rIns="0" tIns="0" bIns="0" anchor="t">
            <a:normAutofit/>
          </a:bodyPr>
          <a:p>
            <a:pPr indent="0">
              <a:spcBef>
                <a:spcPts val="1417"/>
              </a:spcBef>
              <a:buNone/>
            </a:pPr>
            <a:endParaRPr b="0" lang="el-GR" sz="3200" spc="-1" strike="noStrike">
              <a:solidFill>
                <a:srgbClr val="000000"/>
              </a:solidFill>
              <a:latin typeface="Arial"/>
            </a:endParaRPr>
          </a:p>
        </p:txBody>
      </p:sp>
      <p:sp>
        <p:nvSpPr>
          <p:cNvPr id="6" name="PlaceHolder 5"/>
          <p:cNvSpPr>
            <a:spLocks noGrp="1"/>
          </p:cNvSpPr>
          <p:nvPr>
            <p:ph type="ftr" idx="2"/>
          </p:nvPr>
        </p:nvSpPr>
        <p:spPr/>
        <p:txBody>
          <a:bodyPr/>
          <a:p>
            <a:r>
              <a:t>Footer</a:t>
            </a:r>
          </a:p>
        </p:txBody>
      </p:sp>
      <p:sp>
        <p:nvSpPr>
          <p:cNvPr id="7" name="PlaceHolder 6"/>
          <p:cNvSpPr>
            <a:spLocks noGrp="1"/>
          </p:cNvSpPr>
          <p:nvPr>
            <p:ph type="sldNum" idx="3"/>
          </p:nvPr>
        </p:nvSpPr>
        <p:spPr/>
        <p:txBody>
          <a:bodyPr/>
          <a:p>
            <a:fld id="{42B89599-2DDF-4261-BE08-50903C947B2A}" type="slidenum">
              <a:t>&lt;#&gt;</a:t>
            </a:fld>
          </a:p>
        </p:txBody>
      </p:sp>
      <p:sp>
        <p:nvSpPr>
          <p:cNvPr id="8" name="PlaceHolder 7"/>
          <p:cNvSpPr>
            <a:spLocks noGrp="1"/>
          </p:cNvSpPr>
          <p:nvPr>
            <p:ph type="dt" idx="1"/>
          </p:nvPr>
        </p:nvSpPr>
        <p:spPr/>
        <p:txBody>
          <a:bodyPr/>
          <a:p>
            <a:r>
              <a:rPr lang="el-GR"/>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0"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r>
              <a:rPr b="0" lang="el-GR" sz="4400" spc="-1" strike="noStrike">
                <a:solidFill>
                  <a:srgbClr val="000000"/>
                </a:solidFill>
                <a:latin typeface="Arial"/>
              </a:rPr>
              <a:t>Πατήστε για επεξεργασία της μορφής κειμένου του τίτλου</a:t>
            </a:r>
            <a:endParaRPr b="0" lang="el-GR" sz="4400" spc="-1" strike="noStrike">
              <a:solidFill>
                <a:srgbClr val="000000"/>
              </a:solidFill>
              <a:latin typeface="Arial"/>
            </a:endParaRPr>
          </a:p>
        </p:txBody>
      </p:sp>
      <p:sp>
        <p:nvSpPr>
          <p:cNvPr id="1" name="PlaceHolder 2"/>
          <p:cNvSpPr>
            <a:spLocks noGrp="1"/>
          </p:cNvSpPr>
          <p:nvPr>
            <p:ph type="body"/>
          </p:nvPr>
        </p:nvSpPr>
        <p:spPr>
          <a:xfrm>
            <a:off x="504000" y="1326600"/>
            <a:ext cx="9071640" cy="328824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l-GR" sz="3200" spc="-1" strike="noStrike">
                <a:solidFill>
                  <a:srgbClr val="000000"/>
                </a:solidFill>
                <a:latin typeface="Arial"/>
              </a:rPr>
              <a:t>Πατήστε για επεξεργασία της μορφής κειμένου διάρθρωσης</a:t>
            </a:r>
            <a:endParaRPr b="0" lang="el-GR"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l-GR" sz="2800" spc="-1" strike="noStrike">
                <a:solidFill>
                  <a:srgbClr val="000000"/>
                </a:solidFill>
                <a:latin typeface="Arial"/>
              </a:rPr>
              <a:t>Δεύτερο επίπεδο διάρθρωσης</a:t>
            </a:r>
            <a:endParaRPr b="0" lang="el-GR"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l-GR" sz="2400" spc="-1" strike="noStrike">
                <a:solidFill>
                  <a:srgbClr val="000000"/>
                </a:solidFill>
                <a:latin typeface="Arial"/>
              </a:rPr>
              <a:t>Τρίτο επίπεδο διάρθρωσης</a:t>
            </a:r>
            <a:endParaRPr b="0" lang="el-GR"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l-GR" sz="2000" spc="-1" strike="noStrike">
                <a:solidFill>
                  <a:srgbClr val="000000"/>
                </a:solidFill>
                <a:latin typeface="Arial"/>
              </a:rPr>
              <a:t>Τέταρτο επίπεδο διάρθρωσης</a:t>
            </a:r>
            <a:endParaRPr b="0" lang="el-GR"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l-GR" sz="2000" spc="-1" strike="noStrike">
                <a:solidFill>
                  <a:srgbClr val="000000"/>
                </a:solidFill>
                <a:latin typeface="Arial"/>
              </a:rPr>
              <a:t>Πέμπτο επίπεδο διάρθρωσης</a:t>
            </a:r>
            <a:endParaRPr b="0" lang="el-GR"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l-GR" sz="2000" spc="-1" strike="noStrike">
                <a:solidFill>
                  <a:srgbClr val="000000"/>
                </a:solidFill>
                <a:latin typeface="Arial"/>
              </a:rPr>
              <a:t>Έκτο επίπεδο διάρθρωσης</a:t>
            </a:r>
            <a:endParaRPr b="0" lang="el-GR"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l-GR" sz="2000" spc="-1" strike="noStrike">
                <a:solidFill>
                  <a:srgbClr val="000000"/>
                </a:solidFill>
                <a:latin typeface="Arial"/>
              </a:rPr>
              <a:t>Έβδομο επίπεδο διάρθρωσης</a:t>
            </a:r>
            <a:endParaRPr b="0" lang="el-GR" sz="2000" spc="-1" strike="noStrike">
              <a:solidFill>
                <a:srgbClr val="000000"/>
              </a:solidFill>
              <a:latin typeface="Arial"/>
            </a:endParaRPr>
          </a:p>
        </p:txBody>
      </p:sp>
      <p:sp>
        <p:nvSpPr>
          <p:cNvPr id="2" name="PlaceHolder 3"/>
          <p:cNvSpPr>
            <a:spLocks noGrp="1"/>
          </p:cNvSpPr>
          <p:nvPr>
            <p:ph type="dt" idx="1"/>
          </p:nvPr>
        </p:nvSpPr>
        <p:spPr>
          <a:xfrm>
            <a:off x="504000" y="5165280"/>
            <a:ext cx="2348280" cy="390600"/>
          </a:xfrm>
          <a:prstGeom prst="rect">
            <a:avLst/>
          </a:prstGeom>
          <a:noFill/>
          <a:ln w="0">
            <a:noFill/>
          </a:ln>
        </p:spPr>
        <p:txBody>
          <a:bodyPr lIns="0" rIns="0" tIns="0" bIns="0" anchor="t">
            <a:noAutofit/>
          </a:bodyPr>
          <a:lstStyle>
            <a:lvl1pPr indent="0">
              <a:buNone/>
              <a:defRPr b="0" lang="el-GR" sz="1400" spc="-1" strike="noStrike">
                <a:solidFill>
                  <a:srgbClr val="000000"/>
                </a:solidFill>
                <a:latin typeface="Times New Roman"/>
              </a:defRPr>
            </a:lvl1pPr>
          </a:lstStyle>
          <a:p>
            <a:pPr indent="0">
              <a:buNone/>
            </a:pPr>
            <a:r>
              <a:rPr b="0" lang="el-GR" sz="1400" spc="-1" strike="noStrike">
                <a:solidFill>
                  <a:srgbClr val="000000"/>
                </a:solidFill>
                <a:latin typeface="Times New Roman"/>
              </a:rPr>
              <a:t>&lt;ημερομηνία/ώρα&gt;</a:t>
            </a:r>
            <a:endParaRPr b="0" lang="el-GR" sz="1400" spc="-1" strike="noStrike">
              <a:solidFill>
                <a:srgbClr val="000000"/>
              </a:solidFill>
              <a:latin typeface="Times New Roman"/>
            </a:endParaRPr>
          </a:p>
        </p:txBody>
      </p:sp>
      <p:sp>
        <p:nvSpPr>
          <p:cNvPr id="3" name="PlaceHolder 4"/>
          <p:cNvSpPr>
            <a:spLocks noGrp="1"/>
          </p:cNvSpPr>
          <p:nvPr>
            <p:ph type="ftr" idx="2"/>
          </p:nvPr>
        </p:nvSpPr>
        <p:spPr>
          <a:xfrm>
            <a:off x="3447360" y="5165280"/>
            <a:ext cx="3195000" cy="390600"/>
          </a:xfrm>
          <a:prstGeom prst="rect">
            <a:avLst/>
          </a:prstGeom>
          <a:noFill/>
          <a:ln w="0">
            <a:noFill/>
          </a:ln>
        </p:spPr>
        <p:txBody>
          <a:bodyPr lIns="0" rIns="0" tIns="0" bIns="0" anchor="t">
            <a:noAutofit/>
          </a:bodyPr>
          <a:lstStyle>
            <a:lvl1pPr indent="0" algn="ctr">
              <a:buNone/>
              <a:defRPr b="0" lang="el-GR" sz="1400" spc="-1" strike="noStrike">
                <a:solidFill>
                  <a:srgbClr val="000000"/>
                </a:solidFill>
                <a:latin typeface="Times New Roman"/>
              </a:defRPr>
            </a:lvl1pPr>
          </a:lstStyle>
          <a:p>
            <a:pPr indent="0" algn="ctr">
              <a:buNone/>
            </a:pPr>
            <a:r>
              <a:rPr b="0" lang="el-GR" sz="1400" spc="-1" strike="noStrike">
                <a:solidFill>
                  <a:srgbClr val="000000"/>
                </a:solidFill>
                <a:latin typeface="Times New Roman"/>
              </a:rPr>
              <a:t>&lt;υποσέλιδο&gt;</a:t>
            </a:r>
            <a:endParaRPr b="0" lang="el-GR" sz="1400" spc="-1" strike="noStrike">
              <a:solidFill>
                <a:srgbClr val="000000"/>
              </a:solidFill>
              <a:latin typeface="Times New Roman"/>
            </a:endParaRPr>
          </a:p>
        </p:txBody>
      </p:sp>
      <p:sp>
        <p:nvSpPr>
          <p:cNvPr id="4" name="PlaceHolder 5"/>
          <p:cNvSpPr>
            <a:spLocks noGrp="1"/>
          </p:cNvSpPr>
          <p:nvPr>
            <p:ph type="sldNum" idx="3"/>
          </p:nvPr>
        </p:nvSpPr>
        <p:spPr>
          <a:xfrm>
            <a:off x="7227360" y="5165280"/>
            <a:ext cx="2348280" cy="390600"/>
          </a:xfrm>
          <a:prstGeom prst="rect">
            <a:avLst/>
          </a:prstGeom>
          <a:noFill/>
          <a:ln w="0">
            <a:noFill/>
          </a:ln>
        </p:spPr>
        <p:txBody>
          <a:bodyPr lIns="0" rIns="0" tIns="0" bIns="0" anchor="t">
            <a:noAutofit/>
          </a:bodyPr>
          <a:lstStyle>
            <a:lvl1pPr indent="0" algn="r">
              <a:buNone/>
              <a:defRPr b="0" lang="el-GR" sz="1400" spc="-1" strike="noStrike">
                <a:solidFill>
                  <a:srgbClr val="000000"/>
                </a:solidFill>
                <a:latin typeface="Times New Roman"/>
              </a:defRPr>
            </a:lvl1pPr>
          </a:lstStyle>
          <a:p>
            <a:pPr indent="0" algn="r">
              <a:buNone/>
            </a:pPr>
            <a:fld id="{642089CF-99FD-4DC8-AB11-9FE9C0B22B1E}" type="slidenum">
              <a:rPr b="0" lang="el-GR" sz="1400" spc="-1" strike="noStrike">
                <a:solidFill>
                  <a:srgbClr val="000000"/>
                </a:solidFill>
                <a:latin typeface="Times New Roman"/>
              </a:rPr>
              <a:t>&lt;αριθμός&gt;</a:t>
            </a:fld>
            <a:endParaRPr b="0" lang="el-GR"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s/_rels/slide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image" Target="../media/image10.png"/><Relationship Id="rId2" Type="http://schemas.openxmlformats.org/officeDocument/2006/relationships/image" Target="../media/image11.png"/><Relationship Id="rId3" Type="http://schemas.openxmlformats.org/officeDocument/2006/relationships/image" Target="../media/image12.png"/><Relationship Id="rId4" Type="http://schemas.openxmlformats.org/officeDocument/2006/relationships/slideLayout" Target="../slideLayouts/slideLayout3.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3.xml.rels><?xml version="1.0" encoding="UTF-8"?>
<Relationships xmlns="http://schemas.openxmlformats.org/package/2006/relationships"><Relationship Id="rId1" Type="http://schemas.openxmlformats.org/officeDocument/2006/relationships/hyperlink" Target="https://en.wikipedia.org/wiki/1900_in_Australia" TargetMode="External"/><Relationship Id="rId2" Type="http://schemas.openxmlformats.org/officeDocument/2006/relationships/hyperlink" Target="https://en.wikipedia.org/wiki/Military_history_of_Australia_during_World_War_I" TargetMode="External"/><Relationship Id="rId3" Type="http://schemas.openxmlformats.org/officeDocument/2006/relationships/hyperlink" Target="https://el.wikipedia.org/wiki/&#913;&#965;&#963;&#964;&#961;&#945;&#955;&#943;&#945;" TargetMode="External"/><Relationship Id="rId4" Type="http://schemas.openxmlformats.org/officeDocument/2006/relationships/hyperlink" Target="https://el.wikipedia.org/wiki/&#913;" TargetMode="External"/><Relationship Id="rId5"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image" Target="../media/image3.png"/><Relationship Id="rId3" Type="http://schemas.openxmlformats.org/officeDocument/2006/relationships/slideLayout" Target="../slideLayouts/slideLayout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5.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image" Target="../media/image5.png"/><Relationship Id="rId3" Type="http://schemas.openxmlformats.org/officeDocument/2006/relationships/image" Target="../media/image6.png"/><Relationship Id="rId4" Type="http://schemas.openxmlformats.org/officeDocument/2006/relationships/slideLayout" Target="../slideLayouts/slideLayout3.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7.xml.rels><?xml version="1.0" encoding="UTF-8"?>
<Relationships xmlns="http://schemas.openxmlformats.org/package/2006/relationships"><Relationship Id="rId1" Type="http://schemas.openxmlformats.org/officeDocument/2006/relationships/image" Target="../media/image7.png"/><Relationship Id="rId2" Type="http://schemas.openxmlformats.org/officeDocument/2006/relationships/image" Target="../media/image8.png"/><Relationship Id="rId3" Type="http://schemas.openxmlformats.org/officeDocument/2006/relationships/image" Target="../media/image9.png"/><Relationship Id="rId4" Type="http://schemas.openxmlformats.org/officeDocument/2006/relationships/slideLayout" Target="../slideLayouts/slideLayout3.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 name="PlaceHolder 1"/>
          <p:cNvSpPr>
            <a:spLocks noGrp="1"/>
          </p:cNvSpPr>
          <p:nvPr>
            <p:ph type="title"/>
          </p:nvPr>
        </p:nvSpPr>
        <p:spPr>
          <a:xfrm>
            <a:off x="504000" y="74160"/>
            <a:ext cx="9071640" cy="1250280"/>
          </a:xfrm>
          <a:prstGeom prst="rect">
            <a:avLst/>
          </a:prstGeom>
          <a:noFill/>
          <a:ln w="0">
            <a:noFill/>
          </a:ln>
        </p:spPr>
        <p:txBody>
          <a:bodyPr lIns="0" rIns="0" tIns="0" bIns="0" anchor="ctr">
            <a:noAutofit/>
          </a:bodyPr>
          <a:p>
            <a:pPr indent="0" algn="ctr">
              <a:buNone/>
            </a:pPr>
            <a:r>
              <a:rPr b="0" lang="el-GR" sz="4400" spc="-1" strike="noStrike">
                <a:solidFill>
                  <a:srgbClr val="000000"/>
                </a:solidFill>
                <a:latin typeface="Arial"/>
              </a:rPr>
              <a:t>Αυστραλία στις αρχές του 20ου αιώνα</a:t>
            </a:r>
            <a:endParaRPr b="0" lang="el-GR" sz="4400" spc="-1" strike="noStrike">
              <a:solidFill>
                <a:srgbClr val="000000"/>
              </a:solidFill>
              <a:latin typeface="Arial"/>
            </a:endParaRPr>
          </a:p>
        </p:txBody>
      </p:sp>
      <p:sp>
        <p:nvSpPr>
          <p:cNvPr id="42" name="PlaceHolder 2"/>
          <p:cNvSpPr>
            <a:spLocks noGrp="1"/>
          </p:cNvSpPr>
          <p:nvPr>
            <p:ph type="subTitle"/>
          </p:nvPr>
        </p:nvSpPr>
        <p:spPr>
          <a:xfrm>
            <a:off x="1080000" y="3306600"/>
            <a:ext cx="7956000" cy="2273400"/>
          </a:xfrm>
          <a:prstGeom prst="rect">
            <a:avLst/>
          </a:prstGeom>
          <a:noFill/>
          <a:ln w="0">
            <a:noFill/>
          </a:ln>
        </p:spPr>
        <p:txBody>
          <a:bodyPr lIns="0" rIns="0" tIns="0" bIns="0" anchor="ctr">
            <a:noAutofit/>
          </a:bodyPr>
          <a:p>
            <a:pPr indent="0" algn="ctr">
              <a:buNone/>
            </a:pPr>
            <a:r>
              <a:rPr b="0" lang="el-GR" sz="3200" spc="-1" strike="noStrike">
                <a:solidFill>
                  <a:srgbClr val="000000"/>
                </a:solidFill>
                <a:latin typeface="Arial"/>
              </a:rPr>
              <a:t>Εργασία Στυλιανός Μπουτιέρος Δράκος </a:t>
            </a:r>
            <a:endParaRPr b="0" lang="el-GR" sz="3200" spc="-1" strike="noStrike">
              <a:solidFill>
                <a:srgbClr val="000000"/>
              </a:solidFill>
              <a:latin typeface="Arial"/>
            </a:endParaRPr>
          </a:p>
          <a:p>
            <a:pPr indent="0" algn="ctr">
              <a:buNone/>
            </a:pPr>
            <a:r>
              <a:rPr b="0" lang="el-GR" sz="3200" spc="-1" strike="noStrike">
                <a:solidFill>
                  <a:srgbClr val="000000"/>
                </a:solidFill>
                <a:latin typeface="Arial"/>
              </a:rPr>
              <a:t>Γ2</a:t>
            </a:r>
            <a:endParaRPr b="0" lang="el-GR" sz="3200" spc="-1" strike="noStrike">
              <a:solidFill>
                <a:srgbClr val="000000"/>
              </a:solidFill>
              <a:latin typeface="Arial"/>
            </a:endParaRPr>
          </a:p>
          <a:p>
            <a:pPr indent="0" algn="ctr">
              <a:buNone/>
            </a:pPr>
            <a:r>
              <a:rPr b="0" lang="el-GR" sz="3200" spc="-1" strike="noStrike">
                <a:solidFill>
                  <a:srgbClr val="000000"/>
                </a:solidFill>
                <a:latin typeface="Arial"/>
              </a:rPr>
              <a:t>28/04/24</a:t>
            </a:r>
            <a:endParaRPr b="0" lang="el-GR" sz="3200" spc="-1" strike="noStrike">
              <a:solidFill>
                <a:srgbClr val="000000"/>
              </a:solidFill>
              <a:latin typeface="Arial"/>
            </a:endParaRPr>
          </a:p>
        </p:txBody>
      </p:sp>
      <p:pic>
        <p:nvPicPr>
          <p:cNvPr id="43" name="" descr=""/>
          <p:cNvPicPr/>
          <p:nvPr/>
        </p:nvPicPr>
        <p:blipFill>
          <a:blip r:embed="rId1"/>
          <a:stretch/>
        </p:blipFill>
        <p:spPr>
          <a:xfrm>
            <a:off x="2700000" y="1347480"/>
            <a:ext cx="4410720" cy="2252520"/>
          </a:xfrm>
          <a:prstGeom prst="rect">
            <a:avLst/>
          </a:prstGeom>
          <a:ln w="0">
            <a:noFill/>
          </a:ln>
        </p:spPr>
      </p:pic>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p:nvPr>
        </p:nvSpPr>
        <p:spPr>
          <a:xfrm>
            <a:off x="468360" y="180000"/>
            <a:ext cx="9071640" cy="3288240"/>
          </a:xfrm>
          <a:prstGeom prst="rect">
            <a:avLst/>
          </a:prstGeom>
          <a:noFill/>
          <a:ln w="0">
            <a:noFill/>
          </a:ln>
        </p:spPr>
        <p:txBody>
          <a:bodyPr lIns="0" rIns="0" tIns="0" bIns="0" anchor="t">
            <a:normAutofit fontScale="78000"/>
          </a:bodyPr>
          <a:p>
            <a:pPr marL="336960" indent="-252720">
              <a:spcBef>
                <a:spcPts val="1417"/>
              </a:spcBef>
              <a:buClr>
                <a:srgbClr val="000000"/>
              </a:buClr>
              <a:buSzPct val="45000"/>
              <a:buFont typeface="Wingdings" charset="2"/>
              <a:buChar char=""/>
            </a:pPr>
            <a:r>
              <a:rPr b="0" lang="el-GR" sz="3200" spc="-1" strike="noStrike">
                <a:solidFill>
                  <a:srgbClr val="000000"/>
                </a:solidFill>
                <a:latin typeface="Arial"/>
              </a:rPr>
              <a:t>Ενδοχώρα Μέτρα: Εντός της χώρας, η Αυστραλία υιοθέτησε πολλά μέτρα για την προστασία του εδάφους της, συμπεριλαμβανομένης της ενίσχυσης των στρατιωτικών δυνάμεων και της εφαρμογής μέτρων ασφαλείας.</a:t>
            </a:r>
            <a:endParaRPr b="0" lang="el-GR" sz="3200" spc="-1" strike="noStrike">
              <a:solidFill>
                <a:srgbClr val="000000"/>
              </a:solidFill>
              <a:latin typeface="Arial"/>
            </a:endParaRPr>
          </a:p>
          <a:p>
            <a:pPr marL="336960" indent="-252720">
              <a:spcBef>
                <a:spcPts val="1417"/>
              </a:spcBef>
              <a:buClr>
                <a:srgbClr val="000000"/>
              </a:buClr>
              <a:buSzPct val="45000"/>
              <a:buFont typeface="Wingdings" charset="2"/>
              <a:buChar char=""/>
            </a:pPr>
            <a:r>
              <a:rPr b="0" lang="el-GR" sz="3200" spc="-1" strike="noStrike">
                <a:solidFill>
                  <a:srgbClr val="000000"/>
                </a:solidFill>
                <a:latin typeface="Arial"/>
              </a:rPr>
              <a:t>Οικονομικές Επιπτώσεις: Ο πόλεμος είχε σημαντικές οικονομικές επιπτώσεις στην Αυστραλία, με την αναδιάρθρωση της οικονομίας για την υποστήριξη της πολεμικής προσπάθειας και τη μετέπειτα ανοικοδόμηση της μετά τον πόλεμο.</a:t>
            </a:r>
            <a:endParaRPr b="0" lang="el-GR" sz="3200" spc="-1" strike="noStrike">
              <a:solidFill>
                <a:srgbClr val="000000"/>
              </a:solidFill>
              <a:latin typeface="Arial"/>
            </a:endParaRPr>
          </a:p>
        </p:txBody>
      </p:sp>
      <p:pic>
        <p:nvPicPr>
          <p:cNvPr id="66" name="" descr=""/>
          <p:cNvPicPr/>
          <p:nvPr/>
        </p:nvPicPr>
        <p:blipFill>
          <a:blip r:embed="rId1"/>
          <a:stretch/>
        </p:blipFill>
        <p:spPr>
          <a:xfrm>
            <a:off x="720000" y="3780000"/>
            <a:ext cx="2847600" cy="1599840"/>
          </a:xfrm>
          <a:prstGeom prst="rect">
            <a:avLst/>
          </a:prstGeom>
          <a:ln w="0">
            <a:noFill/>
          </a:ln>
        </p:spPr>
      </p:pic>
      <p:pic>
        <p:nvPicPr>
          <p:cNvPr id="67" name="" descr=""/>
          <p:cNvPicPr/>
          <p:nvPr/>
        </p:nvPicPr>
        <p:blipFill>
          <a:blip r:embed="rId2"/>
          <a:stretch/>
        </p:blipFill>
        <p:spPr>
          <a:xfrm>
            <a:off x="3780000" y="3543120"/>
            <a:ext cx="2466720" cy="1856880"/>
          </a:xfrm>
          <a:prstGeom prst="rect">
            <a:avLst/>
          </a:prstGeom>
          <a:ln w="0">
            <a:noFill/>
          </a:ln>
        </p:spPr>
      </p:pic>
      <p:pic>
        <p:nvPicPr>
          <p:cNvPr id="68" name="" descr=""/>
          <p:cNvPicPr/>
          <p:nvPr/>
        </p:nvPicPr>
        <p:blipFill>
          <a:blip r:embed="rId3"/>
          <a:stretch/>
        </p:blipFill>
        <p:spPr>
          <a:xfrm>
            <a:off x="6480000" y="3420000"/>
            <a:ext cx="2466720" cy="1847520"/>
          </a:xfrm>
          <a:prstGeom prst="rect">
            <a:avLst/>
          </a:prstGeom>
          <a:ln w="0">
            <a:noFill/>
          </a:ln>
        </p:spPr>
      </p:pic>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 name="PlaceHolder 1"/>
          <p:cNvSpPr>
            <a:spLocks noGrp="1"/>
          </p:cNvSpPr>
          <p:nvPr>
            <p:ph type="title"/>
          </p:nvPr>
        </p:nvSpPr>
        <p:spPr>
          <a:xfrm>
            <a:off x="684000" y="0"/>
            <a:ext cx="8676000" cy="3125160"/>
          </a:xfrm>
          <a:prstGeom prst="rect">
            <a:avLst/>
          </a:prstGeom>
          <a:noFill/>
          <a:ln w="0">
            <a:noFill/>
          </a:ln>
        </p:spPr>
        <p:txBody>
          <a:bodyPr lIns="0" rIns="0" tIns="0" bIns="0" anchor="ctr">
            <a:noAutofit/>
          </a:bodyPr>
          <a:p>
            <a:pPr indent="0" algn="ctr">
              <a:buNone/>
            </a:pPr>
            <a:r>
              <a:rPr b="0" lang="el-GR" sz="4400" spc="-1" strike="noStrike">
                <a:solidFill>
                  <a:srgbClr val="000000"/>
                </a:solidFill>
                <a:latin typeface="Arial"/>
              </a:rPr>
              <a:t>Κοινωνικές Αλλαγές στην Αυστραλία: Η Άνοδος του Εργατικού Δικαιώματος</a:t>
            </a:r>
            <a:br>
              <a:rPr sz="4400"/>
            </a:br>
            <a:br>
              <a:rPr sz="4400"/>
            </a:br>
            <a:endParaRPr b="0" lang="el-GR" sz="4400" spc="-1" strike="noStrike">
              <a:solidFill>
                <a:srgbClr val="000000"/>
              </a:solidFill>
              <a:latin typeface="Arial"/>
            </a:endParaRPr>
          </a:p>
        </p:txBody>
      </p:sp>
      <p:sp>
        <p:nvSpPr>
          <p:cNvPr id="70" name="PlaceHolder 2"/>
          <p:cNvSpPr>
            <a:spLocks noGrp="1"/>
          </p:cNvSpPr>
          <p:nvPr>
            <p:ph/>
          </p:nvPr>
        </p:nvSpPr>
        <p:spPr>
          <a:xfrm>
            <a:off x="648360" y="2340000"/>
            <a:ext cx="8351640" cy="2880000"/>
          </a:xfrm>
          <a:prstGeom prst="rect">
            <a:avLst/>
          </a:prstGeom>
          <a:noFill/>
          <a:ln w="0">
            <a:noFill/>
          </a:ln>
        </p:spPr>
        <p:txBody>
          <a:bodyPr lIns="0" rIns="0" tIns="0" bIns="0" anchor="t">
            <a:normAutofit fontScale="78000"/>
          </a:bodyPr>
          <a:p>
            <a:pPr marL="336960" indent="-252720">
              <a:spcBef>
                <a:spcPts val="1417"/>
              </a:spcBef>
              <a:buClr>
                <a:srgbClr val="000000"/>
              </a:buClr>
              <a:buSzPct val="45000"/>
              <a:buFont typeface="Wingdings" charset="2"/>
              <a:buChar char=""/>
            </a:pPr>
            <a:r>
              <a:rPr b="0" lang="el-GR" sz="3200" spc="-1" strike="noStrike">
                <a:solidFill>
                  <a:srgbClr val="000000"/>
                </a:solidFill>
                <a:latin typeface="Arial"/>
              </a:rPr>
              <a:t>Συνδικαλιστική Δραστηριότητα: Οι εργατικές οργανώσεις και οι συνδικαλιστικοί σύλλογοι έπαιξαν καθοριστικό ρόλο στην υπεράσπιση των δικαιωμάτων των εργαζομένων και στην προαγωγή βελτιώσεων στις εργασιακές συνθήκες.</a:t>
            </a:r>
            <a:endParaRPr b="0" lang="el-GR" sz="3200" spc="-1" strike="noStrike">
              <a:solidFill>
                <a:srgbClr val="000000"/>
              </a:solidFill>
              <a:latin typeface="Arial"/>
            </a:endParaRPr>
          </a:p>
          <a:p>
            <a:pPr marL="336960" indent="-252720">
              <a:spcBef>
                <a:spcPts val="1417"/>
              </a:spcBef>
              <a:buClr>
                <a:srgbClr val="000000"/>
              </a:buClr>
              <a:buSzPct val="45000"/>
              <a:buFont typeface="Wingdings" charset="2"/>
              <a:buChar char=""/>
            </a:pPr>
            <a:r>
              <a:rPr b="0" lang="el-GR" sz="3200" spc="-1" strike="noStrike">
                <a:solidFill>
                  <a:srgbClr val="000000"/>
                </a:solidFill>
                <a:latin typeface="Arial"/>
              </a:rPr>
              <a:t>Νομοθετικές Αλλαγές: Κυβερνητικά μέτρα όπως η θέσπιση νόμων περί εργασίας, η θέσπιση ελάχιστων μισθών και η ρύθμιση των ωρών εργασίας</a:t>
            </a:r>
            <a:endParaRPr b="0" lang="el-GR" sz="3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1" name="PlaceHolder 1"/>
          <p:cNvSpPr>
            <a:spLocks noGrp="1"/>
          </p:cNvSpPr>
          <p:nvPr>
            <p:ph/>
          </p:nvPr>
        </p:nvSpPr>
        <p:spPr>
          <a:xfrm>
            <a:off x="360000" y="131760"/>
            <a:ext cx="9071640" cy="3288240"/>
          </a:xfrm>
          <a:prstGeom prst="rect">
            <a:avLst/>
          </a:prstGeom>
          <a:noFill/>
          <a:ln w="0">
            <a:noFill/>
          </a:ln>
        </p:spPr>
        <p:txBody>
          <a:bodyPr lIns="0" rIns="0" tIns="0" bIns="0" anchor="t">
            <a:normAutofit fontScale="65000"/>
          </a:bodyPr>
          <a:p>
            <a:pPr marL="280800" indent="-210600">
              <a:spcBef>
                <a:spcPts val="1417"/>
              </a:spcBef>
              <a:buClr>
                <a:srgbClr val="000000"/>
              </a:buClr>
              <a:buSzPct val="45000"/>
              <a:buFont typeface="Wingdings" charset="2"/>
              <a:buChar char=""/>
            </a:pPr>
            <a:r>
              <a:rPr b="0" lang="el-GR" sz="3200" spc="-1" strike="noStrike">
                <a:solidFill>
                  <a:srgbClr val="000000"/>
                </a:solidFill>
                <a:latin typeface="Arial"/>
              </a:rPr>
              <a:t>Κοινωνική Ευαισθητοποίηση: Η κοινωνική ευαισθητοποίηση για τα δικαιώματα των εργαζομένων αυξήθηκε, με τους πολίτες να αντιδρούν ενάντια σε αδικίες και εκμετάλλευση στον χώρο εργασίας.</a:t>
            </a:r>
            <a:endParaRPr b="0" lang="el-GR" sz="3200" spc="-1" strike="noStrike">
              <a:solidFill>
                <a:srgbClr val="000000"/>
              </a:solidFill>
              <a:latin typeface="Arial"/>
            </a:endParaRPr>
          </a:p>
          <a:p>
            <a:pPr marL="280800" indent="-210600">
              <a:spcBef>
                <a:spcPts val="1417"/>
              </a:spcBef>
              <a:buClr>
                <a:srgbClr val="000000"/>
              </a:buClr>
              <a:buSzPct val="45000"/>
              <a:buFont typeface="Wingdings" charset="2"/>
              <a:buChar char=""/>
            </a:pPr>
            <a:r>
              <a:rPr b="0" lang="el-GR" sz="3200" spc="-1" strike="noStrike">
                <a:solidFill>
                  <a:srgbClr val="000000"/>
                </a:solidFill>
                <a:latin typeface="Arial"/>
              </a:rPr>
              <a:t>Εργατικές Επιτυχίες: Σημαντικές επιτυχίες σε αγώνες για τη βελτίωση των εργασιακών συνθηκών, όπως οι απεργίες και οι διαμαρτυρίες, ενίσχυσαν το εργατικό κίνημα και οδήγησαν σε περαιτέρω νομοθετικές αλλαγές.</a:t>
            </a:r>
            <a:endParaRPr b="0" lang="el-GR" sz="3200" spc="-1" strike="noStrike">
              <a:solidFill>
                <a:srgbClr val="000000"/>
              </a:solidFill>
              <a:latin typeface="Arial"/>
            </a:endParaRPr>
          </a:p>
          <a:p>
            <a:pPr marL="280800" indent="-210600">
              <a:spcBef>
                <a:spcPts val="1417"/>
              </a:spcBef>
              <a:buClr>
                <a:srgbClr val="000000"/>
              </a:buClr>
              <a:buSzPct val="45000"/>
              <a:buFont typeface="Wingdings" charset="2"/>
              <a:buChar char=""/>
            </a:pPr>
            <a:r>
              <a:rPr b="0" lang="el-GR" sz="3200" spc="-1" strike="noStrike">
                <a:solidFill>
                  <a:srgbClr val="000000"/>
                </a:solidFill>
                <a:latin typeface="Arial"/>
              </a:rPr>
              <a:t>Διεθνείς Επιρροές: Παρόμοιες κινήσεις για την προστασία των δικαιωμάτων των εργαζομένων συνέβησαν και σε άλλες χώρες, με τις εξελίξεις στην Αυστραλία να αποτελούν μέρος ενός ευρύτερου διεθνούς φαινομένου.</a:t>
            </a:r>
            <a:endParaRPr b="0" lang="el-GR" sz="3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r>
              <a:rPr b="0" lang="el-GR" sz="4400" spc="-1" strike="noStrike">
                <a:solidFill>
                  <a:srgbClr val="000000"/>
                </a:solidFill>
                <a:latin typeface="Arial"/>
              </a:rPr>
              <a:t>ΠΗΓΕΣ</a:t>
            </a:r>
            <a:endParaRPr b="0" lang="el-GR" sz="4400" spc="-1" strike="noStrike">
              <a:solidFill>
                <a:srgbClr val="000000"/>
              </a:solidFill>
              <a:latin typeface="Arial"/>
            </a:endParaRPr>
          </a:p>
        </p:txBody>
      </p:sp>
      <p:sp>
        <p:nvSpPr>
          <p:cNvPr id="73" name="PlaceHolder 2"/>
          <p:cNvSpPr>
            <a:spLocks noGrp="1"/>
          </p:cNvSpPr>
          <p:nvPr>
            <p:ph/>
          </p:nvPr>
        </p:nvSpPr>
        <p:spPr>
          <a:xfrm>
            <a:off x="504000" y="1326600"/>
            <a:ext cx="9071640" cy="328824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l-GR" sz="3200" spc="-1" strike="noStrike">
                <a:solidFill>
                  <a:srgbClr val="000000"/>
                </a:solidFill>
                <a:latin typeface="Arial"/>
                <a:hlinkClick r:id="rId1"/>
              </a:rPr>
              <a:t>https://en.wikipedia.org/wiki/1900_in_Australia</a:t>
            </a:r>
            <a:endParaRPr b="0" lang="el-GR" sz="3200" spc="-1" strike="noStrike">
              <a:solidFill>
                <a:srgbClr val="000000"/>
              </a:solidFill>
              <a:latin typeface="Arial"/>
            </a:endParaRPr>
          </a:p>
          <a:p>
            <a:pPr marL="432000" indent="-324000">
              <a:spcBef>
                <a:spcPts val="1417"/>
              </a:spcBef>
              <a:buClr>
                <a:srgbClr val="000000"/>
              </a:buClr>
              <a:buSzPct val="45000"/>
              <a:buFont typeface="Wingdings" charset="2"/>
              <a:buChar char=""/>
            </a:pPr>
            <a:r>
              <a:rPr b="0" lang="el-GR" sz="3200" spc="-1" strike="noStrike">
                <a:solidFill>
                  <a:srgbClr val="000000"/>
                </a:solidFill>
                <a:latin typeface="Arial"/>
                <a:hlinkClick r:id="rId2"/>
              </a:rPr>
              <a:t>https://en.wikipedia.org/wiki/Military_history_of_Australia_during_World_War_I</a:t>
            </a:r>
            <a:endParaRPr b="0" lang="el-GR" sz="3200" spc="-1" strike="noStrike">
              <a:solidFill>
                <a:srgbClr val="000000"/>
              </a:solidFill>
              <a:latin typeface="Arial"/>
            </a:endParaRPr>
          </a:p>
          <a:p>
            <a:pPr marL="432000" indent="-324000">
              <a:spcBef>
                <a:spcPts val="1417"/>
              </a:spcBef>
              <a:buClr>
                <a:srgbClr val="000000"/>
              </a:buClr>
              <a:buSzPct val="45000"/>
              <a:buFont typeface="Wingdings" charset="2"/>
              <a:buChar char=""/>
            </a:pPr>
            <a:r>
              <a:rPr b="0" lang="el-GR" sz="3200" spc="-1" strike="noStrike">
                <a:solidFill>
                  <a:srgbClr val="000000"/>
                </a:solidFill>
                <a:latin typeface="Arial"/>
                <a:hlinkClick r:id="rId3"/>
              </a:rPr>
              <a:t>https://el.wikipedia.org/wiki/Αυστραλία</a:t>
            </a:r>
            <a:endParaRPr b="0" lang="el-GR" sz="3200" spc="-1" strike="noStrike">
              <a:solidFill>
                <a:srgbClr val="000000"/>
              </a:solidFill>
              <a:latin typeface="Arial"/>
            </a:endParaRPr>
          </a:p>
          <a:p>
            <a:pPr marL="432000" indent="-324000">
              <a:spcBef>
                <a:spcPts val="1417"/>
              </a:spcBef>
              <a:buClr>
                <a:srgbClr val="000000"/>
              </a:buClr>
              <a:buSzPct val="45000"/>
              <a:buFont typeface="Wingdings" charset="2"/>
              <a:buChar char=""/>
            </a:pPr>
            <a:r>
              <a:rPr b="0" lang="el-GR" sz="3200" spc="-1" strike="noStrike">
                <a:solidFill>
                  <a:srgbClr val="000000"/>
                </a:solidFill>
                <a:latin typeface="Arial"/>
                <a:hlinkClick r:id="rId4"/>
              </a:rPr>
              <a:t>https://el.wikipedia.org/wiki/Α</a:t>
            </a:r>
            <a:r>
              <a:rPr b="0" lang="el-GR" sz="3200" spc="-1" strike="noStrike">
                <a:solidFill>
                  <a:srgbClr val="000000"/>
                </a:solidFill>
                <a:latin typeface="Arial"/>
              </a:rPr>
              <a:t>΄_Παγκόσμιος_Πόλεμος</a:t>
            </a:r>
            <a:endParaRPr b="0" lang="el-GR" sz="3200" spc="-1" strike="noStrike">
              <a:solidFill>
                <a:srgbClr val="000000"/>
              </a:solidFill>
              <a:latin typeface="Arial"/>
            </a:endParaRPr>
          </a:p>
          <a:p>
            <a:pPr marL="432000" indent="0">
              <a:spcBef>
                <a:spcPts val="1417"/>
              </a:spcBef>
              <a:buNone/>
            </a:pPr>
            <a:endParaRPr b="0" lang="el-GR" sz="3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 name="PlaceHolder 1"/>
          <p:cNvSpPr>
            <a:spLocks noGrp="1"/>
          </p:cNvSpPr>
          <p:nvPr>
            <p:ph type="title"/>
          </p:nvPr>
        </p:nvSpPr>
        <p:spPr>
          <a:xfrm>
            <a:off x="504000" y="141480"/>
            <a:ext cx="9071640" cy="1250280"/>
          </a:xfrm>
          <a:prstGeom prst="rect">
            <a:avLst/>
          </a:prstGeom>
          <a:noFill/>
          <a:ln w="0">
            <a:noFill/>
          </a:ln>
        </p:spPr>
        <p:txBody>
          <a:bodyPr lIns="0" rIns="0" tIns="0" bIns="0" anchor="ctr">
            <a:noAutofit/>
          </a:bodyPr>
          <a:p>
            <a:pPr indent="0" algn="ctr">
              <a:buNone/>
            </a:pPr>
            <a:r>
              <a:rPr b="0" lang="el-GR" sz="4400" spc="-1" strike="noStrike">
                <a:solidFill>
                  <a:srgbClr val="000000"/>
                </a:solidFill>
                <a:latin typeface="Arial"/>
              </a:rPr>
              <a:t>Εισαγωγή: Η Αυστραλία στην αρχή του 20ο αιώνα</a:t>
            </a:r>
            <a:endParaRPr b="0" lang="el-GR" sz="4400" spc="-1" strike="noStrike">
              <a:solidFill>
                <a:srgbClr val="000000"/>
              </a:solidFill>
              <a:latin typeface="Arial"/>
            </a:endParaRPr>
          </a:p>
        </p:txBody>
      </p:sp>
      <p:sp>
        <p:nvSpPr>
          <p:cNvPr id="45" name="PlaceHolder 2"/>
          <p:cNvSpPr>
            <a:spLocks noGrp="1"/>
          </p:cNvSpPr>
          <p:nvPr>
            <p:ph/>
          </p:nvPr>
        </p:nvSpPr>
        <p:spPr>
          <a:xfrm>
            <a:off x="540000" y="1620000"/>
            <a:ext cx="8856000" cy="3108240"/>
          </a:xfrm>
          <a:prstGeom prst="rect">
            <a:avLst/>
          </a:prstGeom>
          <a:noFill/>
          <a:ln w="0">
            <a:noFill/>
          </a:ln>
        </p:spPr>
        <p:txBody>
          <a:bodyPr lIns="0" rIns="0" tIns="0" bIns="0" anchor="t">
            <a:normAutofit fontScale="65000"/>
          </a:bodyPr>
          <a:p>
            <a:pPr marL="280800" indent="-210600">
              <a:spcBef>
                <a:spcPts val="1417"/>
              </a:spcBef>
              <a:buClr>
                <a:srgbClr val="000000"/>
              </a:buClr>
              <a:buSzPct val="45000"/>
              <a:buFont typeface="Wingdings" charset="2"/>
              <a:buChar char=""/>
            </a:pPr>
            <a:r>
              <a:rPr b="0" lang="el-GR" sz="3200" spc="-1" strike="noStrike">
                <a:solidFill>
                  <a:srgbClr val="000000"/>
                </a:solidFill>
                <a:latin typeface="Arial"/>
              </a:rPr>
              <a:t>Σε αυτήν τη φάση, η χώρα βρισκόταν σε μια πορεία προς την εκδημοκρατισμένη και ευημερούσα κοινωνία, ενώ παράλληλα αντιμετώπιζε προκλήσεις και ευκαιρίες που προέκυπταν από τις παγκόσμιες εξελίξεις.</a:t>
            </a:r>
            <a:endParaRPr b="0" lang="el-GR" sz="3200" spc="-1" strike="noStrike">
              <a:solidFill>
                <a:srgbClr val="000000"/>
              </a:solidFill>
              <a:latin typeface="Arial"/>
            </a:endParaRPr>
          </a:p>
          <a:p>
            <a:pPr marL="280800" indent="0">
              <a:spcBef>
                <a:spcPts val="1417"/>
              </a:spcBef>
              <a:buNone/>
            </a:pPr>
            <a:endParaRPr b="0" lang="el-GR" sz="3200" spc="-1" strike="noStrike">
              <a:solidFill>
                <a:srgbClr val="000000"/>
              </a:solidFill>
              <a:latin typeface="Arial"/>
            </a:endParaRPr>
          </a:p>
          <a:p>
            <a:pPr marL="280800" indent="-210600">
              <a:spcBef>
                <a:spcPts val="1417"/>
              </a:spcBef>
              <a:buClr>
                <a:srgbClr val="000000"/>
              </a:buClr>
              <a:buSzPct val="45000"/>
              <a:buFont typeface="Wingdings" charset="2"/>
              <a:buChar char=""/>
            </a:pPr>
            <a:r>
              <a:rPr b="0" lang="el-GR" sz="3200" spc="-1" strike="noStrike">
                <a:solidFill>
                  <a:srgbClr val="000000"/>
                </a:solidFill>
                <a:latin typeface="Arial"/>
              </a:rPr>
              <a:t>Κατά τη δεκαετία του 1900, η Αυστραλία βρισκόταν σε μια φάση έντονης οικονομικής και κοινωνικής μεταστροφής. Η εποχή αυτή σηματοδοτήθηκε από την αύξηση της μετανάστευσης, την εξελιγμένη εκμετάλλευση των φυσικών πόρων της χώρας και την εκκίνηση μιας δυναμικής βιομηχανικής εποχής.</a:t>
            </a:r>
            <a:endParaRPr b="0" lang="el-GR" sz="3200" spc="-1" strike="noStrike">
              <a:solidFill>
                <a:srgbClr val="000000"/>
              </a:solidFill>
              <a:latin typeface="Arial"/>
            </a:endParaRPr>
          </a:p>
          <a:p>
            <a:pPr marL="280800" indent="0">
              <a:spcBef>
                <a:spcPts val="1417"/>
              </a:spcBef>
              <a:buNone/>
            </a:pPr>
            <a:endParaRPr b="0" lang="el-GR" sz="3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6" name="PlaceHolder 1"/>
          <p:cNvSpPr>
            <a:spLocks noGrp="1"/>
          </p:cNvSpPr>
          <p:nvPr>
            <p:ph/>
          </p:nvPr>
        </p:nvSpPr>
        <p:spPr>
          <a:xfrm>
            <a:off x="876600" y="180000"/>
            <a:ext cx="8123400" cy="2160000"/>
          </a:xfrm>
          <a:prstGeom prst="rect">
            <a:avLst/>
          </a:prstGeom>
          <a:noFill/>
          <a:ln w="0">
            <a:noFill/>
          </a:ln>
        </p:spPr>
        <p:txBody>
          <a:bodyPr lIns="0" rIns="0" tIns="0" bIns="0" anchor="t">
            <a:normAutofit fontScale="78000"/>
          </a:bodyPr>
          <a:p>
            <a:pPr marL="336960" indent="-252720">
              <a:spcBef>
                <a:spcPts val="1417"/>
              </a:spcBef>
              <a:buClr>
                <a:srgbClr val="000000"/>
              </a:buClr>
              <a:buSzPct val="45000"/>
              <a:buFont typeface="Wingdings" charset="2"/>
              <a:buChar char=""/>
            </a:pPr>
            <a:r>
              <a:rPr b="0" lang="el-GR" sz="3200" spc="-1" strike="noStrike">
                <a:solidFill>
                  <a:srgbClr val="000000"/>
                </a:solidFill>
                <a:latin typeface="Arial"/>
              </a:rPr>
              <a:t>Παράλληλα, η Αυστραλία βρισκόταν αντιμέτωπη με τις συνέπειες των παγκόσμιων συγκρούσεων, όπως ο Πρώτος Παγκόσμιος Πόλεμος. Η συμμετοχή της χώρας στον πόλεμο είχε σημαντικές επιπτώσεις στην οικονομία και την κοινωνία, ενώ ταυτόχρονα ανέδειξε τον ρόλο της στο παγκόσμιο στρατηγικό πεδίο.</a:t>
            </a:r>
            <a:endParaRPr b="0" lang="el-GR" sz="3200" spc="-1" strike="noStrike">
              <a:solidFill>
                <a:srgbClr val="000000"/>
              </a:solidFill>
              <a:latin typeface="Arial"/>
            </a:endParaRPr>
          </a:p>
        </p:txBody>
      </p:sp>
      <p:pic>
        <p:nvPicPr>
          <p:cNvPr id="47" name="" descr=""/>
          <p:cNvPicPr/>
          <p:nvPr/>
        </p:nvPicPr>
        <p:blipFill>
          <a:blip r:embed="rId1"/>
          <a:stretch/>
        </p:blipFill>
        <p:spPr>
          <a:xfrm>
            <a:off x="1061280" y="2520000"/>
            <a:ext cx="3438720" cy="2520000"/>
          </a:xfrm>
          <a:prstGeom prst="rect">
            <a:avLst/>
          </a:prstGeom>
          <a:ln w="0">
            <a:noFill/>
          </a:ln>
        </p:spPr>
      </p:pic>
      <p:pic>
        <p:nvPicPr>
          <p:cNvPr id="48" name="" descr=""/>
          <p:cNvPicPr/>
          <p:nvPr/>
        </p:nvPicPr>
        <p:blipFill>
          <a:blip r:embed="rId2"/>
          <a:stretch/>
        </p:blipFill>
        <p:spPr>
          <a:xfrm>
            <a:off x="5617800" y="2520000"/>
            <a:ext cx="3022200" cy="2520000"/>
          </a:xfrm>
          <a:prstGeom prst="rect">
            <a:avLst/>
          </a:prstGeom>
          <a:ln w="0">
            <a:noFill/>
          </a:ln>
        </p:spPr>
      </p:pic>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9" name="PlaceHolder 1"/>
          <p:cNvSpPr>
            <a:spLocks noGrp="1"/>
          </p:cNvSpPr>
          <p:nvPr>
            <p:ph type="title"/>
          </p:nvPr>
        </p:nvSpPr>
        <p:spPr>
          <a:xfrm>
            <a:off x="684000" y="0"/>
            <a:ext cx="8856000" cy="1875240"/>
          </a:xfrm>
          <a:prstGeom prst="rect">
            <a:avLst/>
          </a:prstGeom>
          <a:noFill/>
          <a:ln w="0">
            <a:noFill/>
          </a:ln>
        </p:spPr>
        <p:txBody>
          <a:bodyPr lIns="0" rIns="0" tIns="0" bIns="0" anchor="ctr">
            <a:noAutofit/>
          </a:bodyPr>
          <a:p>
            <a:pPr indent="0" algn="ctr">
              <a:buNone/>
            </a:pPr>
            <a:r>
              <a:rPr b="0" lang="el-GR" sz="4400" spc="-1" strike="noStrike">
                <a:solidFill>
                  <a:srgbClr val="000000"/>
                </a:solidFill>
                <a:latin typeface="Arial"/>
              </a:rPr>
              <a:t>Η Αυστραλία στον Πρώτο Παγκόσμιο Πόλεμο</a:t>
            </a:r>
            <a:br>
              <a:rPr sz="4400"/>
            </a:br>
            <a:endParaRPr b="0" lang="el-GR" sz="4400" spc="-1" strike="noStrike">
              <a:solidFill>
                <a:srgbClr val="000000"/>
              </a:solidFill>
              <a:latin typeface="Arial"/>
            </a:endParaRPr>
          </a:p>
        </p:txBody>
      </p:sp>
      <p:sp>
        <p:nvSpPr>
          <p:cNvPr id="50" name="PlaceHolder 2"/>
          <p:cNvSpPr>
            <a:spLocks noGrp="1"/>
          </p:cNvSpPr>
          <p:nvPr>
            <p:ph/>
          </p:nvPr>
        </p:nvSpPr>
        <p:spPr>
          <a:xfrm>
            <a:off x="360000" y="1440000"/>
            <a:ext cx="9071640" cy="3288240"/>
          </a:xfrm>
          <a:prstGeom prst="rect">
            <a:avLst/>
          </a:prstGeom>
          <a:noFill/>
          <a:ln w="0">
            <a:noFill/>
          </a:ln>
        </p:spPr>
        <p:txBody>
          <a:bodyPr lIns="0" rIns="0" tIns="0" bIns="0" anchor="t">
            <a:normAutofit fontScale="76000"/>
          </a:bodyPr>
          <a:p>
            <a:pPr marL="328320" indent="-246240">
              <a:spcBef>
                <a:spcPts val="1417"/>
              </a:spcBef>
              <a:buClr>
                <a:srgbClr val="000000"/>
              </a:buClr>
              <a:buSzPct val="45000"/>
              <a:buFont typeface="Wingdings" charset="2"/>
              <a:buChar char=""/>
            </a:pPr>
            <a:r>
              <a:rPr b="0" lang="el-GR" sz="3200" spc="-1" strike="noStrike">
                <a:solidFill>
                  <a:srgbClr val="000000"/>
                </a:solidFill>
                <a:latin typeface="Arial"/>
              </a:rPr>
              <a:t>Συμμετοχή στις Μάχες: Η Αυστραλία συνέβαλε σημαντικά στον πόλεμο με την αποστολή του Αυστραλιανού Σώματος Εκστρατείας (Australian Imperial Force, AIF) στις μάχες της Ευρώπης, όπως στη Γαλλία και την Τουρκία.</a:t>
            </a:r>
            <a:endParaRPr b="0" lang="el-GR" sz="3200" spc="-1" strike="noStrike">
              <a:solidFill>
                <a:srgbClr val="000000"/>
              </a:solidFill>
              <a:latin typeface="Arial"/>
            </a:endParaRPr>
          </a:p>
          <a:p>
            <a:pPr marL="328320" indent="-246240">
              <a:spcBef>
                <a:spcPts val="1417"/>
              </a:spcBef>
              <a:buClr>
                <a:srgbClr val="000000"/>
              </a:buClr>
              <a:buSzPct val="45000"/>
              <a:buFont typeface="Wingdings" charset="2"/>
              <a:buChar char=""/>
            </a:pPr>
            <a:r>
              <a:rPr b="0" lang="el-GR" sz="3200" spc="-1" strike="noStrike">
                <a:solidFill>
                  <a:srgbClr val="000000"/>
                </a:solidFill>
                <a:latin typeface="Arial"/>
              </a:rPr>
              <a:t>Εθνική Ταυτότητα και Πολιτική: Η συμμετοχή στον πόλεμο διαμόρφωσε την εθνική ταυτότητα της Αυστραλίας, ενισχύοντας τον αίσθημα εθνικού περήφανου και την ανεξαρτησία. Οι πολιτικές αποφάσεις που λήφθηκαν κατά τη διάρκεια του πολέμου επηρέασαν την εσωτερική πολιτική της χώρας.</a:t>
            </a:r>
            <a:endParaRPr b="0" lang="el-GR" sz="3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 name="PlaceHolder 1"/>
          <p:cNvSpPr>
            <a:spLocks noGrp="1"/>
          </p:cNvSpPr>
          <p:nvPr>
            <p:ph/>
          </p:nvPr>
        </p:nvSpPr>
        <p:spPr>
          <a:xfrm>
            <a:off x="684000" y="180000"/>
            <a:ext cx="8856000" cy="2880000"/>
          </a:xfrm>
          <a:prstGeom prst="rect">
            <a:avLst/>
          </a:prstGeom>
          <a:noFill/>
          <a:ln w="0">
            <a:noFill/>
          </a:ln>
        </p:spPr>
        <p:txBody>
          <a:bodyPr lIns="0" rIns="0" tIns="0" bIns="0" anchor="t">
            <a:normAutofit fontScale="77000"/>
          </a:bodyPr>
          <a:p>
            <a:pPr marL="332640" indent="-249480">
              <a:spcBef>
                <a:spcPts val="1417"/>
              </a:spcBef>
              <a:buClr>
                <a:srgbClr val="000000"/>
              </a:buClr>
              <a:buSzPct val="45000"/>
              <a:buFont typeface="Wingdings" charset="2"/>
              <a:buChar char=""/>
            </a:pPr>
            <a:r>
              <a:rPr b="0" lang="el-GR" sz="3200" spc="-1" strike="noStrike">
                <a:solidFill>
                  <a:srgbClr val="000000"/>
                </a:solidFill>
                <a:latin typeface="Arial"/>
              </a:rPr>
              <a:t>Οικονομικές Επιπτώσεις: Η οικονομία της Αυστραλίας επηρεάστηκε σοβαρά από τον πόλεμο, με την απώλεια ανθρώπινου δυναμικού και την επηρεασμένη αγορά εργασίας.</a:t>
            </a:r>
            <a:endParaRPr b="0" lang="el-GR" sz="3200" spc="-1" strike="noStrike">
              <a:solidFill>
                <a:srgbClr val="000000"/>
              </a:solidFill>
              <a:latin typeface="Arial"/>
            </a:endParaRPr>
          </a:p>
          <a:p>
            <a:pPr marL="332640" indent="-249480">
              <a:spcBef>
                <a:spcPts val="1417"/>
              </a:spcBef>
              <a:buClr>
                <a:srgbClr val="000000"/>
              </a:buClr>
              <a:buSzPct val="45000"/>
              <a:buFont typeface="Wingdings" charset="2"/>
              <a:buChar char=""/>
            </a:pPr>
            <a:r>
              <a:rPr b="0" lang="el-GR" sz="3200" spc="-1" strike="noStrike">
                <a:solidFill>
                  <a:srgbClr val="000000"/>
                </a:solidFill>
                <a:latin typeface="Arial"/>
              </a:rPr>
              <a:t>Κληρονομιά και Μνήμη: Η μνήμη της συμμετοχής της Αυστραλίας στον Πρώτο Παγκόσμιο Πόλεμο παραμένει ζωντανή στην κοινωνία, με μνημεία και εκδηλώσεις που τιμούν τους εκείνους που υπηρέτησαν.</a:t>
            </a:r>
            <a:endParaRPr b="0" lang="el-GR" sz="3200" spc="-1" strike="noStrike">
              <a:solidFill>
                <a:srgbClr val="000000"/>
              </a:solidFill>
              <a:latin typeface="Arial"/>
            </a:endParaRPr>
          </a:p>
        </p:txBody>
      </p:sp>
      <p:pic>
        <p:nvPicPr>
          <p:cNvPr id="52" name="" descr=""/>
          <p:cNvPicPr/>
          <p:nvPr/>
        </p:nvPicPr>
        <p:blipFill>
          <a:blip r:embed="rId1"/>
          <a:stretch/>
        </p:blipFill>
        <p:spPr>
          <a:xfrm>
            <a:off x="1080000" y="3240000"/>
            <a:ext cx="2009520" cy="2276280"/>
          </a:xfrm>
          <a:prstGeom prst="rect">
            <a:avLst/>
          </a:prstGeom>
          <a:ln w="0">
            <a:noFill/>
          </a:ln>
        </p:spPr>
      </p:pic>
      <p:pic>
        <p:nvPicPr>
          <p:cNvPr id="53" name="" descr=""/>
          <p:cNvPicPr/>
          <p:nvPr/>
        </p:nvPicPr>
        <p:blipFill>
          <a:blip r:embed="rId2"/>
          <a:stretch/>
        </p:blipFill>
        <p:spPr>
          <a:xfrm>
            <a:off x="3477240" y="3321000"/>
            <a:ext cx="1503360" cy="2259000"/>
          </a:xfrm>
          <a:prstGeom prst="rect">
            <a:avLst/>
          </a:prstGeom>
          <a:ln w="0">
            <a:noFill/>
          </a:ln>
        </p:spPr>
      </p:pic>
      <p:pic>
        <p:nvPicPr>
          <p:cNvPr id="54" name="" descr=""/>
          <p:cNvPicPr/>
          <p:nvPr/>
        </p:nvPicPr>
        <p:blipFill>
          <a:blip r:embed="rId3"/>
          <a:stretch/>
        </p:blipFill>
        <p:spPr>
          <a:xfrm>
            <a:off x="6120000" y="3420000"/>
            <a:ext cx="2466720" cy="1847520"/>
          </a:xfrm>
          <a:prstGeom prst="rect">
            <a:avLst/>
          </a:prstGeom>
          <a:ln w="0">
            <a:noFill/>
          </a:ln>
        </p:spPr>
      </p:pic>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 name="PlaceHolder 1"/>
          <p:cNvSpPr>
            <a:spLocks noGrp="1"/>
          </p:cNvSpPr>
          <p:nvPr>
            <p:ph type="title"/>
          </p:nvPr>
        </p:nvSpPr>
        <p:spPr>
          <a:xfrm>
            <a:off x="1080000" y="-180000"/>
            <a:ext cx="8315640" cy="3125160"/>
          </a:xfrm>
          <a:prstGeom prst="rect">
            <a:avLst/>
          </a:prstGeom>
          <a:noFill/>
          <a:ln w="0">
            <a:noFill/>
          </a:ln>
        </p:spPr>
        <p:txBody>
          <a:bodyPr lIns="0" rIns="0" tIns="0" bIns="0" anchor="ctr">
            <a:noAutofit/>
          </a:bodyPr>
          <a:p>
            <a:pPr indent="0" algn="ctr">
              <a:buNone/>
            </a:pPr>
            <a:r>
              <a:rPr b="0" lang="el-GR" sz="4400" spc="-1" strike="noStrike">
                <a:solidFill>
                  <a:srgbClr val="000000"/>
                </a:solidFill>
                <a:latin typeface="Arial"/>
              </a:rPr>
              <a:t>Η Αυστραλία στη δεκαετία του 1920: Η εποχή των μεταστάσεων</a:t>
            </a:r>
            <a:br>
              <a:rPr sz="4400"/>
            </a:br>
            <a:br>
              <a:rPr sz="4400"/>
            </a:br>
            <a:endParaRPr b="0" lang="el-GR" sz="4400" spc="-1" strike="noStrike">
              <a:solidFill>
                <a:srgbClr val="000000"/>
              </a:solidFill>
              <a:latin typeface="Arial"/>
            </a:endParaRPr>
          </a:p>
        </p:txBody>
      </p:sp>
      <p:sp>
        <p:nvSpPr>
          <p:cNvPr id="56" name="PlaceHolder 2"/>
          <p:cNvSpPr>
            <a:spLocks noGrp="1"/>
          </p:cNvSpPr>
          <p:nvPr>
            <p:ph/>
          </p:nvPr>
        </p:nvSpPr>
        <p:spPr>
          <a:xfrm>
            <a:off x="540000" y="1751760"/>
            <a:ext cx="9071640" cy="3288240"/>
          </a:xfrm>
          <a:prstGeom prst="rect">
            <a:avLst/>
          </a:prstGeom>
          <a:noFill/>
          <a:ln w="0">
            <a:noFill/>
          </a:ln>
        </p:spPr>
        <p:txBody>
          <a:bodyPr lIns="0" rIns="0" tIns="0" bIns="0" anchor="t">
            <a:normAutofit fontScale="63000"/>
          </a:bodyPr>
          <a:p>
            <a:pPr marL="272160" indent="-204120">
              <a:spcBef>
                <a:spcPts val="1417"/>
              </a:spcBef>
              <a:buClr>
                <a:srgbClr val="000000"/>
              </a:buClr>
              <a:buSzPct val="45000"/>
              <a:buFont typeface="Wingdings" charset="2"/>
              <a:buChar char=""/>
            </a:pPr>
            <a:r>
              <a:rPr b="0" lang="el-GR" sz="3200" spc="-1" strike="noStrike">
                <a:solidFill>
                  <a:srgbClr val="000000"/>
                </a:solidFill>
                <a:latin typeface="Arial"/>
              </a:rPr>
              <a:t>Οικονομική Ανάκαμψη και Αναδιάρθρωση: Μετά την ολοκλήρωση του πολέμου, η Αυστραλία βρέθηκε αντιμέτωπη με την ανάγκη να ανασυνδεθεί οικονομικά και να αντιμετωπίσει τις νέες πραγματικότητες του μεταπολεμικού κόσμου.</a:t>
            </a:r>
            <a:endParaRPr b="0" lang="el-GR" sz="3200" spc="-1" strike="noStrike">
              <a:solidFill>
                <a:srgbClr val="000000"/>
              </a:solidFill>
              <a:latin typeface="Arial"/>
            </a:endParaRPr>
          </a:p>
          <a:p>
            <a:pPr marL="272160" indent="-204120">
              <a:spcBef>
                <a:spcPts val="1417"/>
              </a:spcBef>
              <a:buClr>
                <a:srgbClr val="000000"/>
              </a:buClr>
              <a:buSzPct val="45000"/>
              <a:buFont typeface="Wingdings" charset="2"/>
              <a:buChar char=""/>
            </a:pPr>
            <a:r>
              <a:rPr b="0" lang="el-GR" sz="3200" spc="-1" strike="noStrike">
                <a:solidFill>
                  <a:srgbClr val="000000"/>
                </a:solidFill>
                <a:latin typeface="Arial"/>
              </a:rPr>
              <a:t>Κοινωνικές Αλλαγές και Πολιτιστικές Κινήσεις: Η δεκαετία του 1920 ήταν μια εποχή κοινωνικών και πολιτιστικών μεταβολών, με την εμφάνιση νέων τάσεων και πρακτικών σε πολλούς τομείς, όπως η τέχνη, η μόδα και η διασκέδαση.</a:t>
            </a:r>
            <a:endParaRPr b="0" lang="el-GR" sz="3200" spc="-1" strike="noStrike">
              <a:solidFill>
                <a:srgbClr val="000000"/>
              </a:solidFill>
              <a:latin typeface="Arial"/>
            </a:endParaRPr>
          </a:p>
          <a:p>
            <a:pPr marL="272160" indent="-204120">
              <a:spcBef>
                <a:spcPts val="1417"/>
              </a:spcBef>
              <a:buClr>
                <a:srgbClr val="000000"/>
              </a:buClr>
              <a:buSzPct val="45000"/>
              <a:buFont typeface="Wingdings" charset="2"/>
              <a:buChar char=""/>
            </a:pPr>
            <a:r>
              <a:rPr b="0" lang="el-GR" sz="3200" spc="-1" strike="noStrike">
                <a:solidFill>
                  <a:srgbClr val="000000"/>
                </a:solidFill>
                <a:latin typeface="Arial"/>
              </a:rPr>
              <a:t>Πολιτική Εξέλιξη: Η πολιτική σκηνή της Αυστραλίας διαμορφώθηκε επίσης κατά τη δεκαετία του 1920, με τις εκλογές και τις πολιτικές αποφάσεις που επηρέασαν τη χώρα και την κυβέρνησή της.</a:t>
            </a:r>
            <a:endParaRPr b="0" lang="el-GR" sz="3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7" name="PlaceHolder 1"/>
          <p:cNvSpPr>
            <a:spLocks noGrp="1"/>
          </p:cNvSpPr>
          <p:nvPr>
            <p:ph/>
          </p:nvPr>
        </p:nvSpPr>
        <p:spPr>
          <a:xfrm>
            <a:off x="540000" y="311760"/>
            <a:ext cx="9000000" cy="3108240"/>
          </a:xfrm>
          <a:prstGeom prst="rect">
            <a:avLst/>
          </a:prstGeom>
          <a:noFill/>
          <a:ln w="0">
            <a:noFill/>
          </a:ln>
        </p:spPr>
        <p:txBody>
          <a:bodyPr lIns="0" rIns="0" tIns="0" bIns="0" anchor="t">
            <a:normAutofit fontScale="81000"/>
          </a:bodyPr>
          <a:p>
            <a:pPr marL="349920" indent="-262440">
              <a:spcBef>
                <a:spcPts val="1417"/>
              </a:spcBef>
              <a:buClr>
                <a:srgbClr val="000000"/>
              </a:buClr>
              <a:buSzPct val="45000"/>
              <a:buFont typeface="Wingdings" charset="2"/>
              <a:buChar char=""/>
            </a:pPr>
            <a:r>
              <a:rPr b="0" lang="el-GR" sz="3200" spc="-1" strike="noStrike">
                <a:solidFill>
                  <a:srgbClr val="000000"/>
                </a:solidFill>
                <a:latin typeface="Arial"/>
              </a:rPr>
              <a:t>Εξωτερικές Σχέσεις και Διεθνείς Επιπτώσεις: Η Αυστραλία επέδειξε επίσης μια ενεργό παρουσία στη διεθνή σκηνή κατά τη δεκαετία του 1920, με διάφορες διπλωματικές και εμπορικές δραστηριότητες.</a:t>
            </a:r>
            <a:endParaRPr b="0" lang="el-GR" sz="3200" spc="-1" strike="noStrike">
              <a:solidFill>
                <a:srgbClr val="000000"/>
              </a:solidFill>
              <a:latin typeface="Arial"/>
            </a:endParaRPr>
          </a:p>
          <a:p>
            <a:pPr marL="349920" indent="-262440">
              <a:spcBef>
                <a:spcPts val="1417"/>
              </a:spcBef>
              <a:buClr>
                <a:srgbClr val="000000"/>
              </a:buClr>
              <a:buSzPct val="45000"/>
              <a:buFont typeface="Wingdings" charset="2"/>
              <a:buChar char=""/>
            </a:pPr>
            <a:r>
              <a:rPr b="0" lang="el-GR" sz="3200" spc="-1" strike="noStrike">
                <a:solidFill>
                  <a:srgbClr val="000000"/>
                </a:solidFill>
                <a:latin typeface="Arial"/>
              </a:rPr>
              <a:t>Κληρονομιά και Συνέχεια: Η εποχή των μεταστάσεων στη δεκαετία του 1920 αφήνει μια μακρόχρονη κληρονομιά στην Αυστραλιανή κοινωνία και πολιτική, επηρεάζοντας τον τρόπο ζωής και τις αξίες της χώρας.</a:t>
            </a:r>
            <a:endParaRPr b="0" lang="el-GR" sz="3200" spc="-1" strike="noStrike">
              <a:solidFill>
                <a:srgbClr val="000000"/>
              </a:solidFill>
              <a:latin typeface="Arial"/>
            </a:endParaRPr>
          </a:p>
        </p:txBody>
      </p:sp>
      <p:pic>
        <p:nvPicPr>
          <p:cNvPr id="58" name="" descr=""/>
          <p:cNvPicPr/>
          <p:nvPr/>
        </p:nvPicPr>
        <p:blipFill>
          <a:blip r:embed="rId1"/>
          <a:stretch/>
        </p:blipFill>
        <p:spPr>
          <a:xfrm>
            <a:off x="1112400" y="3620160"/>
            <a:ext cx="2847600" cy="1599840"/>
          </a:xfrm>
          <a:prstGeom prst="rect">
            <a:avLst/>
          </a:prstGeom>
          <a:ln w="0">
            <a:noFill/>
          </a:ln>
        </p:spPr>
      </p:pic>
      <p:pic>
        <p:nvPicPr>
          <p:cNvPr id="59" name="" descr=""/>
          <p:cNvPicPr/>
          <p:nvPr/>
        </p:nvPicPr>
        <p:blipFill>
          <a:blip r:embed="rId2"/>
          <a:stretch/>
        </p:blipFill>
        <p:spPr>
          <a:xfrm>
            <a:off x="4181760" y="3600000"/>
            <a:ext cx="2838240" cy="1609200"/>
          </a:xfrm>
          <a:prstGeom prst="rect">
            <a:avLst/>
          </a:prstGeom>
          <a:ln w="0">
            <a:noFill/>
          </a:ln>
        </p:spPr>
      </p:pic>
      <p:pic>
        <p:nvPicPr>
          <p:cNvPr id="60" name="" descr=""/>
          <p:cNvPicPr/>
          <p:nvPr/>
        </p:nvPicPr>
        <p:blipFill>
          <a:blip r:embed="rId3"/>
          <a:stretch/>
        </p:blipFill>
        <p:spPr>
          <a:xfrm>
            <a:off x="7434360" y="3240000"/>
            <a:ext cx="2285640" cy="1999800"/>
          </a:xfrm>
          <a:prstGeom prst="rect">
            <a:avLst/>
          </a:prstGeom>
          <a:ln w="0">
            <a:noFill/>
          </a:ln>
        </p:spPr>
      </p:pic>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540000" y="180000"/>
            <a:ext cx="8856000" cy="1875240"/>
          </a:xfrm>
          <a:prstGeom prst="rect">
            <a:avLst/>
          </a:prstGeom>
          <a:noFill/>
          <a:ln w="0">
            <a:noFill/>
          </a:ln>
        </p:spPr>
        <p:txBody>
          <a:bodyPr lIns="0" rIns="0" tIns="0" bIns="0" anchor="ctr">
            <a:noAutofit/>
          </a:bodyPr>
          <a:p>
            <a:pPr indent="0" algn="ctr">
              <a:buNone/>
            </a:pPr>
            <a:r>
              <a:rPr b="0" lang="el-GR" sz="4400" spc="-1" strike="noStrike">
                <a:solidFill>
                  <a:srgbClr val="000000"/>
                </a:solidFill>
                <a:latin typeface="Arial"/>
              </a:rPr>
              <a:t>Η Μεγάλη Ύφεση στην Αυστραλία</a:t>
            </a:r>
            <a:br>
              <a:rPr sz="4400"/>
            </a:br>
            <a:br>
              <a:rPr sz="4400"/>
            </a:br>
            <a:endParaRPr b="0" lang="el-GR" sz="4400" spc="-1" strike="noStrike">
              <a:solidFill>
                <a:srgbClr val="000000"/>
              </a:solidFill>
              <a:latin typeface="Arial"/>
            </a:endParaRPr>
          </a:p>
        </p:txBody>
      </p:sp>
      <p:sp>
        <p:nvSpPr>
          <p:cNvPr id="62" name="PlaceHolder 2"/>
          <p:cNvSpPr>
            <a:spLocks noGrp="1"/>
          </p:cNvSpPr>
          <p:nvPr>
            <p:ph/>
          </p:nvPr>
        </p:nvSpPr>
        <p:spPr>
          <a:xfrm>
            <a:off x="504000" y="1440000"/>
            <a:ext cx="9071640" cy="3288240"/>
          </a:xfrm>
          <a:prstGeom prst="rect">
            <a:avLst/>
          </a:prstGeom>
          <a:noFill/>
          <a:ln w="0">
            <a:noFill/>
          </a:ln>
        </p:spPr>
        <p:txBody>
          <a:bodyPr lIns="0" rIns="0" tIns="0" bIns="0" anchor="t">
            <a:normAutofit fontScale="74000"/>
          </a:bodyPr>
          <a:p>
            <a:pPr marL="319680" indent="-239760">
              <a:spcBef>
                <a:spcPts val="1417"/>
              </a:spcBef>
              <a:buClr>
                <a:srgbClr val="000000"/>
              </a:buClr>
              <a:buSzPct val="45000"/>
              <a:buFont typeface="Wingdings" charset="2"/>
              <a:buChar char=""/>
            </a:pPr>
            <a:r>
              <a:rPr b="0" lang="el-GR" sz="3200" spc="-1" strike="noStrike">
                <a:solidFill>
                  <a:srgbClr val="000000"/>
                </a:solidFill>
                <a:latin typeface="Arial"/>
              </a:rPr>
              <a:t>Η Μεγάλη Ύφεση στην Αυστραλία αναφέρεται στην οικονομική κρίση που πλήττει τη χώρα κατά τη δεκαετία του 1930. Μετά την παγκόσμια οικονομική κατάρρευση του 1929, η Αυστραλία βιώνει πτώση της οικονομικής δραστηριότητας, αυξημένη ανεργία και φτώχεια. Τον επηρέασε σοβαρά η πτώση των παγκόσμιων τιμών των πρώτων υλών και η υπερπαραγωγή. Η ανεργία αυξήθηκε, ενώ η αντίδραση της κυβέρνησης περιλάμβανε προγράμματα ανακούφισης και δημόσιες επενδύσεις. Αυτή η περίοδος είχε μακροπρόθεσμες επιπτώσεις στην οικονομία και την κοινωνία της Αυστραλίας.</a:t>
            </a:r>
            <a:endParaRPr b="0" lang="el-GR" sz="3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3" name="PlaceHolder 1"/>
          <p:cNvSpPr>
            <a:spLocks noGrp="1"/>
          </p:cNvSpPr>
          <p:nvPr>
            <p:ph type="title"/>
          </p:nvPr>
        </p:nvSpPr>
        <p:spPr>
          <a:xfrm>
            <a:off x="504000" y="74160"/>
            <a:ext cx="9071640" cy="1250280"/>
          </a:xfrm>
          <a:prstGeom prst="rect">
            <a:avLst/>
          </a:prstGeom>
          <a:noFill/>
          <a:ln w="0">
            <a:noFill/>
          </a:ln>
        </p:spPr>
        <p:txBody>
          <a:bodyPr lIns="0" rIns="0" tIns="0" bIns="0" anchor="ctr">
            <a:noAutofit/>
          </a:bodyPr>
          <a:p>
            <a:pPr indent="0" algn="ctr">
              <a:buNone/>
            </a:pPr>
            <a:r>
              <a:rPr b="0" lang="el-GR" sz="4400" spc="-1" strike="noStrike">
                <a:solidFill>
                  <a:srgbClr val="000000"/>
                </a:solidFill>
                <a:latin typeface="Arial"/>
              </a:rPr>
              <a:t>Η Αυστραλία και ο Δεύτερος Παγκόσμιος Πόλεμος</a:t>
            </a:r>
            <a:endParaRPr b="0" lang="el-GR" sz="4400" spc="-1" strike="noStrike">
              <a:solidFill>
                <a:srgbClr val="000000"/>
              </a:solidFill>
              <a:latin typeface="Arial"/>
            </a:endParaRPr>
          </a:p>
        </p:txBody>
      </p:sp>
      <p:sp>
        <p:nvSpPr>
          <p:cNvPr id="64" name="PlaceHolder 2"/>
          <p:cNvSpPr>
            <a:spLocks noGrp="1"/>
          </p:cNvSpPr>
          <p:nvPr>
            <p:ph/>
          </p:nvPr>
        </p:nvSpPr>
        <p:spPr>
          <a:xfrm>
            <a:off x="540000" y="1571760"/>
            <a:ext cx="9071640" cy="3288240"/>
          </a:xfrm>
          <a:prstGeom prst="rect">
            <a:avLst/>
          </a:prstGeom>
          <a:noFill/>
          <a:ln w="0">
            <a:noFill/>
          </a:ln>
        </p:spPr>
        <p:txBody>
          <a:bodyPr lIns="0" rIns="0" tIns="0" bIns="0" anchor="t">
            <a:normAutofit fontScale="85000"/>
          </a:bodyPr>
          <a:p>
            <a:pPr marL="367200" indent="-275400">
              <a:spcBef>
                <a:spcPts val="1417"/>
              </a:spcBef>
              <a:buClr>
                <a:srgbClr val="000000"/>
              </a:buClr>
              <a:buSzPct val="45000"/>
              <a:buFont typeface="Wingdings" charset="2"/>
              <a:buChar char=""/>
            </a:pPr>
            <a:r>
              <a:rPr b="0" lang="el-GR" sz="3200" spc="-1" strike="noStrike">
                <a:solidFill>
                  <a:srgbClr val="000000"/>
                </a:solidFill>
                <a:latin typeface="Arial"/>
              </a:rPr>
              <a:t>Συμμετοχή στον Πολεμικό Θεατρο: Η Αυστραλία απέστειλε στρατεύματα να συμμετάσχουν στον πόλεμο σε διάφορα μέρη του κόσμου, συμπεριλαμβανομένων της Ευρώπης, της Βόρειας Αφρικής και του Ειρηνικού.</a:t>
            </a:r>
            <a:endParaRPr b="0" lang="el-GR" sz="3200" spc="-1" strike="noStrike">
              <a:solidFill>
                <a:srgbClr val="000000"/>
              </a:solidFill>
              <a:latin typeface="Arial"/>
            </a:endParaRPr>
          </a:p>
          <a:p>
            <a:pPr marL="367200" indent="-275400">
              <a:spcBef>
                <a:spcPts val="1417"/>
              </a:spcBef>
              <a:buClr>
                <a:srgbClr val="000000"/>
              </a:buClr>
              <a:buSzPct val="45000"/>
              <a:buFont typeface="Wingdings" charset="2"/>
              <a:buChar char=""/>
            </a:pPr>
            <a:r>
              <a:rPr b="0" lang="el-GR" sz="3200" spc="-1" strike="noStrike">
                <a:solidFill>
                  <a:srgbClr val="000000"/>
                </a:solidFill>
                <a:latin typeface="Arial"/>
              </a:rPr>
              <a:t>Μάχη του Κοκοντί: Μια από τις πιο διάσημες συμμετοχές της Αυστραλίας στον πόλεμο ήταν η συμμετοχή της στη Μάχη του Κοκοντί, όπου η Αυστραλιανή Στρατιά αντιμετώπισε τις ιαπωνικές δυνάμεις το 1942.</a:t>
            </a:r>
            <a:endParaRPr b="0" lang="el-GR" sz="32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71</TotalTime>
  <Application>LibreOffice/7.5.0.3$Windows_X86_64 LibreOffice_project/c21113d003cd3efa8c53188764377a8272d9d6de</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2024-05-02T12:07:13Z</dcterms:created>
  <dc:creator/>
  <dc:description/>
  <dc:language>el-GR</dc:language>
  <cp:lastModifiedBy/>
  <dcterms:modified xsi:type="dcterms:W3CDTF">2024-05-02T13:18:16Z</dcterms:modified>
  <cp:revision>2</cp:revision>
  <dc:subject/>
  <dc:title/>
</cp:coreProperties>
</file>