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61" r:id="rId4"/>
    <p:sldId id="257" r:id="rId5"/>
    <p:sldId id="258" r:id="rId6"/>
    <p:sldId id="259" r:id="rId7"/>
    <p:sldId id="262" r:id="rId8"/>
    <p:sldId id="263" r:id="rId9"/>
    <p:sldId id="264" r:id="rId10"/>
    <p:sldId id="267" r:id="rId11"/>
    <p:sldId id="265" r:id="rId12"/>
    <p:sldId id="266"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775" autoAdjust="0"/>
    <p:restoredTop sz="94660"/>
  </p:normalViewPr>
  <p:slideViewPr>
    <p:cSldViewPr snapToGrid="0">
      <p:cViewPr varScale="1">
        <p:scale>
          <a:sx n="70" d="100"/>
          <a:sy n="70" d="100"/>
        </p:scale>
        <p:origin x="-75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FC45C39-97BC-4DE7-9856-B3B3D9CB448C}" type="datetimeFigureOut">
              <a:rPr lang="el-GR" smtClean="0"/>
              <a:pPr/>
              <a:t>25/4/2024</a:t>
            </a:fld>
            <a:endParaRPr lang="el-GR"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l-GR"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0C5D44D9-BDE0-4793-858E-8BFE4F198083}" type="slidenum">
              <a:rPr lang="el-GR" smtClean="0"/>
              <a:pPr/>
              <a:t>‹#›</a:t>
            </a:fld>
            <a:endParaRPr lang="el-GR"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xmlns="" val="22469663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FC45C39-97BC-4DE7-9856-B3B3D9CB448C}" type="datetimeFigureOut">
              <a:rPr lang="el-GR" smtClean="0"/>
              <a:pPr/>
              <a:t>25/4/2024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C5D44D9-BDE0-4793-858E-8BFE4F198083}" type="slidenum">
              <a:rPr lang="el-GR" smtClean="0"/>
              <a:pPr/>
              <a:t>‹#›</a:t>
            </a:fld>
            <a:endParaRPr lang="el-GR" dirty="0"/>
          </a:p>
        </p:txBody>
      </p:sp>
    </p:spTree>
    <p:extLst>
      <p:ext uri="{BB962C8B-B14F-4D97-AF65-F5344CB8AC3E}">
        <p14:creationId xmlns:p14="http://schemas.microsoft.com/office/powerpoint/2010/main" xmlns="" val="233419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FC45C39-97BC-4DE7-9856-B3B3D9CB448C}" type="datetimeFigureOut">
              <a:rPr lang="el-GR" smtClean="0"/>
              <a:pPr/>
              <a:t>25/4/2024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C5D44D9-BDE0-4793-858E-8BFE4F198083}" type="slidenum">
              <a:rPr lang="el-GR" smtClean="0"/>
              <a:pPr/>
              <a:t>‹#›</a:t>
            </a:fld>
            <a:endParaRPr lang="el-GR" dirty="0"/>
          </a:p>
        </p:txBody>
      </p:sp>
    </p:spTree>
    <p:extLst>
      <p:ext uri="{BB962C8B-B14F-4D97-AF65-F5344CB8AC3E}">
        <p14:creationId xmlns:p14="http://schemas.microsoft.com/office/powerpoint/2010/main" xmlns="" val="16347375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FC45C39-97BC-4DE7-9856-B3B3D9CB448C}" type="datetimeFigureOut">
              <a:rPr lang="el-GR" smtClean="0"/>
              <a:pPr/>
              <a:t>25/4/2024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C5D44D9-BDE0-4793-858E-8BFE4F198083}" type="slidenum">
              <a:rPr lang="el-GR" smtClean="0"/>
              <a:pPr/>
              <a:t>‹#›</a:t>
            </a:fld>
            <a:endParaRPr lang="el-GR" dirty="0"/>
          </a:p>
        </p:txBody>
      </p:sp>
    </p:spTree>
    <p:extLst>
      <p:ext uri="{BB962C8B-B14F-4D97-AF65-F5344CB8AC3E}">
        <p14:creationId xmlns:p14="http://schemas.microsoft.com/office/powerpoint/2010/main" xmlns="" val="26195532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FC45C39-97BC-4DE7-9856-B3B3D9CB448C}" type="datetimeFigureOut">
              <a:rPr lang="el-GR" smtClean="0"/>
              <a:pPr/>
              <a:t>25/4/2024</a:t>
            </a:fld>
            <a:endParaRPr lang="el-GR"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l-GR"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0C5D44D9-BDE0-4793-858E-8BFE4F198083}" type="slidenum">
              <a:rPr lang="el-GR" smtClean="0"/>
              <a:pPr/>
              <a:t>‹#›</a:t>
            </a:fld>
            <a:endParaRPr lang="el-GR" dirty="0"/>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xmlns="" val="2000102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smtClean="0"/>
              <a:t>Στυλ κύριου τίτλου</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FC45C39-97BC-4DE7-9856-B3B3D9CB448C}" type="datetimeFigureOut">
              <a:rPr lang="el-GR" smtClean="0"/>
              <a:pPr/>
              <a:t>25/4/2024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0C5D44D9-BDE0-4793-858E-8BFE4F198083}" type="slidenum">
              <a:rPr lang="el-GR" smtClean="0"/>
              <a:pPr/>
              <a:t>‹#›</a:t>
            </a:fld>
            <a:endParaRPr lang="el-GR" dirty="0"/>
          </a:p>
        </p:txBody>
      </p:sp>
    </p:spTree>
    <p:extLst>
      <p:ext uri="{BB962C8B-B14F-4D97-AF65-F5344CB8AC3E}">
        <p14:creationId xmlns:p14="http://schemas.microsoft.com/office/powerpoint/2010/main" xmlns="" val="42628974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FC45C39-97BC-4DE7-9856-B3B3D9CB448C}" type="datetimeFigureOut">
              <a:rPr lang="el-GR" smtClean="0"/>
              <a:pPr/>
              <a:t>25/4/2024</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0C5D44D9-BDE0-4793-858E-8BFE4F198083}" type="slidenum">
              <a:rPr lang="el-GR" smtClean="0"/>
              <a:pPr/>
              <a:t>‹#›</a:t>
            </a:fld>
            <a:endParaRPr lang="el-GR" dirty="0"/>
          </a:p>
        </p:txBody>
      </p:sp>
    </p:spTree>
    <p:extLst>
      <p:ext uri="{BB962C8B-B14F-4D97-AF65-F5344CB8AC3E}">
        <p14:creationId xmlns:p14="http://schemas.microsoft.com/office/powerpoint/2010/main" xmlns="" val="1912748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FC45C39-97BC-4DE7-9856-B3B3D9CB448C}" type="datetimeFigureOut">
              <a:rPr lang="el-GR" smtClean="0"/>
              <a:pPr/>
              <a:t>25/4/2024</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0C5D44D9-BDE0-4793-858E-8BFE4F198083}" type="slidenum">
              <a:rPr lang="el-GR" smtClean="0"/>
              <a:pPr/>
              <a:t>‹#›</a:t>
            </a:fld>
            <a:endParaRPr lang="el-GR" dirty="0"/>
          </a:p>
        </p:txBody>
      </p:sp>
    </p:spTree>
    <p:extLst>
      <p:ext uri="{BB962C8B-B14F-4D97-AF65-F5344CB8AC3E}">
        <p14:creationId xmlns:p14="http://schemas.microsoft.com/office/powerpoint/2010/main" xmlns="" val="5056313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45C39-97BC-4DE7-9856-B3B3D9CB448C}" type="datetimeFigureOut">
              <a:rPr lang="el-GR" smtClean="0"/>
              <a:pPr/>
              <a:t>25/4/2024</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0C5D44D9-BDE0-4793-858E-8BFE4F198083}" type="slidenum">
              <a:rPr lang="el-GR" smtClean="0"/>
              <a:pPr/>
              <a:t>‹#›</a:t>
            </a:fld>
            <a:endParaRPr lang="el-GR" dirty="0"/>
          </a:p>
        </p:txBody>
      </p:sp>
    </p:spTree>
    <p:extLst>
      <p:ext uri="{BB962C8B-B14F-4D97-AF65-F5344CB8AC3E}">
        <p14:creationId xmlns:p14="http://schemas.microsoft.com/office/powerpoint/2010/main" xmlns="" val="1863794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FC45C39-97BC-4DE7-9856-B3B3D9CB448C}" type="datetimeFigureOut">
              <a:rPr lang="el-GR" smtClean="0"/>
              <a:pPr/>
              <a:t>25/4/2024</a:t>
            </a:fld>
            <a:endParaRPr lang="el-G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C5D44D9-BDE0-4793-858E-8BFE4F198083}" type="slidenum">
              <a:rPr lang="el-GR" smtClean="0"/>
              <a:pPr/>
              <a:t>‹#›</a:t>
            </a:fld>
            <a:endParaRPr lang="el-GR"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1777329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FC45C39-97BC-4DE7-9856-B3B3D9CB448C}" type="datetimeFigureOut">
              <a:rPr lang="el-GR" smtClean="0"/>
              <a:pPr/>
              <a:t>25/4/2024</a:t>
            </a:fld>
            <a:endParaRPr lang="el-G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C5D44D9-BDE0-4793-858E-8BFE4F198083}" type="slidenum">
              <a:rPr lang="el-GR" smtClean="0"/>
              <a:pPr/>
              <a:t>‹#›</a:t>
            </a:fld>
            <a:endParaRPr lang="el-GR"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6150305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FC45C39-97BC-4DE7-9856-B3B3D9CB448C}" type="datetimeFigureOut">
              <a:rPr lang="el-GR" smtClean="0"/>
              <a:pPr/>
              <a:t>25/4/2024</a:t>
            </a:fld>
            <a:endParaRPr lang="el-GR"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l-GR"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C5D44D9-BDE0-4793-858E-8BFE4F198083}" type="slidenum">
              <a:rPr lang="el-GR" smtClean="0"/>
              <a:pPr/>
              <a:t>‹#›</a:t>
            </a:fld>
            <a:endParaRPr lang="el-GR" dirty="0"/>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795540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915128" y="1239715"/>
            <a:ext cx="8361229" cy="2646965"/>
          </a:xfrm>
        </p:spPr>
        <p:txBody>
          <a:bodyPr/>
          <a:lstStyle/>
          <a:p>
            <a:r>
              <a:rPr lang="el-GR" sz="5400" dirty="0" smtClean="0"/>
              <a:t>Η σταδιακη διευρυνση των ελληνικων συνορων μεχρι το 1947</a:t>
            </a:r>
            <a:endParaRPr lang="el-GR" sz="5400" dirty="0"/>
          </a:p>
        </p:txBody>
      </p:sp>
      <p:sp>
        <p:nvSpPr>
          <p:cNvPr id="3" name="Υπότιτλος 2"/>
          <p:cNvSpPr>
            <a:spLocks noGrp="1"/>
          </p:cNvSpPr>
          <p:nvPr>
            <p:ph type="subTitle" idx="1"/>
          </p:nvPr>
        </p:nvSpPr>
        <p:spPr>
          <a:xfrm>
            <a:off x="1915128" y="3956279"/>
            <a:ext cx="8361229" cy="1086237"/>
          </a:xfrm>
        </p:spPr>
        <p:txBody>
          <a:bodyPr>
            <a:normAutofit fontScale="92500" lnSpcReduction="10000"/>
          </a:bodyPr>
          <a:lstStyle/>
          <a:p>
            <a:endParaRPr lang="el-GR" dirty="0" smtClean="0"/>
          </a:p>
          <a:p>
            <a:r>
              <a:rPr lang="el-GR" dirty="0" smtClean="0"/>
              <a:t>Ξένια Χατζοπούλου     Γ’2 </a:t>
            </a:r>
          </a:p>
          <a:p>
            <a:r>
              <a:rPr lang="el-GR" dirty="0" smtClean="0"/>
              <a:t>Ιστορία   2023-2024    </a:t>
            </a:r>
            <a:endParaRPr lang="el-GR" dirty="0"/>
          </a:p>
        </p:txBody>
      </p:sp>
    </p:spTree>
    <p:extLst>
      <p:ext uri="{BB962C8B-B14F-4D97-AF65-F5344CB8AC3E}">
        <p14:creationId xmlns:p14="http://schemas.microsoft.com/office/powerpoint/2010/main" xmlns="" val="1479640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685801"/>
            <a:ext cx="9601200" cy="800100"/>
          </a:xfrm>
        </p:spPr>
        <p:txBody>
          <a:bodyPr/>
          <a:lstStyle/>
          <a:p>
            <a:r>
              <a:rPr lang="el-GR" dirty="0" smtClean="0"/>
              <a:t>Το ελληνικό κράτος το 1923</a:t>
            </a:r>
            <a:endParaRPr lang="el-GR" dirty="0"/>
          </a:p>
        </p:txBody>
      </p:sp>
      <p:sp>
        <p:nvSpPr>
          <p:cNvPr id="3" name="Θέση περιεχομένου 2"/>
          <p:cNvSpPr>
            <a:spLocks noGrp="1"/>
          </p:cNvSpPr>
          <p:nvPr>
            <p:ph idx="1"/>
          </p:nvPr>
        </p:nvSpPr>
        <p:spPr>
          <a:xfrm>
            <a:off x="1371599" y="1485901"/>
            <a:ext cx="5407269" cy="5275384"/>
          </a:xfrm>
        </p:spPr>
        <p:txBody>
          <a:bodyPr>
            <a:noAutofit/>
          </a:bodyPr>
          <a:lstStyle/>
          <a:p>
            <a:pPr marL="0" indent="0" algn="just">
              <a:buNone/>
            </a:pPr>
            <a:r>
              <a:rPr lang="el-GR" sz="1800" b="1" dirty="0" smtClean="0"/>
              <a:t>Η</a:t>
            </a:r>
            <a:r>
              <a:rPr lang="el-GR" sz="1800" b="1" dirty="0"/>
              <a:t> Συνθήκη της Λωζάνης</a:t>
            </a:r>
            <a:r>
              <a:rPr lang="el-GR" sz="1800" dirty="0"/>
              <a:t> ήταν συνθήκη ειρήνης που έθεσε τα όρια της σύγχρονης Τουρκίας. Υπογράφηκε στη Λωζάνη της Ελβετίας στις 24 Ιουλίου 1923 από την Ελλάδα, την Τουρκία και τις άλλες χώρες που πολέμησαν στον Πρώτο Παγκόσμιο Πόλεμο και τη Μικρασιατική εκστρατεία. Κατήργησε τη Συνθήκη των Σεβρών που δεν είχε γίνει αποδεκτή από τη νέα κυβέρνηση της Τουρκίας. Η Τουρκία ανέκτησε την Ανατολική Θράκη, την Ίμβρο και Τένεδο, μια λωρίδα γης κατά μήκος των συνόρων με τη Συρία, την περιοχή της Σμύρνης και της Διεθνοποιημένης Ζώνης των Στενών, η οποία όμως θα έμενε αποστρατιωτικοποιημένη και αντικείμενο νέας διεθνούς διάσκεψης. Παραχώρησε τα Δωδεκάνησα στην Ιταλία, όπως προέβλεπε και η συνθήκη των Σεβρών, αλλά χωρίς πρόβλεψη για δυνατότητα αυτοδιάθεσης. Ανέκτησε πλήρη κυριαρχικά δικαιώματα σε όλη της την επικράτεια και απέκτησε δικαιώματα στρατιωτικών εγκαταστάσεων σε όλη την επικράτειά της εκτός της ζώνης των </a:t>
            </a:r>
            <a:r>
              <a:rPr lang="el-GR" sz="1800" dirty="0" smtClean="0"/>
              <a:t>στενών.</a:t>
            </a:r>
            <a:endParaRPr lang="el-GR" sz="1800" dirty="0"/>
          </a:p>
        </p:txBody>
      </p:sp>
      <p:pic>
        <p:nvPicPr>
          <p:cNvPr id="6" name="Εικόνα 5"/>
          <p:cNvPicPr>
            <a:picLocks noChangeAspect="1"/>
          </p:cNvPicPr>
          <p:nvPr/>
        </p:nvPicPr>
        <p:blipFill>
          <a:blip r:embed="rId2"/>
          <a:stretch>
            <a:fillRect/>
          </a:stretch>
        </p:blipFill>
        <p:spPr>
          <a:xfrm>
            <a:off x="6940188" y="1485901"/>
            <a:ext cx="4683244" cy="5275384"/>
          </a:xfrm>
          <a:prstGeom prst="rect">
            <a:avLst/>
          </a:prstGeom>
        </p:spPr>
      </p:pic>
    </p:spTree>
    <p:extLst>
      <p:ext uri="{BB962C8B-B14F-4D97-AF65-F5344CB8AC3E}">
        <p14:creationId xmlns:p14="http://schemas.microsoft.com/office/powerpoint/2010/main" xmlns="" val="27129610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685800"/>
            <a:ext cx="9601200" cy="712177"/>
          </a:xfrm>
        </p:spPr>
        <p:txBody>
          <a:bodyPr/>
          <a:lstStyle/>
          <a:p>
            <a:r>
              <a:rPr lang="el-GR" dirty="0" smtClean="0"/>
              <a:t>Το ελληνικό κράτος το 1947</a:t>
            </a:r>
            <a:endParaRPr lang="el-GR" dirty="0"/>
          </a:p>
        </p:txBody>
      </p:sp>
      <p:sp>
        <p:nvSpPr>
          <p:cNvPr id="6" name="TextBox 5"/>
          <p:cNvSpPr txBox="1"/>
          <p:nvPr/>
        </p:nvSpPr>
        <p:spPr>
          <a:xfrm>
            <a:off x="1512277" y="1688123"/>
            <a:ext cx="4132385" cy="4154984"/>
          </a:xfrm>
          <a:prstGeom prst="rect">
            <a:avLst/>
          </a:prstGeom>
          <a:noFill/>
        </p:spPr>
        <p:txBody>
          <a:bodyPr wrap="square" rtlCol="0">
            <a:spAutoFit/>
          </a:bodyPr>
          <a:lstStyle/>
          <a:p>
            <a:pPr algn="just"/>
            <a:r>
              <a:rPr lang="el-GR" sz="2400" dirty="0" smtClean="0"/>
              <a:t>Στις 10 Φεβρουαρίου του 1947 υπογράφεται στο Παρίσι Συνθήκη Ειρήνης μεταξύ των συμμάχων και των συνασπισμένων Δυνάμεων (και Ελλάδας) και της Ιταλίας, σύμφωνα με την οποία η Ιταλία εκχωρεί στην Ελλάδα με πλήρη κυριαρχία τα νησιά της Δωδεκανήσου και τις παρακείμενες νησίδες.</a:t>
            </a:r>
            <a:endParaRPr lang="el-GR" sz="2400" dirty="0"/>
          </a:p>
        </p:txBody>
      </p:sp>
      <p:pic>
        <p:nvPicPr>
          <p:cNvPr id="8" name="Θέση περιεχομένου 7"/>
          <p:cNvPicPr>
            <a:picLocks noGrp="1" noChangeAspect="1"/>
          </p:cNvPicPr>
          <p:nvPr>
            <p:ph idx="1"/>
          </p:nvPr>
        </p:nvPicPr>
        <p:blipFill>
          <a:blip r:embed="rId2"/>
          <a:stretch>
            <a:fillRect/>
          </a:stretch>
        </p:blipFill>
        <p:spPr>
          <a:xfrm>
            <a:off x="6441020" y="1688123"/>
            <a:ext cx="4821926" cy="4862146"/>
          </a:xfrm>
          <a:prstGeom prst="rect">
            <a:avLst/>
          </a:prstGeom>
        </p:spPr>
      </p:pic>
    </p:spTree>
    <p:extLst>
      <p:ext uri="{BB962C8B-B14F-4D97-AF65-F5344CB8AC3E}">
        <p14:creationId xmlns:p14="http://schemas.microsoft.com/office/powerpoint/2010/main" xmlns="" val="7900447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800" dirty="0" smtClean="0"/>
              <a:t>Τέλος παρουσίασης </a:t>
            </a:r>
            <a:endParaRPr lang="el-GR" sz="4800" dirty="0"/>
          </a:p>
        </p:txBody>
      </p:sp>
      <p:sp>
        <p:nvSpPr>
          <p:cNvPr id="3" name="Θέση περιεχομένου 2"/>
          <p:cNvSpPr>
            <a:spLocks noGrp="1"/>
          </p:cNvSpPr>
          <p:nvPr>
            <p:ph idx="1"/>
          </p:nvPr>
        </p:nvSpPr>
        <p:spPr/>
        <p:txBody>
          <a:bodyPr>
            <a:normAutofit/>
          </a:bodyPr>
          <a:lstStyle/>
          <a:p>
            <a:pPr marL="0" indent="0" algn="ctr">
              <a:buNone/>
            </a:pPr>
            <a:endParaRPr lang="el-GR" sz="2800" dirty="0" smtClean="0"/>
          </a:p>
          <a:p>
            <a:pPr marL="0" indent="0" algn="ctr">
              <a:buNone/>
            </a:pPr>
            <a:endParaRPr lang="el-GR" sz="2800" dirty="0"/>
          </a:p>
          <a:p>
            <a:pPr marL="0" indent="0" algn="ctr">
              <a:buNone/>
            </a:pPr>
            <a:r>
              <a:rPr lang="el-GR" sz="2800" dirty="0" smtClean="0"/>
              <a:t>Ευχαριστώ για την προσοχή σας.</a:t>
            </a:r>
            <a:endParaRPr lang="el-GR" sz="2800" dirty="0"/>
          </a:p>
        </p:txBody>
      </p:sp>
    </p:spTree>
    <p:extLst>
      <p:ext uri="{BB962C8B-B14F-4D97-AF65-F5344CB8AC3E}">
        <p14:creationId xmlns:p14="http://schemas.microsoft.com/office/powerpoint/2010/main" xmlns="" val="6024202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685799"/>
            <a:ext cx="9601200" cy="596245"/>
          </a:xfrm>
        </p:spPr>
        <p:txBody>
          <a:bodyPr>
            <a:normAutofit fontScale="90000"/>
          </a:bodyPr>
          <a:lstStyle/>
          <a:p>
            <a:r>
              <a:rPr lang="el-GR" dirty="0" smtClean="0"/>
              <a:t>Περιεχόμενα</a:t>
            </a:r>
            <a:endParaRPr lang="el-GR" sz="4000" dirty="0"/>
          </a:p>
        </p:txBody>
      </p:sp>
      <p:sp>
        <p:nvSpPr>
          <p:cNvPr id="3" name="Θέση περιεχομένου 2"/>
          <p:cNvSpPr>
            <a:spLocks noGrp="1"/>
          </p:cNvSpPr>
          <p:nvPr>
            <p:ph idx="1"/>
          </p:nvPr>
        </p:nvSpPr>
        <p:spPr>
          <a:xfrm>
            <a:off x="1371600" y="1498862"/>
            <a:ext cx="9601200" cy="4368538"/>
          </a:xfrm>
        </p:spPr>
        <p:txBody>
          <a:bodyPr>
            <a:normAutofit/>
          </a:bodyPr>
          <a:lstStyle/>
          <a:p>
            <a:r>
              <a:rPr lang="el-GR" dirty="0" smtClean="0"/>
              <a:t>Εισαγωγή……………………………………………………………………………………………..διαφάνεια 3</a:t>
            </a:r>
          </a:p>
          <a:p>
            <a:r>
              <a:rPr lang="el-GR" dirty="0" smtClean="0"/>
              <a:t>Το ελληνικό κράτος το 1830…………………………………………………………………διαφάνεια 4</a:t>
            </a:r>
          </a:p>
          <a:p>
            <a:r>
              <a:rPr lang="el-GR" dirty="0" smtClean="0"/>
              <a:t>Το ελληνικό κράτος το 1832…..........……………………………………………………..διαφάνεια 5</a:t>
            </a:r>
          </a:p>
          <a:p>
            <a:r>
              <a:rPr lang="el-GR" dirty="0" smtClean="0"/>
              <a:t>Το ελληνικό κράτος το 1864………………………………………………………………...διαφάνεια 6</a:t>
            </a:r>
          </a:p>
          <a:p>
            <a:r>
              <a:rPr lang="el-GR" dirty="0" smtClean="0"/>
              <a:t>Το ελληνικό κράτος το 1881…………………………………………………………………διαφάνεια 7</a:t>
            </a:r>
          </a:p>
          <a:p>
            <a:r>
              <a:rPr lang="el-GR" dirty="0" smtClean="0"/>
              <a:t>Το ελληνικό κράτος το 1913…………………………………………………………………διαφάνεια 8</a:t>
            </a:r>
          </a:p>
          <a:p>
            <a:r>
              <a:rPr lang="el-GR" dirty="0" smtClean="0"/>
              <a:t>Το ελληνικό κράτος </a:t>
            </a:r>
            <a:r>
              <a:rPr lang="el-GR" smtClean="0"/>
              <a:t>το 1919-1920…………………………..……………………………διαφάνεια 9</a:t>
            </a:r>
            <a:endParaRPr lang="el-GR" dirty="0"/>
          </a:p>
          <a:p>
            <a:r>
              <a:rPr lang="el-GR" dirty="0" smtClean="0"/>
              <a:t>Το ελληνικό κράτος το 1923…………………………………………………………….…διαφάνεια 10</a:t>
            </a:r>
          </a:p>
          <a:p>
            <a:r>
              <a:rPr lang="el-GR" dirty="0" smtClean="0"/>
              <a:t>Το ελληνικό κράτος το 1947……………………………………………………………….διαφάνεια 11</a:t>
            </a:r>
          </a:p>
          <a:p>
            <a:r>
              <a:rPr lang="el-GR" dirty="0" smtClean="0"/>
              <a:t>Τέλος παρουσίασης…………………………………………………………………………….διαφάνεια 12</a:t>
            </a:r>
            <a:endParaRPr lang="el-GR" dirty="0"/>
          </a:p>
        </p:txBody>
      </p:sp>
    </p:spTree>
    <p:extLst>
      <p:ext uri="{BB962C8B-B14F-4D97-AF65-F5344CB8AC3E}">
        <p14:creationId xmlns:p14="http://schemas.microsoft.com/office/powerpoint/2010/main" xmlns="" val="1933445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685800"/>
            <a:ext cx="9601200" cy="861646"/>
          </a:xfrm>
        </p:spPr>
        <p:txBody>
          <a:bodyPr>
            <a:normAutofit/>
          </a:bodyPr>
          <a:lstStyle/>
          <a:p>
            <a:r>
              <a:rPr lang="el-GR" sz="4000" dirty="0" smtClean="0"/>
              <a:t>Εισαγωγή</a:t>
            </a:r>
            <a:endParaRPr lang="el-GR" sz="4000" dirty="0"/>
          </a:p>
        </p:txBody>
      </p:sp>
      <p:sp>
        <p:nvSpPr>
          <p:cNvPr id="3" name="Θέση περιεχομένου 2"/>
          <p:cNvSpPr>
            <a:spLocks noGrp="1"/>
          </p:cNvSpPr>
          <p:nvPr>
            <p:ph idx="1"/>
          </p:nvPr>
        </p:nvSpPr>
        <p:spPr>
          <a:xfrm>
            <a:off x="1371600" y="1714500"/>
            <a:ext cx="5393267" cy="4152900"/>
          </a:xfrm>
        </p:spPr>
        <p:txBody>
          <a:bodyPr>
            <a:normAutofit/>
          </a:bodyPr>
          <a:lstStyle/>
          <a:p>
            <a:pPr marL="0" indent="0" algn="just">
              <a:buNone/>
            </a:pPr>
            <a:r>
              <a:rPr lang="el-GR" sz="2400" dirty="0" smtClean="0"/>
              <a:t>Αυτή η εργασία αποσκοπεί στην παρουσίαση των πολύ σημαντικών αλλά ξεχασμένων αλλαγών που συνέβησαν στα σύνορα της χώρας μας, της Ελλάδας, ανά τα χρόνια ώστε οι νεότεροι να μάθουν για αυτές τις αλλαγές που έχουν οδηγήσει την Ελλάδα στη μορφή που έχει τώρα.</a:t>
            </a:r>
            <a:endParaRPr lang="el-GR" sz="2400" dirty="0"/>
          </a:p>
        </p:txBody>
      </p:sp>
      <p:pic>
        <p:nvPicPr>
          <p:cNvPr id="9" name="Εικόνα 8"/>
          <p:cNvPicPr>
            <a:picLocks noChangeAspect="1"/>
          </p:cNvPicPr>
          <p:nvPr/>
        </p:nvPicPr>
        <p:blipFill>
          <a:blip r:embed="rId2"/>
          <a:stretch>
            <a:fillRect/>
          </a:stretch>
        </p:blipFill>
        <p:spPr>
          <a:xfrm>
            <a:off x="6929413" y="1116623"/>
            <a:ext cx="4962574" cy="5438103"/>
          </a:xfrm>
          <a:prstGeom prst="rect">
            <a:avLst/>
          </a:prstGeom>
        </p:spPr>
      </p:pic>
    </p:spTree>
    <p:extLst>
      <p:ext uri="{BB962C8B-B14F-4D97-AF65-F5344CB8AC3E}">
        <p14:creationId xmlns:p14="http://schemas.microsoft.com/office/powerpoint/2010/main" xmlns="" val="220231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80445" y="546199"/>
            <a:ext cx="6830301" cy="728221"/>
          </a:xfrm>
        </p:spPr>
        <p:txBody>
          <a:bodyPr>
            <a:noAutofit/>
          </a:bodyPr>
          <a:lstStyle/>
          <a:p>
            <a:r>
              <a:rPr lang="el-GR" sz="4000" dirty="0" smtClean="0"/>
              <a:t>Το ελληνικό κράτος το 1830</a:t>
            </a:r>
            <a:endParaRPr lang="el-GR" sz="4000" dirty="0"/>
          </a:p>
        </p:txBody>
      </p:sp>
      <p:pic>
        <p:nvPicPr>
          <p:cNvPr id="7" name="Θέση περιεχομένου 6"/>
          <p:cNvPicPr>
            <a:picLocks noGrp="1" noChangeAspect="1"/>
          </p:cNvPicPr>
          <p:nvPr>
            <p:ph idx="1"/>
          </p:nvPr>
        </p:nvPicPr>
        <p:blipFill>
          <a:blip r:embed="rId2" cstate="print"/>
          <a:stretch>
            <a:fillRect/>
          </a:stretch>
        </p:blipFill>
        <p:spPr>
          <a:xfrm>
            <a:off x="5966327" y="1391010"/>
            <a:ext cx="4864231" cy="5202440"/>
          </a:xfrm>
          <a:prstGeom prst="rect">
            <a:avLst/>
          </a:prstGeom>
        </p:spPr>
      </p:pic>
      <p:sp>
        <p:nvSpPr>
          <p:cNvPr id="8" name="Ορθογώνιο 7"/>
          <p:cNvSpPr/>
          <p:nvPr/>
        </p:nvSpPr>
        <p:spPr>
          <a:xfrm rot="19775514">
            <a:off x="6560773" y="2346112"/>
            <a:ext cx="1922470" cy="187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Οθωμανική Αυτοκρατορία</a:t>
            </a:r>
            <a:endParaRPr lang="el-GR" sz="1200" dirty="0">
              <a:solidFill>
                <a:schemeClr val="tx1"/>
              </a:solidFill>
            </a:endParaRPr>
          </a:p>
        </p:txBody>
      </p:sp>
      <p:sp>
        <p:nvSpPr>
          <p:cNvPr id="10" name="TextBox 9"/>
          <p:cNvSpPr txBox="1"/>
          <p:nvPr/>
        </p:nvSpPr>
        <p:spPr>
          <a:xfrm>
            <a:off x="1380446" y="1699803"/>
            <a:ext cx="4021114" cy="4893647"/>
          </a:xfrm>
          <a:prstGeom prst="rect">
            <a:avLst/>
          </a:prstGeom>
          <a:noFill/>
        </p:spPr>
        <p:txBody>
          <a:bodyPr wrap="square" rtlCol="0">
            <a:spAutoFit/>
          </a:bodyPr>
          <a:lstStyle/>
          <a:p>
            <a:pPr algn="just"/>
            <a:r>
              <a:rPr lang="el-GR" sz="2400" dirty="0" smtClean="0"/>
              <a:t>Το 1830 υπογράφτηκε από την Αγγλία, τη Ρωσία και τη Γαλλία το πρωτόκολλο της Ανεξαρτησίας, η πρώτη επίσημη διεθνής διπλωματική πράξη που αναγνώρισε την Ελλάδα ανεξάρτητο κράτος. Το ελληνικό κράτος συμφωνήθηκε ότι θα εκτεινόταν νότια της συνοριακής γραμμής που ορίζεται από τους ποταμούς Αχελώο και Σπερχειό.</a:t>
            </a:r>
            <a:endParaRPr lang="el-GR" sz="2400" dirty="0"/>
          </a:p>
        </p:txBody>
      </p:sp>
    </p:spTree>
    <p:extLst>
      <p:ext uri="{BB962C8B-B14F-4D97-AF65-F5344CB8AC3E}">
        <p14:creationId xmlns:p14="http://schemas.microsoft.com/office/powerpoint/2010/main" xmlns="" val="4150098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8542" y="600958"/>
            <a:ext cx="6148633" cy="765928"/>
          </a:xfrm>
        </p:spPr>
        <p:txBody>
          <a:bodyPr>
            <a:normAutofit/>
          </a:bodyPr>
          <a:lstStyle/>
          <a:p>
            <a:r>
              <a:rPr lang="el-GR" sz="4000" dirty="0" smtClean="0"/>
              <a:t>Το ελληνικό κράτος το 1832</a:t>
            </a:r>
            <a:endParaRPr lang="el-GR" sz="4000" dirty="0"/>
          </a:p>
        </p:txBody>
      </p:sp>
      <p:pic>
        <p:nvPicPr>
          <p:cNvPr id="4" name="Θέση περιεχομένου 3"/>
          <p:cNvPicPr>
            <a:picLocks noGrp="1" noChangeAspect="1"/>
          </p:cNvPicPr>
          <p:nvPr>
            <p:ph idx="1"/>
          </p:nvPr>
        </p:nvPicPr>
        <p:blipFill>
          <a:blip r:embed="rId2" cstate="print"/>
          <a:stretch>
            <a:fillRect/>
          </a:stretch>
        </p:blipFill>
        <p:spPr>
          <a:xfrm>
            <a:off x="6099142" y="1451728"/>
            <a:ext cx="5232309" cy="5184370"/>
          </a:xfrm>
          <a:prstGeom prst="rect">
            <a:avLst/>
          </a:prstGeom>
        </p:spPr>
      </p:pic>
      <p:sp>
        <p:nvSpPr>
          <p:cNvPr id="5" name="TextBox 4"/>
          <p:cNvSpPr txBox="1"/>
          <p:nvPr/>
        </p:nvSpPr>
        <p:spPr>
          <a:xfrm>
            <a:off x="1461156" y="1668544"/>
            <a:ext cx="3968683" cy="5072757"/>
          </a:xfrm>
          <a:prstGeom prst="rect">
            <a:avLst/>
          </a:prstGeom>
          <a:noFill/>
        </p:spPr>
        <p:txBody>
          <a:bodyPr wrap="square" rtlCol="0">
            <a:spAutoFit/>
          </a:bodyPr>
          <a:lstStyle/>
          <a:p>
            <a:pPr algn="just"/>
            <a:r>
              <a:rPr lang="el-GR" sz="2400" dirty="0" smtClean="0"/>
              <a:t>Με τη συνθήκη της Κωνσταντινούπολης το 1832, η Ελλάδα διεύρυνε τα σύνορά της ενσωματώνοντας όλα τα εδάφη νοτίως της γραμμής Αμβρακικού κόλπου-Παγασητικού κόλπου. Το ελληνικό κράτος θα περιλάμβανε τη Στερεά Ελλάδα, την Πελοπόννησο, τα νησιά του Αργοσαρωνικού, την Εύβοια, τις Κυκλάδες και τις Σποράδες.</a:t>
            </a:r>
            <a:endParaRPr lang="el-GR" sz="2400" dirty="0"/>
          </a:p>
        </p:txBody>
      </p:sp>
      <p:sp>
        <p:nvSpPr>
          <p:cNvPr id="6" name="Ορθογώνιο 5"/>
          <p:cNvSpPr/>
          <p:nvPr/>
        </p:nvSpPr>
        <p:spPr>
          <a:xfrm rot="19775514">
            <a:off x="6617334" y="2449807"/>
            <a:ext cx="1922470" cy="187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Οθωμανική Αυτοκρατορία</a:t>
            </a:r>
            <a:endParaRPr lang="el-GR" sz="1200" dirty="0">
              <a:solidFill>
                <a:schemeClr val="tx1"/>
              </a:solidFill>
            </a:endParaRPr>
          </a:p>
        </p:txBody>
      </p:sp>
    </p:spTree>
    <p:extLst>
      <p:ext uri="{BB962C8B-B14F-4D97-AF65-F5344CB8AC3E}">
        <p14:creationId xmlns:p14="http://schemas.microsoft.com/office/powerpoint/2010/main" xmlns="" val="36342969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685800"/>
            <a:ext cx="6330099" cy="681087"/>
          </a:xfrm>
        </p:spPr>
        <p:txBody>
          <a:bodyPr>
            <a:normAutofit/>
          </a:bodyPr>
          <a:lstStyle/>
          <a:p>
            <a:r>
              <a:rPr lang="el-GR" sz="4000" dirty="0" smtClean="0"/>
              <a:t>Το ελληνικό κράτος το 1864</a:t>
            </a:r>
            <a:endParaRPr lang="el-GR" sz="4000" dirty="0"/>
          </a:p>
        </p:txBody>
      </p:sp>
      <p:pic>
        <p:nvPicPr>
          <p:cNvPr id="4" name="Θέση περιεχομένου 3"/>
          <p:cNvPicPr>
            <a:picLocks noGrp="1" noChangeAspect="1"/>
          </p:cNvPicPr>
          <p:nvPr>
            <p:ph idx="1"/>
          </p:nvPr>
        </p:nvPicPr>
        <p:blipFill>
          <a:blip r:embed="rId2" cstate="print"/>
          <a:stretch>
            <a:fillRect/>
          </a:stretch>
        </p:blipFill>
        <p:spPr>
          <a:xfrm>
            <a:off x="6485641" y="1366887"/>
            <a:ext cx="4901938" cy="5316717"/>
          </a:xfrm>
          <a:prstGeom prst="rect">
            <a:avLst/>
          </a:prstGeom>
        </p:spPr>
      </p:pic>
      <p:sp>
        <p:nvSpPr>
          <p:cNvPr id="5" name="TextBox 4"/>
          <p:cNvSpPr txBox="1"/>
          <p:nvPr/>
        </p:nvSpPr>
        <p:spPr>
          <a:xfrm>
            <a:off x="1371600" y="1578421"/>
            <a:ext cx="4793530" cy="4893647"/>
          </a:xfrm>
          <a:prstGeom prst="rect">
            <a:avLst/>
          </a:prstGeom>
          <a:noFill/>
        </p:spPr>
        <p:txBody>
          <a:bodyPr wrap="square" rtlCol="0">
            <a:spAutoFit/>
          </a:bodyPr>
          <a:lstStyle/>
          <a:p>
            <a:pPr algn="just"/>
            <a:r>
              <a:rPr lang="el-GR" sz="2400" dirty="0" smtClean="0"/>
              <a:t>Μετά την έξωση του Όθωνα, οι Δυνάμεις αναγόρευσαν νέο βασιλιά της Ελλάδας τον 18χρονο Δανό πρίγκιπα Γουλιέλμο-Γεώργιο Γκλύξμπουργκ με το όνομα Γεώργιος. Η Αγγλία πιεζόμενη σοβαρά από τους αγώνες των ριζοσπαστών Επτανησίων που αξίωναν ένωση με την Ελλάδα, πρόσφερε στον νέο βασιλιά τα Επτάνησα το 1863, όμως η επίσημη ενσωμάτωσή τους στο ελληνικό κράτος διεξήχθη το έτος 1864 </a:t>
            </a:r>
            <a:endParaRPr lang="el-GR" sz="2400" dirty="0"/>
          </a:p>
        </p:txBody>
      </p:sp>
    </p:spTree>
    <p:extLst>
      <p:ext uri="{BB962C8B-B14F-4D97-AF65-F5344CB8AC3E}">
        <p14:creationId xmlns:p14="http://schemas.microsoft.com/office/powerpoint/2010/main" xmlns="" val="11632900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685800"/>
            <a:ext cx="9601200" cy="685800"/>
          </a:xfrm>
        </p:spPr>
        <p:txBody>
          <a:bodyPr>
            <a:normAutofit/>
          </a:bodyPr>
          <a:lstStyle/>
          <a:p>
            <a:r>
              <a:rPr lang="el-GR" sz="4000" dirty="0" smtClean="0"/>
              <a:t>Το ελληνικό κράτος το 1881</a:t>
            </a:r>
            <a:endParaRPr lang="el-GR" sz="4000" dirty="0"/>
          </a:p>
        </p:txBody>
      </p:sp>
      <p:sp>
        <p:nvSpPr>
          <p:cNvPr id="3" name="Θέση περιεχομένου 2"/>
          <p:cNvSpPr>
            <a:spLocks noGrp="1"/>
          </p:cNvSpPr>
          <p:nvPr>
            <p:ph idx="1"/>
          </p:nvPr>
        </p:nvSpPr>
        <p:spPr>
          <a:xfrm>
            <a:off x="1371600" y="1758462"/>
            <a:ext cx="4325815" cy="4765430"/>
          </a:xfrm>
        </p:spPr>
        <p:txBody>
          <a:bodyPr>
            <a:normAutofit/>
          </a:bodyPr>
          <a:lstStyle/>
          <a:p>
            <a:pPr marL="0" indent="0" algn="just">
              <a:buNone/>
            </a:pPr>
            <a:r>
              <a:rPr lang="el-GR" sz="2400" dirty="0" smtClean="0"/>
              <a:t>Το 1881 μετά από ελληνοτουρκικές διαπραγματεύσεις η Θεσσαλία (εκτός από την Ελασσόνα) και η επαρχία της Άρτας ενσωματώθηκαν στο ελληνικό κράτος. Αυτή η εξέλιξη αποτέλεσε μεγάλη πολιτική νίκη του Αλέξανδρου Κουμουνδούρου καθώς είναι καλλιεργήσιμη περιοχή που θα έφερνε έσοδα στην χώρα και ενσωματώθηκε αναίμακτα.</a:t>
            </a:r>
            <a:endParaRPr lang="el-GR" sz="2400" dirty="0"/>
          </a:p>
        </p:txBody>
      </p:sp>
      <p:sp>
        <p:nvSpPr>
          <p:cNvPr id="4" name="AutoShape 2" descr="Άνοιγμα φωτογραφία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pic>
        <p:nvPicPr>
          <p:cNvPr id="5" name="Εικόνα 4"/>
          <p:cNvPicPr>
            <a:picLocks noChangeAspect="1"/>
          </p:cNvPicPr>
          <p:nvPr/>
        </p:nvPicPr>
        <p:blipFill>
          <a:blip r:embed="rId2" cstate="print"/>
          <a:stretch>
            <a:fillRect/>
          </a:stretch>
        </p:blipFill>
        <p:spPr>
          <a:xfrm>
            <a:off x="6172199" y="1369247"/>
            <a:ext cx="5222631" cy="5154645"/>
          </a:xfrm>
          <a:prstGeom prst="rect">
            <a:avLst/>
          </a:prstGeom>
        </p:spPr>
      </p:pic>
    </p:spTree>
    <p:extLst>
      <p:ext uri="{BB962C8B-B14F-4D97-AF65-F5344CB8AC3E}">
        <p14:creationId xmlns:p14="http://schemas.microsoft.com/office/powerpoint/2010/main" xmlns="" val="1858968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685800"/>
            <a:ext cx="9601200" cy="703385"/>
          </a:xfrm>
        </p:spPr>
        <p:txBody>
          <a:bodyPr/>
          <a:lstStyle/>
          <a:p>
            <a:r>
              <a:rPr lang="el-GR" dirty="0" smtClean="0"/>
              <a:t>Το ελληνικό </a:t>
            </a:r>
            <a:r>
              <a:rPr lang="el-GR" sz="4000" dirty="0" smtClean="0"/>
              <a:t>κράτος</a:t>
            </a:r>
            <a:r>
              <a:rPr lang="el-GR" dirty="0" smtClean="0"/>
              <a:t> το 1913</a:t>
            </a:r>
            <a:endParaRPr lang="el-GR" dirty="0"/>
          </a:p>
        </p:txBody>
      </p:sp>
      <p:sp>
        <p:nvSpPr>
          <p:cNvPr id="3" name="Θέση περιεχομένου 2"/>
          <p:cNvSpPr>
            <a:spLocks noGrp="1"/>
          </p:cNvSpPr>
          <p:nvPr>
            <p:ph idx="1"/>
          </p:nvPr>
        </p:nvSpPr>
        <p:spPr>
          <a:xfrm>
            <a:off x="1371600" y="1670538"/>
            <a:ext cx="4492869" cy="4572000"/>
          </a:xfrm>
        </p:spPr>
        <p:txBody>
          <a:bodyPr>
            <a:normAutofit/>
          </a:bodyPr>
          <a:lstStyle/>
          <a:p>
            <a:pPr marL="0" indent="0" algn="just">
              <a:buNone/>
            </a:pPr>
            <a:r>
              <a:rPr lang="el-GR" sz="2400" dirty="0" smtClean="0"/>
              <a:t>Στις 28 Ιουλίου του 1913 με τη συνθήκη του Βουκουρεστίου η Ελλάδα εξασφάλισε το μεγαλύτερο μέρος της Μακεδονίας, τη νότια Ήπειρο, σημαντικά νησιά στο Β. και Α. Αιγαίο (Θάσος, Σαμοθράκη, Λήμνος, Χίος, Σάμος, Ικαρία) και την Κρήτη. Εδάφη τα οποία ονομάστηκαν Νέες Χώρες.</a:t>
            </a:r>
            <a:endParaRPr lang="el-GR" sz="2400" dirty="0"/>
          </a:p>
        </p:txBody>
      </p:sp>
      <p:pic>
        <p:nvPicPr>
          <p:cNvPr id="4" name="Εικόνα 3"/>
          <p:cNvPicPr>
            <a:picLocks noChangeAspect="1"/>
          </p:cNvPicPr>
          <p:nvPr/>
        </p:nvPicPr>
        <p:blipFill>
          <a:blip r:embed="rId2" cstate="print"/>
          <a:stretch>
            <a:fillRect/>
          </a:stretch>
        </p:blipFill>
        <p:spPr>
          <a:xfrm>
            <a:off x="6474789" y="1388928"/>
            <a:ext cx="5116578" cy="5003080"/>
          </a:xfrm>
          <a:prstGeom prst="rect">
            <a:avLst/>
          </a:prstGeom>
        </p:spPr>
      </p:pic>
    </p:spTree>
    <p:extLst>
      <p:ext uri="{BB962C8B-B14F-4D97-AF65-F5344CB8AC3E}">
        <p14:creationId xmlns:p14="http://schemas.microsoft.com/office/powerpoint/2010/main" xmlns="" val="28839808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71600" y="562709"/>
            <a:ext cx="9601200" cy="650630"/>
          </a:xfrm>
        </p:spPr>
        <p:txBody>
          <a:bodyPr>
            <a:noAutofit/>
          </a:bodyPr>
          <a:lstStyle/>
          <a:p>
            <a:r>
              <a:rPr lang="el-GR" dirty="0" smtClean="0"/>
              <a:t>Το ελληνικό κράτος το 1919-1920</a:t>
            </a:r>
            <a:endParaRPr lang="el-GR" dirty="0"/>
          </a:p>
        </p:txBody>
      </p:sp>
      <p:sp>
        <p:nvSpPr>
          <p:cNvPr id="5" name="TextBox 4"/>
          <p:cNvSpPr txBox="1"/>
          <p:nvPr/>
        </p:nvSpPr>
        <p:spPr>
          <a:xfrm>
            <a:off x="1441939" y="1302097"/>
            <a:ext cx="4602774" cy="5016758"/>
          </a:xfrm>
          <a:prstGeom prst="rect">
            <a:avLst/>
          </a:prstGeom>
          <a:noFill/>
        </p:spPr>
        <p:txBody>
          <a:bodyPr wrap="square" rtlCol="0">
            <a:spAutoFit/>
          </a:bodyPr>
          <a:lstStyle/>
          <a:p>
            <a:pPr algn="just"/>
            <a:r>
              <a:rPr lang="el-GR" sz="2000" b="1" dirty="0"/>
              <a:t>Η συνθήκη του Νεϊγύ (Νοέμβριος 1919) </a:t>
            </a:r>
            <a:r>
              <a:rPr lang="el-GR" sz="2000" dirty="0"/>
              <a:t>υποχρέωνε τη Βουλγαρία να παραιτηθεί από κάθε διεκδίκησή της στην Α. Μακεδονία και τη Δ. Θράκη (τα εδάφη αυτά δόθηκαν στην Ελλάδα). </a:t>
            </a:r>
            <a:r>
              <a:rPr lang="el-GR" sz="2000" b="1" dirty="0"/>
              <a:t>Η </a:t>
            </a:r>
            <a:r>
              <a:rPr lang="el-GR" sz="2000" b="1" dirty="0" smtClean="0"/>
              <a:t>Συνθήκη των Σεβρών (28 Ιουλίου/10 Αυγούστου 1920) </a:t>
            </a:r>
            <a:r>
              <a:rPr lang="el-GR" sz="2000" dirty="0" smtClean="0"/>
              <a:t>επιβάλλει στην Οθωμανική αυτοκρατορία την παραχώρηση στην Ελλάδα τα νησιά Ίμβρο και Τένεδο, τη  Θράκη μέχρι τα πρόθυρα της Κωνσταντινούπολης και αναγνωρίζει την ελληνική κυριαρχία στα νησιά του ΒΑ Αιγαίου. Η Ιταλία παραχωρεί στην Ελλάδα τα Δωδεκάνησα εκτός από την Ρόδο. Η Αντάντ αναθέτει την προσωρινή διοίκηση της Σμύρνης (για 5 χρόνια) στην Ελλάδα.</a:t>
            </a:r>
            <a:endParaRPr lang="el-GR" sz="2000" dirty="0"/>
          </a:p>
        </p:txBody>
      </p:sp>
      <p:pic>
        <p:nvPicPr>
          <p:cNvPr id="8" name="Θέση περιεχομένου 7"/>
          <p:cNvPicPr>
            <a:picLocks noGrp="1" noChangeAspect="1"/>
          </p:cNvPicPr>
          <p:nvPr>
            <p:ph idx="1"/>
          </p:nvPr>
        </p:nvPicPr>
        <p:blipFill>
          <a:blip r:embed="rId2"/>
          <a:stretch>
            <a:fillRect/>
          </a:stretch>
        </p:blipFill>
        <p:spPr>
          <a:xfrm>
            <a:off x="6641433" y="1302096"/>
            <a:ext cx="4764504" cy="4858071"/>
          </a:xfrm>
          <a:prstGeom prst="rect">
            <a:avLst/>
          </a:prstGeom>
        </p:spPr>
      </p:pic>
    </p:spTree>
    <p:extLst>
      <p:ext uri="{BB962C8B-B14F-4D97-AF65-F5344CB8AC3E}">
        <p14:creationId xmlns:p14="http://schemas.microsoft.com/office/powerpoint/2010/main" xmlns="" val="21298790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Περικοπή</Template>
  <TotalTime>448</TotalTime>
  <Words>605</Words>
  <Application>Microsoft Office PowerPoint</Application>
  <PresentationFormat>Προσαρμογή</PresentationFormat>
  <Paragraphs>39</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Crop</vt:lpstr>
      <vt:lpstr>Η σταδιακη διευρυνση των ελληνικων συνορων μεχρι το 1947</vt:lpstr>
      <vt:lpstr>Περιεχόμενα</vt:lpstr>
      <vt:lpstr>Εισαγωγή</vt:lpstr>
      <vt:lpstr>Το ελληνικό κράτος το 1830</vt:lpstr>
      <vt:lpstr>Το ελληνικό κράτος το 1832</vt:lpstr>
      <vt:lpstr>Το ελληνικό κράτος το 1864</vt:lpstr>
      <vt:lpstr>Το ελληνικό κράτος το 1881</vt:lpstr>
      <vt:lpstr>Το ελληνικό κράτος το 1913</vt:lpstr>
      <vt:lpstr>Το ελληνικό κράτος το 1919-1920</vt:lpstr>
      <vt:lpstr>Το ελληνικό κράτος το 1923</vt:lpstr>
      <vt:lpstr>Το ελληνικό κράτος το 1947</vt:lpstr>
      <vt:lpstr>Τέλος παρουσίασης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σταδιακη διευρυνση των ελληνικων συνορων μεχρι το 1947</dc:title>
  <dc:creator>χαρα αδα</dc:creator>
  <cp:lastModifiedBy>User</cp:lastModifiedBy>
  <cp:revision>39</cp:revision>
  <dcterms:created xsi:type="dcterms:W3CDTF">2024-02-05T11:43:57Z</dcterms:created>
  <dcterms:modified xsi:type="dcterms:W3CDTF">2024-04-25T15:06:26Z</dcterms:modified>
</cp:coreProperties>
</file>