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080" autoAdjust="0"/>
  </p:normalViewPr>
  <p:slideViewPr>
    <p:cSldViewPr>
      <p:cViewPr varScale="1">
        <p:scale>
          <a:sx n="58" d="100"/>
          <a:sy n="58" d="100"/>
        </p:scale>
        <p:origin x="-1632" y="-90"/>
      </p:cViewPr>
      <p:guideLst>
        <p:guide orient="horz" pos="2160"/>
        <p:guide pos="2880"/>
      </p:guideLst>
    </p:cSldViewPr>
  </p:slideViewPr>
  <p:notesTextViewPr>
    <p:cViewPr>
      <p:scale>
        <a:sx n="100" d="100"/>
        <a:sy n="100" d="100"/>
      </p:scale>
      <p:origin x="0" y="0"/>
    </p:cViewPr>
  </p:notesTextViewPr>
  <p:notesViewPr>
    <p:cSldViewPr>
      <p:cViewPr varScale="1">
        <p:scale>
          <a:sx n="53" d="100"/>
          <a:sy n="53" d="100"/>
        </p:scale>
        <p:origin x="-2868"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BB279EF-BE28-4602-988B-B05514D46BB1}" type="datetimeFigureOut">
              <a:rPr lang="en-PH" smtClean="0"/>
              <a:t>7/19/2012</a:t>
            </a:fld>
            <a:endParaRPr lang="en-PH"/>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PH"/>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A667A9-EEA5-4EEC-B336-3B64D2ACC6DA}" type="slidenum">
              <a:rPr lang="en-PH" smtClean="0"/>
              <a:t>‹#›</a:t>
            </a:fld>
            <a:endParaRPr lang="en-PH"/>
          </a:p>
        </p:txBody>
      </p:sp>
    </p:spTree>
    <p:extLst>
      <p:ext uri="{BB962C8B-B14F-4D97-AF65-F5344CB8AC3E}">
        <p14:creationId xmlns:p14="http://schemas.microsoft.com/office/powerpoint/2010/main" val="1557248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P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5E1771-A7B1-4A91-958F-4C50DD45F4D7}" type="datetimeFigureOut">
              <a:rPr lang="en-PH" smtClean="0"/>
              <a:t>7/19/2012</a:t>
            </a:fld>
            <a:endParaRPr lang="en-P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P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P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P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DB96F3-AB3B-4A44-870F-2FBB5484A874}" type="slidenum">
              <a:rPr lang="en-PH" smtClean="0"/>
              <a:t>‹#›</a:t>
            </a:fld>
            <a:endParaRPr lang="en-PH"/>
          </a:p>
        </p:txBody>
      </p:sp>
    </p:spTree>
    <p:extLst>
      <p:ext uri="{BB962C8B-B14F-4D97-AF65-F5344CB8AC3E}">
        <p14:creationId xmlns:p14="http://schemas.microsoft.com/office/powerpoint/2010/main" val="1357733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 remove this slide if you need. But we will strongly appreciate that you help us to spread the voice and let your colleagues and audience to download our free templates.</a:t>
            </a:r>
          </a:p>
          <a:p>
            <a:r>
              <a:rPr lang="en-US" dirty="0" smtClean="0"/>
              <a:t>Here are a free resources:</a:t>
            </a:r>
          </a:p>
          <a:p>
            <a:r>
              <a:rPr lang="en-US" dirty="0" smtClean="0"/>
              <a:t>Prepare your presentations: </a:t>
            </a:r>
            <a:r>
              <a:rPr lang="en-US" b="1" dirty="0" smtClean="0"/>
              <a:t>SlideHunter.com</a:t>
            </a:r>
            <a:r>
              <a:rPr lang="en-US" dirty="0" smtClean="0"/>
              <a:t> lets you download free templates for your presentations.</a:t>
            </a:r>
          </a:p>
          <a:p>
            <a:r>
              <a:rPr lang="en-US" dirty="0" smtClean="0"/>
              <a:t>Share online: </a:t>
            </a:r>
            <a:r>
              <a:rPr lang="en-US" b="1" dirty="0" smtClean="0"/>
              <a:t>SlideOnline.com</a:t>
            </a:r>
            <a:r>
              <a:rPr lang="en-US" dirty="0" smtClean="0"/>
              <a:t> lets you upload presentations for free.</a:t>
            </a:r>
          </a:p>
          <a:p>
            <a:endParaRPr lang="en-US" dirty="0"/>
          </a:p>
        </p:txBody>
      </p:sp>
      <p:sp>
        <p:nvSpPr>
          <p:cNvPr id="4" name="Slide Number Placeholder 3"/>
          <p:cNvSpPr>
            <a:spLocks noGrp="1"/>
          </p:cNvSpPr>
          <p:nvPr>
            <p:ph type="sldNum" sz="quarter" idx="10"/>
          </p:nvPr>
        </p:nvSpPr>
        <p:spPr/>
        <p:txBody>
          <a:bodyPr/>
          <a:lstStyle/>
          <a:p>
            <a:fld id="{1D5843CF-B408-48A8-B881-2A4FCA4D4EE5}"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08621869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833718" y="2895600"/>
            <a:ext cx="7476564" cy="914400"/>
          </a:xfrm>
        </p:spPr>
        <p:txBody>
          <a:bodyPr>
            <a:normAutofit/>
          </a:bodyPr>
          <a:lstStyle>
            <a:lvl1pPr>
              <a:defRPr sz="4800"/>
            </a:lvl1pPr>
          </a:lstStyle>
          <a:p>
            <a:r>
              <a:rPr lang="en-US" dirty="0" smtClean="0"/>
              <a:t>Click to edit title</a:t>
            </a:r>
            <a:endParaRPr lang="en-US" dirty="0"/>
          </a:p>
        </p:txBody>
      </p:sp>
      <p:sp>
        <p:nvSpPr>
          <p:cNvPr id="3" name="Subtitle 2"/>
          <p:cNvSpPr>
            <a:spLocks noGrp="1"/>
          </p:cNvSpPr>
          <p:nvPr>
            <p:ph type="subTitle" idx="1"/>
          </p:nvPr>
        </p:nvSpPr>
        <p:spPr>
          <a:xfrm>
            <a:off x="1842247" y="3886200"/>
            <a:ext cx="5459506" cy="990600"/>
          </a:xfrm>
        </p:spPr>
        <p:txBody>
          <a:bodyPr>
            <a:normAutofit/>
          </a:bodyPr>
          <a:lstStyle>
            <a:lvl1pPr marL="0" indent="0" algn="ctr">
              <a:buNone/>
              <a:defRPr sz="2400">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19050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609600"/>
            <a:ext cx="5867400" cy="5516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626" y="3709987"/>
            <a:ext cx="6327774" cy="1362075"/>
          </a:xfrm>
        </p:spPr>
        <p:txBody>
          <a:bodyPr anchor="t">
            <a:normAutofit/>
          </a:bodyPr>
          <a:lstStyle>
            <a:lvl1pPr algn="l">
              <a:defRPr lang="en-US" sz="4000" b="1" i="0" kern="1200" dirty="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effectLst/>
                <a:latin typeface="Verdana" pitchFamily="34" charset="0"/>
                <a:ea typeface="Verdana" pitchFamily="34" charset="0"/>
                <a:cs typeface="Verdana"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444626" y="2209800"/>
            <a:ext cx="6327774" cy="1500187"/>
          </a:xfrm>
        </p:spPr>
        <p:txBody>
          <a:bodyPr anchor="b"/>
          <a:lstStyle>
            <a:lvl1pPr marL="0" indent="0">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title style</a:t>
            </a:r>
            <a:endParaRPr lang="en-US" dirty="0"/>
          </a:p>
        </p:txBody>
      </p:sp>
      <p:sp>
        <p:nvSpPr>
          <p:cNvPr id="3" name="Content Placeholder 2"/>
          <p:cNvSpPr>
            <a:spLocks noGrp="1"/>
          </p:cNvSpPr>
          <p:nvPr>
            <p:ph sz="half" idx="1"/>
          </p:nvPr>
        </p:nvSpPr>
        <p:spPr>
          <a:xfrm>
            <a:off x="762000" y="16002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3886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title style</a:t>
            </a:r>
            <a:endParaRPr lang="en-US" dirty="0"/>
          </a:p>
        </p:txBody>
      </p:sp>
      <p:sp>
        <p:nvSpPr>
          <p:cNvPr id="3" name="Text Placeholder 2"/>
          <p:cNvSpPr>
            <a:spLocks noGrp="1"/>
          </p:cNvSpPr>
          <p:nvPr>
            <p:ph type="body" idx="1"/>
          </p:nvPr>
        </p:nvSpPr>
        <p:spPr>
          <a:xfrm>
            <a:off x="762000" y="1535113"/>
            <a:ext cx="3735388" cy="639762"/>
          </a:xfrm>
        </p:spPr>
        <p:txBody>
          <a:bodyPr anchor="b">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a:t>
            </a:r>
            <a:r>
              <a:rPr lang="en-US" dirty="0" smtClean="0"/>
              <a:t>text</a:t>
            </a:r>
            <a:endParaRPr lang="en-US" dirty="0" smtClean="0"/>
          </a:p>
        </p:txBody>
      </p:sp>
      <p:sp>
        <p:nvSpPr>
          <p:cNvPr id="4" name="Content Placeholder 3"/>
          <p:cNvSpPr>
            <a:spLocks noGrp="1"/>
          </p:cNvSpPr>
          <p:nvPr>
            <p:ph sz="half" idx="2"/>
          </p:nvPr>
        </p:nvSpPr>
        <p:spPr>
          <a:xfrm>
            <a:off x="762000" y="2174875"/>
            <a:ext cx="3735388"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3889375" cy="639762"/>
          </a:xfrm>
        </p:spPr>
        <p:txBody>
          <a:bodyPr anchor="b">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a:t>
            </a:r>
            <a:r>
              <a:rPr lang="en-US" dirty="0" smtClean="0"/>
              <a:t>text</a:t>
            </a:r>
            <a:endParaRPr lang="en-US" dirty="0" smtClean="0"/>
          </a:p>
        </p:txBody>
      </p:sp>
      <p:sp>
        <p:nvSpPr>
          <p:cNvPr id="6" name="Content Placeholder 5"/>
          <p:cNvSpPr>
            <a:spLocks noGrp="1"/>
          </p:cNvSpPr>
          <p:nvPr>
            <p:ph sz="quarter" idx="4"/>
          </p:nvPr>
        </p:nvSpPr>
        <p:spPr>
          <a:xfrm>
            <a:off x="4645025" y="2174875"/>
            <a:ext cx="3889375" cy="3951288"/>
          </a:xfr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7/19/2012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1687" y="685800"/>
            <a:ext cx="28559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733800" y="685800"/>
            <a:ext cx="4800600" cy="5440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01687" y="1981200"/>
            <a:ext cx="2855913" cy="41449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1"/>
                </a:solidFill>
                <a:effectLst/>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838201"/>
            <a:ext cx="5486400" cy="388937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1999" y="609600"/>
            <a:ext cx="7790329" cy="838200"/>
          </a:xfrm>
          <a:prstGeom prst="rect">
            <a:avLst/>
          </a:prstGeom>
        </p:spPr>
        <p:txBody>
          <a:bodyPr vert="horz" lIns="91440" tIns="45720" rIns="91440" bIns="45720" rtlCol="0" anchor="ctr">
            <a:normAutofit/>
          </a:bodyPr>
          <a:lstStyle/>
          <a:p>
            <a:r>
              <a:rPr lang="en-US" dirty="0" smtClean="0"/>
              <a:t>Click to edit title style</a:t>
            </a:r>
            <a:endParaRPr lang="en-US" dirty="0"/>
          </a:p>
        </p:txBody>
      </p:sp>
      <p:sp>
        <p:nvSpPr>
          <p:cNvPr id="3" name="Text Placeholder 2"/>
          <p:cNvSpPr>
            <a:spLocks noGrp="1"/>
          </p:cNvSpPr>
          <p:nvPr>
            <p:ph type="body" idx="1"/>
          </p:nvPr>
        </p:nvSpPr>
        <p:spPr>
          <a:xfrm>
            <a:off x="762000" y="1524000"/>
            <a:ext cx="7776882" cy="46021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2484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7/19/2012</a:t>
            </a:fld>
            <a:endParaRPr lang="en-US"/>
          </a:p>
        </p:txBody>
      </p:sp>
      <p:sp>
        <p:nvSpPr>
          <p:cNvPr id="5" name="Footer Placeholder 4"/>
          <p:cNvSpPr>
            <a:spLocks noGrp="1"/>
          </p:cNvSpPr>
          <p:nvPr>
            <p:ph type="ftr" sz="quarter" idx="3"/>
          </p:nvPr>
        </p:nvSpPr>
        <p:spPr>
          <a:xfrm>
            <a:off x="3124200" y="62484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2484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000" b="1" i="0" kern="120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16200000" scaled="1"/>
            <a:tileRect/>
          </a:gradFill>
          <a:effectLst/>
          <a:latin typeface="Verdana" pitchFamily="34" charset="0"/>
          <a:ea typeface="Verdana" pitchFamily="34" charset="0"/>
          <a:cs typeface="Verdana"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lumMod val="65000"/>
              <a:lumOff val="35000"/>
            </a:schemeClr>
          </a:solidFill>
          <a:latin typeface="Verdana" pitchFamily="34" charset="0"/>
          <a:ea typeface="Verdana" pitchFamily="34" charset="0"/>
          <a:cs typeface="Verdan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lumMod val="65000"/>
              <a:lumOff val="35000"/>
            </a:schemeClr>
          </a:solidFill>
          <a:latin typeface="Verdana" pitchFamily="34" charset="0"/>
          <a:ea typeface="Verdana" pitchFamily="34" charset="0"/>
          <a:cs typeface="Verdana"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lumMod val="65000"/>
              <a:lumOff val="35000"/>
            </a:schemeClr>
          </a:solidFill>
          <a:latin typeface="Verdana" pitchFamily="34" charset="0"/>
          <a:ea typeface="Verdana" pitchFamily="34" charset="0"/>
          <a:cs typeface="Verdan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Verdana" pitchFamily="34" charset="0"/>
          <a:ea typeface="Verdana" pitchFamily="34" charset="0"/>
          <a:cs typeface="Verdan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lumMod val="65000"/>
              <a:lumOff val="35000"/>
            </a:schemeClr>
          </a:solidFill>
          <a:latin typeface="Verdana" pitchFamily="34" charset="0"/>
          <a:ea typeface="Verdana" pitchFamily="34" charset="0"/>
          <a:cs typeface="Verdan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lidehunter.com/" TargetMode="External"/><Relationship Id="rId3" Type="http://schemas.openxmlformats.org/officeDocument/2006/relationships/hyperlink" Target="http://twitter.com/slideh" TargetMode="External"/><Relationship Id="rId7" Type="http://schemas.openxmlformats.org/officeDocument/2006/relationships/hyperlink" Target="http://slideonline.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www.slidehunter.com/" TargetMode="External"/><Relationship Id="rId9"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PH" sz="6000" dirty="0" smtClean="0"/>
              <a:t>Presentation Title</a:t>
            </a:r>
            <a:endParaRPr lang="en-PH" sz="6000" dirty="0"/>
          </a:p>
        </p:txBody>
      </p:sp>
      <p:sp>
        <p:nvSpPr>
          <p:cNvPr id="3" name="Subtitle 2"/>
          <p:cNvSpPr>
            <a:spLocks noGrp="1"/>
          </p:cNvSpPr>
          <p:nvPr>
            <p:ph type="subTitle" idx="1"/>
          </p:nvPr>
        </p:nvSpPr>
        <p:spPr/>
        <p:txBody>
          <a:bodyPr/>
          <a:lstStyle/>
          <a:p>
            <a:r>
              <a:rPr lang="en-PH" dirty="0" smtClean="0"/>
              <a:t>Subtitle Goes Here</a:t>
            </a:r>
            <a:endParaRPr lang="en-PH" dirty="0"/>
          </a:p>
        </p:txBody>
      </p:sp>
    </p:spTree>
    <p:extLst>
      <p:ext uri="{BB962C8B-B14F-4D97-AF65-F5344CB8AC3E}">
        <p14:creationId xmlns:p14="http://schemas.microsoft.com/office/powerpoint/2010/main" val="34734456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t>Slide Title</a:t>
            </a:r>
            <a:endParaRPr lang="en-PH" dirty="0"/>
          </a:p>
        </p:txBody>
      </p:sp>
      <p:sp>
        <p:nvSpPr>
          <p:cNvPr id="3" name="Content Placeholder 2"/>
          <p:cNvSpPr>
            <a:spLocks noGrp="1"/>
          </p:cNvSpPr>
          <p:nvPr>
            <p:ph idx="1"/>
          </p:nvPr>
        </p:nvSpPr>
        <p:spPr/>
        <p:txBody>
          <a:bodyPr/>
          <a:lstStyle/>
          <a:p>
            <a:endParaRPr lang="en-PH" dirty="0"/>
          </a:p>
        </p:txBody>
      </p:sp>
    </p:spTree>
    <p:extLst>
      <p:ext uri="{BB962C8B-B14F-4D97-AF65-F5344CB8AC3E}">
        <p14:creationId xmlns:p14="http://schemas.microsoft.com/office/powerpoint/2010/main" val="15416581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40000"/>
                <a:lumOff val="60000"/>
              </a:schemeClr>
            </a:gs>
            <a:gs pos="100000">
              <a:schemeClr val="bg1"/>
            </a:gs>
          </a:gsLst>
          <a:lin ang="2700000" scaled="0"/>
        </a:gradFill>
        <a:effectLst/>
      </p:bgPr>
    </p:bg>
    <p:spTree>
      <p:nvGrpSpPr>
        <p:cNvPr id="1" name=""/>
        <p:cNvGrpSpPr/>
        <p:nvPr/>
      </p:nvGrpSpPr>
      <p:grpSpPr>
        <a:xfrm>
          <a:off x="0" y="0"/>
          <a:ext cx="0" cy="0"/>
          <a:chOff x="0" y="0"/>
          <a:chExt cx="0" cy="0"/>
        </a:xfrm>
      </p:grpSpPr>
      <p:sp>
        <p:nvSpPr>
          <p:cNvPr id="8" name="Content Placeholder 1"/>
          <p:cNvSpPr txBox="1">
            <a:spLocks/>
          </p:cNvSpPr>
          <p:nvPr/>
        </p:nvSpPr>
        <p:spPr>
          <a:xfrm>
            <a:off x="601663" y="2133600"/>
            <a:ext cx="8229600" cy="39925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US" sz="4000" dirty="0" smtClean="0">
                <a:solidFill>
                  <a:prstClr val="black"/>
                </a:solidFill>
              </a:rPr>
              <a:t>Thank you!</a:t>
            </a:r>
            <a:endParaRPr lang="en-US" sz="2800" dirty="0" smtClean="0">
              <a:solidFill>
                <a:prstClr val="black"/>
              </a:solidFill>
            </a:endParaRPr>
          </a:p>
          <a:p>
            <a:pPr marL="0" indent="0">
              <a:buFontTx/>
              <a:buNone/>
            </a:pPr>
            <a:endParaRPr lang="en-US" sz="1600" dirty="0" smtClean="0">
              <a:solidFill>
                <a:prstClr val="black"/>
              </a:solidFill>
            </a:endParaRPr>
          </a:p>
          <a:p>
            <a:pPr marL="0" indent="0">
              <a:buFontTx/>
              <a:buNone/>
            </a:pPr>
            <a:r>
              <a:rPr lang="en-US" sz="1600" dirty="0" smtClean="0">
                <a:solidFill>
                  <a:prstClr val="black"/>
                </a:solidFill>
              </a:rPr>
              <a:t>You can use this PowerPoint template for free based on creative commons license.</a:t>
            </a:r>
          </a:p>
          <a:p>
            <a:pPr marL="0" indent="0">
              <a:buFontTx/>
              <a:buNone/>
            </a:pPr>
            <a:endParaRPr lang="en-US" sz="1600" dirty="0" smtClean="0">
              <a:solidFill>
                <a:prstClr val="black"/>
              </a:solidFill>
            </a:endParaRPr>
          </a:p>
          <a:p>
            <a:pPr marL="0" indent="0">
              <a:buFontTx/>
              <a:buNone/>
            </a:pPr>
            <a:r>
              <a:rPr lang="en-US" sz="1600" dirty="0" smtClean="0">
                <a:solidFill>
                  <a:prstClr val="black"/>
                </a:solidFill>
              </a:rPr>
              <a:t>Follow us on Twitter </a:t>
            </a:r>
            <a:r>
              <a:rPr lang="en-US" sz="1600" dirty="0" smtClean="0">
                <a:solidFill>
                  <a:prstClr val="black"/>
                </a:solidFill>
                <a:hlinkClick r:id="rId3"/>
              </a:rPr>
              <a:t>@</a:t>
            </a:r>
            <a:r>
              <a:rPr lang="en-US" sz="1600" dirty="0" err="1" smtClean="0">
                <a:solidFill>
                  <a:prstClr val="black"/>
                </a:solidFill>
                <a:hlinkClick r:id="rId3"/>
              </a:rPr>
              <a:t>slideh</a:t>
            </a:r>
            <a:r>
              <a:rPr lang="en-US" sz="1600" dirty="0" smtClean="0">
                <a:solidFill>
                  <a:prstClr val="black"/>
                </a:solidFill>
              </a:rPr>
              <a:t> or subscribe to our mailing list</a:t>
            </a:r>
          </a:p>
          <a:p>
            <a:pPr marL="0" indent="0">
              <a:buFontTx/>
              <a:buNone/>
            </a:pPr>
            <a:r>
              <a:rPr lang="en-US" sz="1600" dirty="0" smtClean="0">
                <a:solidFill>
                  <a:prstClr val="black"/>
                </a:solidFill>
              </a:rPr>
              <a:t>Or upload your presentation for free and share online in SlideOnline.com</a:t>
            </a:r>
          </a:p>
          <a:p>
            <a:pPr marL="0" indent="0">
              <a:buFontTx/>
              <a:buNone/>
            </a:pPr>
            <a:endParaRPr lang="en-US" sz="1600" dirty="0" smtClean="0">
              <a:solidFill>
                <a:prstClr val="black"/>
              </a:solidFill>
            </a:endParaRPr>
          </a:p>
          <a:p>
            <a:pPr marL="0" indent="0">
              <a:buFontTx/>
              <a:buNone/>
            </a:pPr>
            <a:r>
              <a:rPr lang="en-US" sz="1600" dirty="0" smtClean="0">
                <a:solidFill>
                  <a:prstClr val="black"/>
                </a:solidFill>
                <a:hlinkClick r:id="rId4"/>
              </a:rPr>
              <a:t>www.SlideHunter.com</a:t>
            </a:r>
            <a:endParaRPr lang="en-US" sz="1600" dirty="0" smtClean="0">
              <a:solidFill>
                <a:prstClr val="black"/>
              </a:solidFill>
            </a:endParaRPr>
          </a:p>
        </p:txBody>
      </p:sp>
      <p:pic>
        <p:nvPicPr>
          <p:cNvPr id="9" name="Picture 2"/>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539750" y="1341438"/>
            <a:ext cx="2676525"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7" descr="c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9775" y="4724400"/>
            <a:ext cx="1368425"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 name="Straight Connector 10"/>
          <p:cNvCxnSpPr/>
          <p:nvPr/>
        </p:nvCxnSpPr>
        <p:spPr>
          <a:xfrm>
            <a:off x="684213" y="5181600"/>
            <a:ext cx="7775575" cy="0"/>
          </a:xfrm>
          <a:prstGeom prst="line">
            <a:avLst/>
          </a:prstGeom>
          <a:ln w="50800" cap="flat" cmpd="thickThi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a:hlinkClick r:id="rId7"/>
          </p:cNvPr>
          <p:cNvSpPr/>
          <p:nvPr/>
        </p:nvSpPr>
        <p:spPr>
          <a:xfrm>
            <a:off x="5475288" y="5486400"/>
            <a:ext cx="2982912" cy="609600"/>
          </a:xfrm>
          <a:prstGeom prst="rect">
            <a:avLst/>
          </a:prstGeom>
          <a:gradFill>
            <a:gsLst>
              <a:gs pos="47000">
                <a:schemeClr val="tx1">
                  <a:lumMod val="65000"/>
                  <a:lumOff val="35000"/>
                </a:schemeClr>
              </a:gs>
              <a:gs pos="27000">
                <a:schemeClr val="tx1">
                  <a:lumMod val="85000"/>
                  <a:lumOff val="15000"/>
                </a:schemeClr>
              </a:gs>
              <a:gs pos="87000">
                <a:schemeClr val="bg1">
                  <a:lumMod val="65000"/>
                </a:schemeClr>
              </a:gs>
            </a:gsLst>
            <a:lin ang="16200000" scaled="0"/>
          </a:gradFill>
          <a:ln w="22225" cap="sq" cmpd="sng">
            <a:solidFill>
              <a:schemeClr val="tx1">
                <a:lumMod val="75000"/>
                <a:lumOff val="25000"/>
              </a:schemeClr>
            </a:solidFill>
            <a:bevel/>
          </a:ln>
          <a:effectLst>
            <a:glow>
              <a:schemeClr val="accent1">
                <a:alpha val="40000"/>
              </a:schemeClr>
            </a:glow>
            <a:innerShdw blurRad="63500" dist="50800" dir="10800000">
              <a:prstClr val="black">
                <a:alpha val="50000"/>
              </a:prstClr>
            </a:innerShdw>
            <a:reflection blurRad="6350" stA="50000" endA="300" endPos="55000" dir="5400000" sy="-100000" algn="bl" rotWithShape="0"/>
            <a:softEdge rad="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Upload to Slide Online.com</a:t>
            </a:r>
            <a:endParaRPr lang="en-US" dirty="0">
              <a:solidFill>
                <a:prstClr val="white"/>
              </a:solidFill>
            </a:endParaRPr>
          </a:p>
        </p:txBody>
      </p:sp>
      <p:sp>
        <p:nvSpPr>
          <p:cNvPr id="3" name="Rectangle 2">
            <a:hlinkClick r:id="rId8"/>
          </p:cNvPr>
          <p:cNvSpPr/>
          <p:nvPr/>
        </p:nvSpPr>
        <p:spPr>
          <a:xfrm>
            <a:off x="692945" y="5486400"/>
            <a:ext cx="2982912" cy="609600"/>
          </a:xfrm>
          <a:prstGeom prst="rect">
            <a:avLst/>
          </a:prstGeom>
          <a:effectLst>
            <a:innerShdw blurRad="304800" dist="50800" dir="8100000">
              <a:prstClr val="black">
                <a:alpha val="50000"/>
              </a:prstClr>
            </a:innerShdw>
            <a:reflection blurRad="6350" stA="50000" endA="300" endPos="55000" dir="5400000" sy="-100000" algn="bl" rotWithShape="0"/>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dirty="0" smtClean="0">
                <a:solidFill>
                  <a:prstClr val="white"/>
                </a:solidFill>
              </a:rPr>
              <a:t>Download Free Templates</a:t>
            </a:r>
            <a:endParaRPr lang="en-US" dirty="0">
              <a:solidFill>
                <a:prstClr val="white"/>
              </a:solidFill>
            </a:endParaRPr>
          </a:p>
        </p:txBody>
      </p:sp>
      <p:pic>
        <p:nvPicPr>
          <p:cNvPr id="4" name="Picture 3">
            <a:hlinkClick r:id="rId7"/>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498667" y="4724400"/>
            <a:ext cx="1511733" cy="361782"/>
          </a:xfrm>
          <a:prstGeom prst="rect">
            <a:avLst/>
          </a:prstGeom>
        </p:spPr>
      </p:pic>
    </p:spTree>
    <p:extLst>
      <p:ext uri="{BB962C8B-B14F-4D97-AF65-F5344CB8AC3E}">
        <p14:creationId xmlns:p14="http://schemas.microsoft.com/office/powerpoint/2010/main" val="726015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TotalTime>
  <Words>121</Words>
  <Application>Microsoft Office PowerPoint</Application>
  <PresentationFormat>On-screen Show (4:3)</PresentationFormat>
  <Paragraphs>18</Paragraphs>
  <Slides>3</Slides>
  <Notes>1</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Presentation Title</vt:lpstr>
      <vt:lpstr>Slide Title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chartiyjayne</cp:lastModifiedBy>
  <cp:revision>13</cp:revision>
  <dcterms:created xsi:type="dcterms:W3CDTF">2006-08-16T00:00:00Z</dcterms:created>
  <dcterms:modified xsi:type="dcterms:W3CDTF">2012-07-19T12:38:29Z</dcterms:modified>
</cp:coreProperties>
</file>