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7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Python – 1ο Μάθημα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Γ΄ Γυμνασίου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Μπαίνουμε στον κόσμο του προγραμματισμού!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Τι είναι ο προγραμματισμός;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Ο προγραμματισμός είναι η διαδικασία με την οποία δίνουμε οδηγίες σε έναν υπολογιστή.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Οι οδηγίες γράφονται με μια γλώσσα προγραμματισμού.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Στόχος: να λύσουμε ένα πρόβλημα βήμα-βήμα.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Τι είναι η Python;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Η Python είναι μια γλώσσα προγραμματισμού.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Έχει απλή και ευανάγνωστη σύνταξη.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Χρησιμοποιείται σε εφαρμογές, ιστοσελίδες, δεδομένα, τεχνητή νοημοσύνη και πολλά ακόμη.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Πώς «σκέφτεται» ένα πρόγραμμα;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Είσοδος → Επεξεργασία → Έξοδος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Παράδειγμα: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Δίνουμε δύο αριθμούς → τους προσθέτουμε → εμφανίζουμε το αποτέλεσμα.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Το πρώτο μας πρόγραμμα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print("Hello World!")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Η εντολή print εμφανίζει κάτι στην οθόνη.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Δοκίμασε να αλλάξεις το μήνυμα!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Εμφανίζουμε κείμενο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print("Καλημέρα!")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print("Μαθαίνω Python!")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print("3ο Γυμνάσιο")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Το κείμενο γράφεται μέσα σε εισαγωγικά.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Αριθμοί και πράξεις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Η Python μπορεί να κάνει υπολογισμούς.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2 + 3 → πρόσθεση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10 - 4 → αφαίρεση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5 * 2 → πολλαπλασιασμός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10 / 2 → διαίρεση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Μικρή εξερεύνηση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print(7 + 5)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print(20 - 8)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print(6 * 3)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print(15 / 3)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Τι αποτέλεσμα περιμένεις πριν εκτελέσεις κάθε εντολή;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Μεταβλητές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Μια μεταβλητή είναι ένα «κουτάκι» που κρατά μια τιμή.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onoma = "Μαρία"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ilikia = 14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Μπορούμε μετά να χρησιμοποιήσουμε τις τιμές: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print(onoma)</a:t>
            </a:r>
          </a:p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print(ilikia)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Μικρή δραστηριότητα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Γράψε πρόγραμμα που εμφανίζει: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• το όνομά σου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• την ηλικία σου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• το αγαπημένο σου μάθημα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Πρόκληση: εμφάνισέ τα σε τρεις διαφορετικές γραμμές.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Βρες το λάθος!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1E293B"/>
                </a:solidFill>
                <a:latin typeface="Courier New"/>
              </a:defRPr>
            </a:pPr>
            <a:r>
              <a:t>print("Καλημέρα!)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Τι λείπει;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Υπόδειξη: κοίτα τα εισαγωγικά.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Διόρθωσέ το και ξαναδοκίμασε.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Mini Quiz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1. Τι κάνει η print;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2. Ποιο σύμβολο χρησιμοποιούμε για πολλαπλασιασμό;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3. Τι είναι μια μεταβλητή;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4. Τι θα εμφανίσει το print(4 + 6);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Τι μάθαμε σήμερα;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✓ Τι είναι ο προγραμματισμός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✓ Τι είναι η Python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✓ Την εντολή print()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✓ Βασικές αριθμητικές πράξεις</a:t>
            </a:r>
          </a:p>
          <a:p>
            <a:pPr>
              <a:spcAft>
                <a:spcPts val="1400"/>
              </a:spcAft>
              <a:defRPr sz="1900">
                <a:solidFill>
                  <a:srgbClr val="1E293B"/>
                </a:solidFill>
                <a:latin typeface="Aptos"/>
              </a:defRPr>
            </a:pPr>
            <a:r>
              <a:t>✓ Την έννοια της μεταβλητής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F172A"/>
                </a:solidFill>
                <a:latin typeface="Aptos Display"/>
              </a:defRPr>
            </a:pPr>
            <a:r>
              <a:t>Επόμενο μάθημα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Θα γνωρίσουμε καλύτερα τις μεταβλητές.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Θα μάθουμε πώς παίρνουμε δεδομένα από τον χρήστη.</a:t>
            </a:r>
          </a:p>
          <a:p>
            <a:pPr>
              <a:spcAft>
                <a:spcPts val="1400"/>
              </a:spcAft>
              <a:defRPr sz="2200">
                <a:solidFill>
                  <a:srgbClr val="1E293B"/>
                </a:solidFill>
                <a:latin typeface="Aptos"/>
              </a:defRPr>
            </a:pPr>
            <a:r>
              <a:t>Και θα αρχίσουμε να φτιάχνουμε μικρά προγράμματα!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391</Words>
  <Application>Microsoft Macintosh PowerPoint</Application>
  <PresentationFormat>Προσαρμογή</PresentationFormat>
  <Paragraphs>83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dc:description>generated using python-pptx</dc:description>
  <cp:lastModifiedBy>User</cp:lastModifiedBy>
  <cp:revision>1</cp:revision>
  <dcterms:created xsi:type="dcterms:W3CDTF">2013-01-27T09:14:16Z</dcterms:created>
  <dcterms:modified xsi:type="dcterms:W3CDTF">2026-09-23T17:50:12Z</dcterms:modified>
</cp:coreProperties>
</file>