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73" r:id="rId5"/>
    <p:sldId id="272" r:id="rId6"/>
    <p:sldId id="276" r:id="rId7"/>
    <p:sldId id="277" r:id="rId8"/>
    <p:sldId id="258" r:id="rId9"/>
    <p:sldId id="275" r:id="rId10"/>
    <p:sldId id="259" r:id="rId11"/>
    <p:sldId id="260" r:id="rId12"/>
    <p:sldId id="261" r:id="rId13"/>
    <p:sldId id="267" r:id="rId14"/>
    <p:sldId id="262" r:id="rId15"/>
    <p:sldId id="265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821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66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4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98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41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24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56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4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72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80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62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5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DDE0-DA74-4215-A8E0-6D1A29F85292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80217-3FC7-4069-A300-72E3421F69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22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Εκχριστιανισμός </a:t>
            </a:r>
            <a:r>
              <a:rPr lang="el-GR" sz="3200" dirty="0" err="1" smtClean="0"/>
              <a:t>Μοραβών</a:t>
            </a:r>
            <a:r>
              <a:rPr lang="el-GR" sz="3200" dirty="0" smtClean="0"/>
              <a:t> και Βουλγάρων</a:t>
            </a:r>
            <a:endParaRPr lang="en-GB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644" y="886185"/>
            <a:ext cx="4440024" cy="5731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4874" y="5269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80668" y="5902867"/>
            <a:ext cx="3035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Οι άγιοι Κύριλλος και Μεθόδιος. Βουλγαρική εικόνα του 1862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228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εκχριστιανισμός των Βουλγάρων 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060316"/>
            <a:ext cx="11331018" cy="5453606"/>
          </a:xfrm>
        </p:spPr>
        <p:txBody>
          <a:bodyPr/>
          <a:lstStyle/>
          <a:p>
            <a:r>
              <a:rPr lang="el-GR" dirty="0" smtClean="0"/>
              <a:t>σύγκρουση Βυζαντίου με πάπα</a:t>
            </a:r>
          </a:p>
          <a:p>
            <a:r>
              <a:rPr lang="el-GR" dirty="0" smtClean="0"/>
              <a:t>στόχος Πάπα: η επέκταση της επιρροής της ρωμαιοκαθολικής εκκλησίας 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 Βυζαντινός στρατός υποχρέωσε το Βόρη (ηγεμόνα των Βουλγάρων):</a:t>
            </a:r>
          </a:p>
          <a:p>
            <a:r>
              <a:rPr lang="el-GR" dirty="0" smtClean="0"/>
              <a:t>να δεχτεί το Χριστιανισμό από την Κωνσταντινούπολη.</a:t>
            </a:r>
          </a:p>
          <a:p>
            <a:r>
              <a:rPr lang="el-GR" dirty="0" smtClean="0"/>
              <a:t>να βαπτιστεί ο ίδιος από τον Μιχαήλ Γ ́(864)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59" y="3531139"/>
            <a:ext cx="4512592" cy="2982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66" y="5405925"/>
            <a:ext cx="3940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dirty="0"/>
              <a:t>Η βάπτιση τον </a:t>
            </a:r>
            <a:r>
              <a:rPr lang="el-GR" sz="1600" i="1" dirty="0" smtClean="0"/>
              <a:t>Βούλγαρου </a:t>
            </a:r>
            <a:r>
              <a:rPr lang="el-GR" sz="1600" i="1" dirty="0"/>
              <a:t>ηγεμόνα </a:t>
            </a:r>
            <a:r>
              <a:rPr lang="el-GR" sz="1600" i="1" dirty="0" err="1"/>
              <a:t>Βόρη</a:t>
            </a:r>
            <a:r>
              <a:rPr lang="el-GR" sz="1600" i="1" dirty="0"/>
              <a:t> (Μιχαήλ). Μικρογραφία από το σλαβονικό χειρόγραφο της Χρονογραφίας </a:t>
            </a:r>
            <a:r>
              <a:rPr lang="el-GR" sz="1600" i="1" dirty="0" smtClean="0"/>
              <a:t>του </a:t>
            </a:r>
            <a:r>
              <a:rPr lang="el-GR" sz="1600" i="1" dirty="0"/>
              <a:t>Κωνσταντίνου Μανασσή</a:t>
            </a:r>
            <a:r>
              <a:rPr lang="el-GR" i="1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σύγκρουση πατριάρχη - πάπα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r>
              <a:rPr lang="el-GR" dirty="0" smtClean="0"/>
              <a:t>μετά από πρόσκληση του Βόρη (ηγεμόνα της Βουλγαρίας) ο Πάπας επενέβη στα ζητήματα της Βουλγαρικής Εκκλησίας</a:t>
            </a:r>
          </a:p>
          <a:p>
            <a:pPr marL="0" indent="0">
              <a:buNone/>
            </a:pPr>
            <a:r>
              <a:rPr lang="el-GR" dirty="0" smtClean="0"/>
              <a:t>Πατριάρχης Φώτιος:</a:t>
            </a:r>
          </a:p>
          <a:p>
            <a:r>
              <a:rPr lang="el-GR" dirty="0" smtClean="0"/>
              <a:t>κατηγόρησε τη ρωμαιοκαθολική εκκλησία για λειτουργικά και δογματικά λάθη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897" y="3256077"/>
            <a:ext cx="2576071" cy="3257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0739" y="5854045"/>
            <a:ext cx="2432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Πατριάρχης Φώτιος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Ενέργειες Πατριάρχη Φώτιου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Σύνοδος 867:</a:t>
            </a:r>
          </a:p>
          <a:p>
            <a:pPr marL="0" indent="0">
              <a:buNone/>
            </a:pPr>
            <a:r>
              <a:rPr lang="el-GR" dirty="0" smtClean="0"/>
              <a:t>1. αναθεμάτισε τον πάπα</a:t>
            </a:r>
          </a:p>
          <a:p>
            <a:pPr marL="0" indent="0">
              <a:buNone/>
            </a:pPr>
            <a:r>
              <a:rPr lang="el-GR" dirty="0" smtClean="0"/>
              <a:t>2. απέρριψε το δόγμα filioque</a:t>
            </a:r>
          </a:p>
          <a:p>
            <a:pPr marL="0" indent="0">
              <a:buNone/>
            </a:pPr>
            <a:r>
              <a:rPr lang="el-GR" dirty="0" smtClean="0"/>
              <a:t>3. καταδίκασε την επέμβαση της Ρώμης στη Βουλγαρία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Σύνοδος 870:</a:t>
            </a:r>
          </a:p>
          <a:p>
            <a:pPr marL="0" indent="0">
              <a:buNone/>
            </a:pPr>
            <a:r>
              <a:rPr lang="el-GR" dirty="0" smtClean="0"/>
              <a:t>Αποφάσισε η βουλγαρική εκκλησία να υπάγεται στο Πατριαρχείο Κωνσταντινούπολης.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23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r>
              <a:rPr lang="el-GR" dirty="0" smtClean="0"/>
              <a:t>Να εξηγήσετε τον ιστορικό όρο: </a:t>
            </a:r>
            <a:endParaRPr lang="en-GB" dirty="0" smtClean="0"/>
          </a:p>
          <a:p>
            <a:pPr marL="0" indent="0">
              <a:buNone/>
            </a:pPr>
            <a:r>
              <a:rPr lang="en-GB" b="1" dirty="0" err="1" smtClean="0"/>
              <a:t>filioque</a:t>
            </a:r>
            <a:endParaRPr lang="en-GB" b="1" dirty="0" smtClean="0"/>
          </a:p>
          <a:p>
            <a:endParaRPr lang="en-GB" dirty="0"/>
          </a:p>
          <a:p>
            <a:r>
              <a:rPr lang="el-GR" dirty="0" smtClean="0"/>
              <a:t>Να αφηγηθείτε τα ιστορικά γεγονότα που οδήγησαν στον εκχριστιανισμό των Βουλγάρων;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46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386500"/>
            <a:ext cx="11331018" cy="612742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 smtClean="0"/>
              <a:t>Ο Φώτιος [...] αναφέρει τις άθλιες συνήθειες και τις ψευδείς διδασκαλίες που επέβαλαν οι μοχθηροί Λατίνοι στους άτυχους Βουλγάρους: αυτές περιλάμβαναν την πρακτική της νηστείας του Σαββάτου, την συντόμευση της Τεσσαρακοστής κατά μια εβδομάδα και την καταδίκη των νυμφευμένων ιερέων [...]. Ακόμη σοβαρότερο ήταν το γεγονός, τόνιζε ο Φώτιος, ότι οι Λατίνοι κληρικοί στην Βουλγαρία προπαγάνδιζαν το δόγμα της διπλής εκπόρευσης του Αγίου Πνεύματος [...].</a:t>
            </a:r>
          </a:p>
          <a:p>
            <a:pPr marL="0" indent="0" algn="r">
              <a:buNone/>
            </a:pPr>
            <a:r>
              <a:rPr lang="el-GR" sz="2000" i="1" dirty="0" smtClean="0"/>
              <a:t>D. </a:t>
            </a:r>
            <a:r>
              <a:rPr lang="el-GR" sz="2000" i="1" dirty="0" err="1" smtClean="0"/>
              <a:t>Obolensky</a:t>
            </a:r>
            <a:r>
              <a:rPr lang="el-GR" sz="2000" i="1" dirty="0" smtClean="0"/>
              <a:t>, Η Βυζαντινή Κοινοπολιτεία. Η Ανατολική Ευρώπη, 500-1453, 1991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Με ποιους τρόπους ο Πατριάρχης Φώτιος απέκρουσε την προσπάθεια της ρωμαιοκαθολικής εκκλησίας να ασκήσει επιρροή στην Βουλγαρία;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43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r>
              <a:rPr lang="el-GR" dirty="0"/>
              <a:t>862-863: </a:t>
            </a:r>
            <a:r>
              <a:rPr lang="el-GR" dirty="0" smtClean="0"/>
              <a:t>μετά από πρόσκληση του </a:t>
            </a:r>
            <a:r>
              <a:rPr lang="el-GR" dirty="0" err="1" smtClean="0"/>
              <a:t>Ραστισλάβου</a:t>
            </a:r>
            <a:r>
              <a:rPr lang="el-GR" dirty="0" smtClean="0"/>
              <a:t> </a:t>
            </a:r>
            <a:r>
              <a:rPr lang="el-GR" dirty="0"/>
              <a:t>(</a:t>
            </a:r>
            <a:r>
              <a:rPr lang="el-GR" dirty="0" smtClean="0"/>
              <a:t>ηγεμόνα </a:t>
            </a:r>
            <a:r>
              <a:rPr lang="el-GR" dirty="0"/>
              <a:t>της Μοραβίας</a:t>
            </a:r>
            <a:r>
              <a:rPr lang="el-GR" dirty="0" smtClean="0"/>
              <a:t>), ο Κύριλλος και ο Μεθόδιος διδάσκουν τον χριστιανισμό στους </a:t>
            </a:r>
            <a:r>
              <a:rPr lang="el-GR" dirty="0" err="1" smtClean="0"/>
              <a:t>Μοραβούς</a:t>
            </a:r>
            <a:endParaRPr lang="el-GR" dirty="0" smtClean="0"/>
          </a:p>
          <a:p>
            <a:r>
              <a:rPr lang="el-GR" dirty="0" smtClean="0"/>
              <a:t>864: οι Βούλγαροι εκχριστιανίζονται</a:t>
            </a:r>
          </a:p>
          <a:p>
            <a:pPr marL="0" indent="0">
              <a:buNone/>
            </a:pPr>
            <a:r>
              <a:rPr lang="el-GR" dirty="0" smtClean="0"/>
              <a:t>             ο Μιχαήλ Γ βαπτίζει τον ηγεμόνα των Βουλγάρων </a:t>
            </a:r>
            <a:r>
              <a:rPr lang="el-GR" dirty="0" err="1" smtClean="0"/>
              <a:t>Βόρι</a:t>
            </a:r>
            <a:endParaRPr lang="el-GR" dirty="0"/>
          </a:p>
          <a:p>
            <a:r>
              <a:rPr lang="el-GR" dirty="0"/>
              <a:t>Σύνοδος </a:t>
            </a:r>
            <a:r>
              <a:rPr lang="el-GR" dirty="0" smtClean="0"/>
              <a:t>867</a:t>
            </a:r>
          </a:p>
          <a:p>
            <a:r>
              <a:rPr lang="el-GR" dirty="0" smtClean="0"/>
              <a:t>Σύνοδος 870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8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9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742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98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O </a:t>
            </a:r>
            <a:r>
              <a:rPr lang="el-GR" sz="3200" dirty="0" smtClean="0"/>
              <a:t>κόσμος των σλάβων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81" y="885216"/>
            <a:ext cx="9620655" cy="580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4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 εκχριστιανισμός των </a:t>
            </a:r>
            <a:r>
              <a:rPr lang="el-GR" sz="3200" dirty="0" err="1" smtClean="0"/>
              <a:t>Μοραβών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018096"/>
            <a:ext cx="11415860" cy="5495825"/>
          </a:xfrm>
        </p:spPr>
        <p:txBody>
          <a:bodyPr>
            <a:normAutofit/>
          </a:bodyPr>
          <a:lstStyle/>
          <a:p>
            <a:r>
              <a:rPr lang="el-GR" dirty="0" smtClean="0"/>
              <a:t>862-863: Ο </a:t>
            </a:r>
            <a:r>
              <a:rPr lang="el-GR" dirty="0" err="1" smtClean="0"/>
              <a:t>Ραστισλάβος</a:t>
            </a:r>
            <a:r>
              <a:rPr lang="el-GR" dirty="0" smtClean="0"/>
              <a:t> (ηγεμόνας της Μοραβίας) ζήτησε ιεραποστόλους για να διδάξουν το Χριστιανισμό </a:t>
            </a:r>
          </a:p>
          <a:p>
            <a:r>
              <a:rPr lang="el-GR" dirty="0" smtClean="0"/>
              <a:t>σκοπιμότητα: να αποκρούσει τις απειλές των Γερμανών και των Βουλγάρων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39" y="2411190"/>
            <a:ext cx="4572000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64439" y="4548834"/>
            <a:ext cx="368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 </a:t>
            </a:r>
            <a:r>
              <a:rPr lang="el-GR" dirty="0" smtClean="0"/>
              <a:t>μεγάλη Μοραβία τον 9</a:t>
            </a:r>
            <a:r>
              <a:rPr lang="el-GR" baseline="30000" dirty="0" smtClean="0"/>
              <a:t>ο</a:t>
            </a:r>
            <a:r>
              <a:rPr lang="el-GR" dirty="0" smtClean="0"/>
              <a:t> αιώνα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94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 εκχριστιανισμός των </a:t>
            </a:r>
            <a:r>
              <a:rPr lang="el-GR" sz="3200" dirty="0" err="1" smtClean="0"/>
              <a:t>Μοραβών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018096"/>
            <a:ext cx="11331018" cy="5495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 Μιχαήλ </a:t>
            </a:r>
            <a:r>
              <a:rPr lang="el-GR" dirty="0" smtClean="0"/>
              <a:t>Γ </a:t>
            </a:r>
            <a:r>
              <a:rPr lang="el-GR" dirty="0" smtClean="0"/>
              <a:t>(842-867) και ο πατριάρχης Φώτιος (858-867) αντιλήφθηκαν τα οφέλη της πρότασης για το Βυζάντιο: επέκταση της επιρροής και της πνευματικής ακτινοβολίας </a:t>
            </a:r>
          </a:p>
          <a:p>
            <a:pPr marL="0" indent="0">
              <a:buNone/>
            </a:pPr>
            <a:r>
              <a:rPr lang="el-GR" dirty="0" smtClean="0"/>
              <a:t>Ανάθεση ιεραποστολής σε Μεθόδιο και Κωνσταντίνο (Κύριλλο) [862-863]</a:t>
            </a:r>
          </a:p>
          <a:p>
            <a:pPr marL="0" indent="0">
              <a:buNone/>
            </a:pPr>
            <a:endParaRPr lang="el-G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90" y="2818615"/>
            <a:ext cx="5411086" cy="352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90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Ο εκχριστιανισμός των </a:t>
            </a:r>
            <a:r>
              <a:rPr lang="el-GR" sz="3200" dirty="0" err="1" smtClean="0"/>
              <a:t>Μοραβών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018096"/>
            <a:ext cx="11331018" cy="5495825"/>
          </a:xfrm>
        </p:spPr>
        <p:txBody>
          <a:bodyPr>
            <a:normAutofit/>
          </a:bodyPr>
          <a:lstStyle/>
          <a:p>
            <a:r>
              <a:rPr lang="el-GR" dirty="0" smtClean="0"/>
              <a:t>863: ο Κωνσταντίνος και ο Μεθόδιος στην Μοραβία</a:t>
            </a:r>
          </a:p>
          <a:p>
            <a:pPr marL="0" indent="0">
              <a:buNone/>
            </a:pPr>
            <a:r>
              <a:rPr lang="el-GR" dirty="0" smtClean="0"/>
              <a:t>ο </a:t>
            </a:r>
            <a:r>
              <a:rPr lang="el-GR" dirty="0" smtClean="0"/>
              <a:t>Κωνσταντίνος-Κύριλλος:</a:t>
            </a:r>
            <a:endParaRPr lang="el-GR" dirty="0" smtClean="0"/>
          </a:p>
          <a:p>
            <a:r>
              <a:rPr lang="el-GR" dirty="0" smtClean="0"/>
              <a:t>δημιούργησε το σλαβικό αλφάβητο</a:t>
            </a:r>
          </a:p>
          <a:p>
            <a:r>
              <a:rPr lang="el-GR" dirty="0" smtClean="0"/>
              <a:t>μετέφρασε στα σλαβικά τη Θεία Λειτουργία </a:t>
            </a:r>
          </a:p>
          <a:p>
            <a:pPr marL="0" indent="0">
              <a:buNone/>
            </a:pPr>
            <a:r>
              <a:rPr lang="el-GR" dirty="0" smtClean="0"/>
              <a:t>και τα ιερά βιβλία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149" y="1018096"/>
            <a:ext cx="3544478" cy="5137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5618375"/>
            <a:ext cx="29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σλαβικό αλφάβητο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81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Να αντιστοιχίσετε τα πρόσωπα της στήλης Α με τις ιδιότητες της στήλης Β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382822"/>
              </p:ext>
            </p:extLst>
          </p:nvPr>
        </p:nvGraphicFramePr>
        <p:xfrm>
          <a:off x="1856902" y="1993990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Στήλη 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Στήλη  Β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1. Μιχαήλ</a:t>
                      </a:r>
                      <a:r>
                        <a:rPr lang="el-GR" baseline="0" dirty="0" smtClean="0"/>
                        <a:t> Γ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Α. Πατριάρχης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2. Κωνσταντίνος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Β. </a:t>
                      </a:r>
                      <a:r>
                        <a:rPr lang="el-GR" dirty="0" smtClean="0"/>
                        <a:t>Μοραβός ηγεμόνας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3. Μεθόδιος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Γ. ιεραπόστολος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4. Φώτιος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Δ. ιεραπόστολος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5. Ρατισλάβος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Ε. βυζαντινός αυτοκράτορας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359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Να χαρακτηρίσετε τις παρακάτω προτάσεις ως σωστές [Σ] ή λάθος [Λ]</a:t>
            </a:r>
          </a:p>
          <a:p>
            <a:pPr marL="0" indent="0">
              <a:buNone/>
            </a:pPr>
            <a:r>
              <a:rPr lang="el-GR" dirty="0" smtClean="0"/>
              <a:t>1. Ο Ρατισλάβος αποφάσισε να εκχριστιανιστεί ο λαός του τον 10</a:t>
            </a:r>
            <a:r>
              <a:rPr lang="el-GR" baseline="30000" dirty="0" smtClean="0"/>
              <a:t>ο</a:t>
            </a:r>
            <a:r>
              <a:rPr lang="el-GR" dirty="0" smtClean="0"/>
              <a:t> αιώνα.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2. Η Μοραβία πιεζόταν από τον κλοιό που σχημάτιζαν οι Γερμανοί και οι Βυζαντινοί, με τους οποίους συνόρευε.</a:t>
            </a:r>
          </a:p>
          <a:p>
            <a:pPr marL="0" indent="0">
              <a:buNone/>
            </a:pPr>
            <a:r>
              <a:rPr lang="el-GR" dirty="0" smtClean="0"/>
              <a:t>3. Για την ιεραοστολή στους Μοραβούς επελέγησαν δύο λόγιοι από την Θεσσαλονίκη.</a:t>
            </a:r>
          </a:p>
          <a:p>
            <a:pPr marL="0" indent="0">
              <a:buNone/>
            </a:pPr>
            <a:r>
              <a:rPr lang="el-GR" dirty="0" smtClean="0"/>
              <a:t>4. Ο Κωνσταντίνος επινόησε ένα αλφάβητο για τους σλάβους.</a:t>
            </a:r>
          </a:p>
          <a:p>
            <a:pPr marL="0" indent="0">
              <a:buNone/>
            </a:pPr>
            <a:r>
              <a:rPr lang="el-GR" dirty="0" smtClean="0"/>
              <a:t>5. Στα σλαβικά δεν μεταφράστηκε η Θεία Λειτουργία, γιατί θεωρήθηκε ότι μόνο τα ελληνικά ήταν ιερή γλώσσα.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5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r>
              <a:rPr lang="el-GR" sz="3200" dirty="0" smtClean="0"/>
              <a:t>Σημασία του εκχριστιανισμού</a:t>
            </a:r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021404"/>
            <a:ext cx="11331018" cy="5612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χρήση της σλαβικής: </a:t>
            </a:r>
          </a:p>
          <a:p>
            <a:pPr marL="0" indent="0">
              <a:buNone/>
            </a:pPr>
            <a:r>
              <a:rPr lang="el-GR" dirty="0" smtClean="0"/>
              <a:t>α. διευκόλυνε τους Μοραβούς να κατανοήσουν το κήρυγμα και την θεία λειτουργία, </a:t>
            </a:r>
          </a:p>
          <a:p>
            <a:pPr marL="0" indent="0">
              <a:buNone/>
            </a:pPr>
            <a:r>
              <a:rPr lang="el-GR" dirty="0" smtClean="0"/>
              <a:t>β. εξασφάλισε τεράστια επιτυχία στο ιεραποστολικό </a:t>
            </a:r>
            <a:r>
              <a:rPr lang="el-GR" dirty="0" smtClean="0"/>
              <a:t>έργο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863-866: ο Κωνσταντίνος και ο Μεθόδιος </a:t>
            </a:r>
          </a:p>
          <a:p>
            <a:r>
              <a:rPr lang="el-GR" dirty="0" smtClean="0"/>
              <a:t>οργάνωσαν την σλαβική εκκλησία </a:t>
            </a:r>
          </a:p>
          <a:p>
            <a:r>
              <a:rPr lang="el-GR" dirty="0" smtClean="0"/>
              <a:t>μύησαν τους Σλάβους στο πολιτιστικό σύστημα των Ελλήνων και του Χριστιανισμού</a:t>
            </a:r>
          </a:p>
          <a:p>
            <a:pPr marL="0" indent="0">
              <a:buNone/>
            </a:pPr>
            <a:r>
              <a:rPr lang="el-GR" dirty="0" smtClean="0"/>
              <a:t>Ο εκχριστιανισμός συνετέλεσε στην ενότητα των Σλάβων, γιατί ενίσχυσε την κοινότητα της φυλής με την κοινότητα της </a:t>
            </a:r>
            <a:r>
              <a:rPr lang="el-GR" dirty="0" smtClean="0"/>
              <a:t>πίστης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6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88536"/>
            <a:ext cx="10515600" cy="829560"/>
          </a:xfrm>
        </p:spPr>
        <p:txBody>
          <a:bodyPr>
            <a:normAutofit/>
          </a:bodyPr>
          <a:lstStyle/>
          <a:p>
            <a:pPr algn="ctr"/>
            <a:endParaRPr lang="en-GB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194" y="1225484"/>
            <a:ext cx="11331018" cy="5288437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el-GR" dirty="0" smtClean="0"/>
          </a:p>
          <a:p>
            <a:pPr>
              <a:lnSpc>
                <a:spcPct val="150000"/>
              </a:lnSpc>
            </a:pPr>
            <a:endParaRPr lang="el-GR" dirty="0"/>
          </a:p>
          <a:p>
            <a:pPr>
              <a:lnSpc>
                <a:spcPct val="150000"/>
              </a:lnSpc>
            </a:pPr>
            <a:r>
              <a:rPr lang="el-GR" dirty="0" smtClean="0"/>
              <a:t>Ποια ήταν η συμβολή του Μεθόδιου και του Κύριλλου στον </a:t>
            </a:r>
            <a:r>
              <a:rPr lang="el-GR" dirty="0" err="1" smtClean="0"/>
              <a:t>εκχριστιανι-σμό</a:t>
            </a:r>
            <a:r>
              <a:rPr lang="el-GR" dirty="0" smtClean="0"/>
              <a:t> των σλάβων;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3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666</Words>
  <Application>Microsoft Office PowerPoint</Application>
  <PresentationFormat>Custom</PresentationFormat>
  <Paragraphs>82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Εκχριστιανισμός Μοραβών και Βουλγάρων</vt:lpstr>
      <vt:lpstr>O κόσμος των σλάβων</vt:lpstr>
      <vt:lpstr>Ο εκχριστιανισμός των Μοραβών</vt:lpstr>
      <vt:lpstr>Ο εκχριστιανισμός των Μοραβών</vt:lpstr>
      <vt:lpstr>Ο εκχριστιανισμός των Μοραβών</vt:lpstr>
      <vt:lpstr>PowerPoint Presentation</vt:lpstr>
      <vt:lpstr>PowerPoint Presentation</vt:lpstr>
      <vt:lpstr>Σημασία του εκχριστιανισμού</vt:lpstr>
      <vt:lpstr>PowerPoint Presentation</vt:lpstr>
      <vt:lpstr>εκχριστιανισμός των Βουλγάρων </vt:lpstr>
      <vt:lpstr>σύγκρουση πατριάρχη - πάπα</vt:lpstr>
      <vt:lpstr>Ενέργειες Πατριάρχη Φώτιου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Εκχριστιανισμός Μοραβών και Βουλγάρων</dc:title>
  <dc:creator>yannis</dc:creator>
  <cp:lastModifiedBy>Yannis Sygkelos</cp:lastModifiedBy>
  <cp:revision>18</cp:revision>
  <dcterms:created xsi:type="dcterms:W3CDTF">2022-12-27T16:22:08Z</dcterms:created>
  <dcterms:modified xsi:type="dcterms:W3CDTF">2026-03-17T16:37:07Z</dcterms:modified>
</cp:coreProperties>
</file>