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69" r:id="rId3"/>
    <p:sldId id="271" r:id="rId4"/>
    <p:sldId id="257" r:id="rId5"/>
    <p:sldId id="272" r:id="rId6"/>
    <p:sldId id="264" r:id="rId7"/>
    <p:sldId id="273" r:id="rId8"/>
    <p:sldId id="263" r:id="rId9"/>
    <p:sldId id="274" r:id="rId10"/>
    <p:sldId id="262" r:id="rId11"/>
    <p:sldId id="275" r:id="rId12"/>
    <p:sldId id="261" r:id="rId13"/>
    <p:sldId id="276" r:id="rId14"/>
    <p:sldId id="260" r:id="rId15"/>
    <p:sldId id="277" r:id="rId16"/>
    <p:sldId id="265" r:id="rId17"/>
    <p:sldId id="278" r:id="rId18"/>
    <p:sldId id="266" r:id="rId19"/>
    <p:sldId id="279" r:id="rId20"/>
    <p:sldId id="267" r:id="rId21"/>
    <p:sldId id="280" r:id="rId22"/>
    <p:sldId id="268" r:id="rId2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1D33E-28D0-4FE0-B80B-6DE5E3FFA2D4}" type="datetimeFigureOut">
              <a:rPr lang="el-GR" smtClean="0"/>
              <a:pPr/>
              <a:t>9/10/2017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86462-542D-4EE8-A438-5A3BDB0398D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1D33E-28D0-4FE0-B80B-6DE5E3FFA2D4}" type="datetimeFigureOut">
              <a:rPr lang="el-GR" smtClean="0"/>
              <a:pPr/>
              <a:t>9/10/2017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86462-542D-4EE8-A438-5A3BDB0398D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1D33E-28D0-4FE0-B80B-6DE5E3FFA2D4}" type="datetimeFigureOut">
              <a:rPr lang="el-GR" smtClean="0"/>
              <a:pPr/>
              <a:t>9/10/2017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86462-542D-4EE8-A438-5A3BDB0398D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1D33E-28D0-4FE0-B80B-6DE5E3FFA2D4}" type="datetimeFigureOut">
              <a:rPr lang="el-GR" smtClean="0"/>
              <a:pPr/>
              <a:t>9/10/2017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86462-542D-4EE8-A438-5A3BDB0398D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1D33E-28D0-4FE0-B80B-6DE5E3FFA2D4}" type="datetimeFigureOut">
              <a:rPr lang="el-GR" smtClean="0"/>
              <a:pPr/>
              <a:t>9/10/2017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86462-542D-4EE8-A438-5A3BDB0398D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1D33E-28D0-4FE0-B80B-6DE5E3FFA2D4}" type="datetimeFigureOut">
              <a:rPr lang="el-GR" smtClean="0"/>
              <a:pPr/>
              <a:t>9/10/2017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86462-542D-4EE8-A438-5A3BDB0398D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1D33E-28D0-4FE0-B80B-6DE5E3FFA2D4}" type="datetimeFigureOut">
              <a:rPr lang="el-GR" smtClean="0"/>
              <a:pPr/>
              <a:t>9/10/2017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86462-542D-4EE8-A438-5A3BDB0398D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1D33E-28D0-4FE0-B80B-6DE5E3FFA2D4}" type="datetimeFigureOut">
              <a:rPr lang="el-GR" smtClean="0"/>
              <a:pPr/>
              <a:t>9/10/2017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86462-542D-4EE8-A438-5A3BDB0398D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1D33E-28D0-4FE0-B80B-6DE5E3FFA2D4}" type="datetimeFigureOut">
              <a:rPr lang="el-GR" smtClean="0"/>
              <a:pPr/>
              <a:t>9/10/2017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86462-542D-4EE8-A438-5A3BDB0398D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1D33E-28D0-4FE0-B80B-6DE5E3FFA2D4}" type="datetimeFigureOut">
              <a:rPr lang="el-GR" smtClean="0"/>
              <a:pPr/>
              <a:t>9/10/2017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86462-542D-4EE8-A438-5A3BDB0398D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1D33E-28D0-4FE0-B80B-6DE5E3FFA2D4}" type="datetimeFigureOut">
              <a:rPr lang="el-GR" smtClean="0"/>
              <a:pPr/>
              <a:t>9/10/2017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86462-542D-4EE8-A438-5A3BDB0398D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31D33E-28D0-4FE0-B80B-6DE5E3FFA2D4}" type="datetimeFigureOut">
              <a:rPr lang="el-GR" smtClean="0"/>
              <a:pPr/>
              <a:t>9/10/2017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86462-542D-4EE8-A438-5A3BDB0398D9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54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quelle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couleur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est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l’oiseau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?</a:t>
            </a:r>
            <a:endParaRPr lang="el-GR" sz="5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>
              <a:buNone/>
            </a:pPr>
            <a:r>
              <a:rPr lang="en-US" sz="4400" b="1" dirty="0" smtClean="0"/>
              <a:t>L’OISEAU EST  _  _  _  _  </a:t>
            </a:r>
            <a:endParaRPr lang="el-GR" sz="4400" b="1" dirty="0"/>
          </a:p>
        </p:txBody>
      </p:sp>
      <p:pic>
        <p:nvPicPr>
          <p:cNvPr id="5" name="4 - Εικόνα" descr="noir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1556792"/>
            <a:ext cx="3888432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54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quelle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couleur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est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l’oiseau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?</a:t>
            </a:r>
            <a:endParaRPr lang="el-GR" sz="5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>
              <a:buNone/>
            </a:pPr>
            <a:r>
              <a:rPr lang="en-US" sz="4400" b="1" dirty="0" smtClean="0"/>
              <a:t>L’OISEAU EST  _  _  _  _</a:t>
            </a:r>
            <a:endParaRPr lang="el-GR" sz="4400" b="1" dirty="0"/>
          </a:p>
        </p:txBody>
      </p:sp>
      <p:pic>
        <p:nvPicPr>
          <p:cNvPr id="5" name="4 - Εικόνα" descr="bleu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1628800"/>
            <a:ext cx="4320480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54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quelle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couleur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est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l’oiseau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?</a:t>
            </a:r>
            <a:endParaRPr lang="el-GR" sz="5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>
              <a:buNone/>
            </a:pPr>
            <a:r>
              <a:rPr lang="en-US" sz="4400" b="1" dirty="0" smtClean="0"/>
              <a:t>L’OISEAU EST  _  _  _  _</a:t>
            </a:r>
            <a:endParaRPr lang="el-GR" sz="4400" b="1" dirty="0"/>
          </a:p>
        </p:txBody>
      </p:sp>
      <p:pic>
        <p:nvPicPr>
          <p:cNvPr id="5" name="4 - Εικόνα" descr="gris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1700808"/>
            <a:ext cx="4248472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54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quelle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couleur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est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l’oiseau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?</a:t>
            </a:r>
            <a:endParaRPr lang="el-GR" sz="5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>
              <a:buNone/>
            </a:pPr>
            <a:r>
              <a:rPr lang="en-US" sz="4400" b="1" dirty="0" smtClean="0"/>
              <a:t>L’OISEAU EST  _  _  _  _  </a:t>
            </a:r>
            <a:endParaRPr lang="el-GR" sz="4400" b="1" dirty="0"/>
          </a:p>
        </p:txBody>
      </p:sp>
      <p:pic>
        <p:nvPicPr>
          <p:cNvPr id="6" name="5 - Εικόνα" descr="vert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1556792"/>
            <a:ext cx="3888432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54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quelle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couleur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est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l’oiseau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?</a:t>
            </a:r>
            <a:endParaRPr lang="el-GR" sz="5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>
              <a:buNone/>
            </a:pPr>
            <a:r>
              <a:rPr lang="en-US" sz="4400" b="1" dirty="0" smtClean="0"/>
              <a:t>L’OISEAU EST  _  _  _  _  _  </a:t>
            </a:r>
            <a:endParaRPr lang="el-GR" sz="4400" b="1" dirty="0"/>
          </a:p>
        </p:txBody>
      </p:sp>
      <p:pic>
        <p:nvPicPr>
          <p:cNvPr id="6" name="5 - Εικόνα" descr="blanc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1484784"/>
            <a:ext cx="3788047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54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quelle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couleur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est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l’oiseau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?</a:t>
            </a:r>
            <a:endParaRPr lang="el-GR" sz="5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>
              <a:buNone/>
            </a:pPr>
            <a:r>
              <a:rPr lang="en-US" sz="4400" b="1" dirty="0" smtClean="0"/>
              <a:t>L’OISEAU EST _  _  _  _  _  </a:t>
            </a:r>
          </a:p>
          <a:p>
            <a:pPr>
              <a:buNone/>
            </a:pPr>
            <a:endParaRPr lang="el-GR" sz="4400" b="1" dirty="0"/>
          </a:p>
        </p:txBody>
      </p:sp>
      <p:pic>
        <p:nvPicPr>
          <p:cNvPr id="5" name="4 - Εικόνα" descr="jaune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980728"/>
            <a:ext cx="3384376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>
              <a:buNone/>
            </a:pPr>
            <a:r>
              <a:rPr lang="en-US" sz="4400" b="1" dirty="0" smtClean="0"/>
              <a:t>L’OISEAU EST  _  _  _  _  _  </a:t>
            </a:r>
            <a:endParaRPr lang="el-GR" sz="4400" b="1" dirty="0"/>
          </a:p>
        </p:txBody>
      </p:sp>
      <p:pic>
        <p:nvPicPr>
          <p:cNvPr id="6" name="5 - Εικόνα" descr="violet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1772816"/>
            <a:ext cx="3572023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54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quelle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couleur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est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l’oiseau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?</a:t>
            </a:r>
            <a:endParaRPr lang="el-GR" sz="5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>
              <a:buNone/>
            </a:pPr>
            <a:r>
              <a:rPr lang="en-US" sz="4400" b="1" dirty="0" smtClean="0"/>
              <a:t>L’OISEAU EST   _  _  _  _  </a:t>
            </a:r>
            <a:endParaRPr lang="el-GR" sz="4400" b="1" dirty="0"/>
          </a:p>
        </p:txBody>
      </p:sp>
      <p:pic>
        <p:nvPicPr>
          <p:cNvPr id="5" name="4 - Εικόνα" descr="rose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1556792"/>
            <a:ext cx="4032448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54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quelle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couleur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est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l’oiseau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?</a:t>
            </a:r>
            <a:endParaRPr lang="el-GR" sz="5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>
              <a:buNone/>
            </a:pPr>
            <a:r>
              <a:rPr lang="en-US" sz="4400" b="1" dirty="0" smtClean="0"/>
              <a:t>L’OISEAU EST _  _  _  _  _  _</a:t>
            </a:r>
            <a:endParaRPr lang="el-GR" sz="4400" b="1" dirty="0"/>
          </a:p>
        </p:txBody>
      </p:sp>
      <p:pic>
        <p:nvPicPr>
          <p:cNvPr id="4" name="3 - Εικόνα" descr="brun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836712"/>
            <a:ext cx="3888432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54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quelle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couleur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est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l’oiseau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?</a:t>
            </a:r>
            <a:endParaRPr lang="el-GR" sz="5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>
              <a:buNone/>
            </a:pPr>
            <a:r>
              <a:rPr lang="en-US" sz="4400" b="1" dirty="0" smtClean="0"/>
              <a:t>L’OISEAU EST _  _  _  _  _  _</a:t>
            </a:r>
            <a:endParaRPr lang="el-GR" sz="4400" b="1" dirty="0"/>
          </a:p>
        </p:txBody>
      </p:sp>
      <p:pic>
        <p:nvPicPr>
          <p:cNvPr id="5" name="3 - Θέση περιεχομένου" descr="orange.gif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1700808"/>
            <a:ext cx="3600400" cy="290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54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quelle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couleur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est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l’oiseau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?</a:t>
            </a:r>
            <a:endParaRPr lang="el-GR" sz="5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>
              <a:buNone/>
            </a:pPr>
            <a:r>
              <a:rPr lang="en-US" sz="4400" b="1" dirty="0" smtClean="0"/>
              <a:t>L’OISEAU EST  _  _  _  _  _  </a:t>
            </a:r>
            <a:endParaRPr lang="el-GR" sz="4400" b="1" dirty="0"/>
          </a:p>
        </p:txBody>
      </p:sp>
      <p:pic>
        <p:nvPicPr>
          <p:cNvPr id="5" name="4 - Εικόνα" descr="rouge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1556792"/>
            <a:ext cx="4320480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54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quelle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couleur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est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l’oiseau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?</a:t>
            </a:r>
            <a:endParaRPr lang="el-GR" sz="5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140</Words>
  <Application>Microsoft Office PowerPoint</Application>
  <PresentationFormat>Προβολή στην οθόνη (4:3)</PresentationFormat>
  <Paragraphs>88</Paragraphs>
  <Slides>22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22</vt:i4>
      </vt:variant>
    </vt:vector>
  </HeadingPairs>
  <TitlesOfParts>
    <vt:vector size="23" baseType="lpstr">
      <vt:lpstr>Θέμα του Office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  <vt:lpstr>Διαφάνεια 13</vt:lpstr>
      <vt:lpstr>Διαφάνεια 14</vt:lpstr>
      <vt:lpstr>Διαφάνεια 15</vt:lpstr>
      <vt:lpstr>Διαφάνεια 16</vt:lpstr>
      <vt:lpstr>Διαφάνεια 17</vt:lpstr>
      <vt:lpstr>Διαφάνεια 18</vt:lpstr>
      <vt:lpstr>Διαφάνεια 19</vt:lpstr>
      <vt:lpstr>Διαφάνεια 20</vt:lpstr>
      <vt:lpstr>Διαφάνεια 21</vt:lpstr>
      <vt:lpstr>Διαφάνεια 22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kilift</dc:creator>
  <cp:lastModifiedBy>kilift</cp:lastModifiedBy>
  <cp:revision>3</cp:revision>
  <dcterms:created xsi:type="dcterms:W3CDTF">2017-10-03T16:18:45Z</dcterms:created>
  <dcterms:modified xsi:type="dcterms:W3CDTF">2017-10-09T13:45:41Z</dcterms:modified>
</cp:coreProperties>
</file>