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22C1-F2BA-433F-B9E3-EBE394EC7E44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D59A-EECA-4B47-8DC0-BE5DD0647F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22C1-F2BA-433F-B9E3-EBE394EC7E44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D59A-EECA-4B47-8DC0-BE5DD0647F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22C1-F2BA-433F-B9E3-EBE394EC7E44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D59A-EECA-4B47-8DC0-BE5DD0647F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22C1-F2BA-433F-B9E3-EBE394EC7E44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D59A-EECA-4B47-8DC0-BE5DD0647F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22C1-F2BA-433F-B9E3-EBE394EC7E44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D59A-EECA-4B47-8DC0-BE5DD0647F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22C1-F2BA-433F-B9E3-EBE394EC7E44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D59A-EECA-4B47-8DC0-BE5DD0647F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22C1-F2BA-433F-B9E3-EBE394EC7E44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D59A-EECA-4B47-8DC0-BE5DD0647F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22C1-F2BA-433F-B9E3-EBE394EC7E44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D59A-EECA-4B47-8DC0-BE5DD0647F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22C1-F2BA-433F-B9E3-EBE394EC7E44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D59A-EECA-4B47-8DC0-BE5DD0647F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22C1-F2BA-433F-B9E3-EBE394EC7E44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D59A-EECA-4B47-8DC0-BE5DD0647F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22C1-F2BA-433F-B9E3-EBE394EC7E44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D59A-EECA-4B47-8DC0-BE5DD0647FA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222C1-F2BA-433F-B9E3-EBE394EC7E44}" type="datetimeFigureOut">
              <a:rPr lang="el-GR" smtClean="0"/>
              <a:t>11/12/2024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AD59A-EECA-4B47-8DC0-BE5DD0647FA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  <p:sndAc>
      <p:stSnd>
        <p:snd r:embed="rId13" name="drumroll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>
                <a:latin typeface="Algerian" pitchFamily="82" charset="0"/>
              </a:rPr>
              <a:t>Le </a:t>
            </a:r>
            <a:r>
              <a:rPr lang="en-US" sz="8000" b="1" dirty="0" err="1">
                <a:latin typeface="Algerian" pitchFamily="82" charset="0"/>
              </a:rPr>
              <a:t>jeu</a:t>
            </a:r>
            <a:r>
              <a:rPr lang="en-US" sz="8000" b="1" dirty="0">
                <a:latin typeface="Algerian" pitchFamily="82" charset="0"/>
              </a:rPr>
              <a:t> des pays</a:t>
            </a:r>
            <a:br>
              <a:rPr lang="en-US" sz="8000" b="1" dirty="0">
                <a:latin typeface="Algerian" pitchFamily="82" charset="0"/>
              </a:rPr>
            </a:br>
            <a:r>
              <a:rPr lang="en-US" sz="8000" b="1" dirty="0">
                <a:latin typeface="Algerian" pitchFamily="82" charset="0"/>
              </a:rPr>
              <a:t>et des </a:t>
            </a:r>
            <a:r>
              <a:rPr lang="en-US" sz="8000" b="1" dirty="0" err="1">
                <a:latin typeface="Algerian" pitchFamily="82" charset="0"/>
              </a:rPr>
              <a:t>villes</a:t>
            </a:r>
            <a:endParaRPr lang="el-GR" sz="80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ÎÏÎ¿ÏÎ­Î»ÎµÏÎ¼Î± ÎµÎ¹ÎºÏÎ½Î±Ï Î³Î¹Î± rabat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344" y="1600200"/>
            <a:ext cx="69273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6000" b="1" dirty="0"/>
              <a:t>C’est </a:t>
            </a:r>
            <a:r>
              <a:rPr lang="en-US" sz="6000" b="1" u="sng" dirty="0"/>
              <a:t>Rabat,</a:t>
            </a:r>
            <a:r>
              <a:rPr lang="en-US" sz="6000" b="1" dirty="0"/>
              <a:t> la </a:t>
            </a:r>
            <a:r>
              <a:rPr lang="en-US" sz="6000" b="1" dirty="0" err="1"/>
              <a:t>capitale</a:t>
            </a:r>
            <a:r>
              <a:rPr lang="en-US" sz="6000" b="1" dirty="0"/>
              <a:t> </a:t>
            </a:r>
            <a:r>
              <a:rPr lang="en-US" sz="6000" b="1" u="sng" dirty="0"/>
              <a:t>du </a:t>
            </a:r>
            <a:r>
              <a:rPr lang="en-US" sz="6000" b="1" u="sng" dirty="0" err="1"/>
              <a:t>Maroc</a:t>
            </a:r>
            <a:r>
              <a:rPr lang="en-US" sz="6000" b="1" u="sng" dirty="0"/>
              <a:t>.</a:t>
            </a:r>
            <a:endParaRPr lang="el-GR" sz="6000" b="1" u="sng" dirty="0"/>
          </a:p>
          <a:p>
            <a:pPr algn="ctr">
              <a:buNone/>
            </a:pPr>
            <a:endParaRPr lang="el-GR" sz="6000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ÎÏÎ¿ÏÎ­Î»ÎµÏÎ¼Î± ÎµÎ¹ÎºÏÎ½Î±Ï Î³Î¹Î± oslo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6328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6000" b="1" dirty="0"/>
              <a:t>C’est </a:t>
            </a:r>
            <a:r>
              <a:rPr lang="en-US" sz="6000" b="1" u="sng" dirty="0"/>
              <a:t>Oslo,</a:t>
            </a:r>
            <a:r>
              <a:rPr lang="en-US" sz="6000" b="1" dirty="0"/>
              <a:t> la </a:t>
            </a:r>
            <a:r>
              <a:rPr lang="en-US" sz="6000" b="1" dirty="0" err="1"/>
              <a:t>capitale</a:t>
            </a:r>
            <a:r>
              <a:rPr lang="en-US" sz="6000" b="1" dirty="0"/>
              <a:t> </a:t>
            </a:r>
            <a:r>
              <a:rPr lang="en-US" sz="6000" b="1" u="sng" dirty="0"/>
              <a:t>de la Norv</a:t>
            </a:r>
            <a:r>
              <a:rPr lang="fr-FR" sz="6000" b="1" u="sng" dirty="0"/>
              <a:t>è</a:t>
            </a:r>
            <a:r>
              <a:rPr lang="en-US" sz="6000" b="1" u="sng" dirty="0" err="1"/>
              <a:t>ge</a:t>
            </a:r>
            <a:r>
              <a:rPr lang="en-US" sz="6000" b="1" u="sng" dirty="0"/>
              <a:t>.</a:t>
            </a:r>
            <a:endParaRPr lang="el-GR" sz="6000" b="1" u="sng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ÎÏÎ¿ÏÎ­Î»ÎµÏÎ¼Î± ÎµÎ¹ÎºÏÎ½Î±Ï Î³Î¹Î± amsterdam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240" y="1600200"/>
            <a:ext cx="68575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6000" b="1" dirty="0"/>
              <a:t>C’est </a:t>
            </a:r>
            <a:r>
              <a:rPr lang="en-US" sz="6000" b="1" u="sng" dirty="0"/>
              <a:t>Amsterdam,</a:t>
            </a:r>
            <a:r>
              <a:rPr lang="en-US" sz="6000" b="1" dirty="0"/>
              <a:t> la </a:t>
            </a:r>
            <a:r>
              <a:rPr lang="en-US" sz="6000" b="1" dirty="0" err="1"/>
              <a:t>capitale</a:t>
            </a:r>
            <a:r>
              <a:rPr lang="en-US" sz="6000" b="1" dirty="0"/>
              <a:t> </a:t>
            </a:r>
            <a:r>
              <a:rPr lang="en-US" sz="6000" b="1" u="sng" dirty="0"/>
              <a:t>des Pays-Bas.</a:t>
            </a:r>
            <a:endParaRPr lang="el-GR" sz="6000" b="1" u="sng" dirty="0"/>
          </a:p>
          <a:p>
            <a:pPr algn="ctr">
              <a:buNone/>
            </a:pPr>
            <a:endParaRPr lang="el-GR" sz="6000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ÎÏÎ¿ÏÎ­Î»ÎµÏÎ¼Î± ÎµÎ¹ÎºÏÎ½Î±Ï Î³Î¹Î± varsovi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75608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6000" b="1" dirty="0"/>
              <a:t>C’est </a:t>
            </a:r>
            <a:r>
              <a:rPr lang="en-US" sz="6000" b="1" u="sng" dirty="0" err="1"/>
              <a:t>Varsovie</a:t>
            </a:r>
            <a:r>
              <a:rPr lang="en-US" sz="6000" b="1" u="sng" dirty="0"/>
              <a:t>,</a:t>
            </a:r>
            <a:r>
              <a:rPr lang="en-US" sz="6000" b="1" dirty="0"/>
              <a:t> la </a:t>
            </a:r>
            <a:r>
              <a:rPr lang="en-US" sz="6000" b="1" dirty="0" err="1"/>
              <a:t>capitale</a:t>
            </a:r>
            <a:r>
              <a:rPr lang="en-US" sz="6000" b="1" dirty="0"/>
              <a:t> </a:t>
            </a:r>
            <a:r>
              <a:rPr lang="en-US" sz="6000" b="1" u="sng" dirty="0"/>
              <a:t>de la </a:t>
            </a:r>
            <a:r>
              <a:rPr lang="en-US" sz="6000" b="1" u="sng" dirty="0" err="1"/>
              <a:t>Pologne</a:t>
            </a:r>
            <a:r>
              <a:rPr lang="en-US" sz="6000" b="1" u="sng" dirty="0"/>
              <a:t>.</a:t>
            </a:r>
            <a:endParaRPr lang="el-GR" sz="6000" b="1" u="sng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ÎÏÎ¿ÏÎ­Î»ÎµÏÎ¼Î± ÎµÎ¹ÎºÏÎ½Î±Ï Î³Î¹Î± Moscou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8407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 algn="ctr">
              <a:buNone/>
            </a:pPr>
            <a:r>
              <a:rPr lang="en-US" sz="6000" b="1" dirty="0"/>
              <a:t>C’est </a:t>
            </a:r>
            <a:r>
              <a:rPr lang="en-US" sz="6000" b="1" u="sng" dirty="0" err="1"/>
              <a:t>Moscou</a:t>
            </a:r>
            <a:r>
              <a:rPr lang="en-US" sz="6000" b="1" u="sng" dirty="0"/>
              <a:t>,</a:t>
            </a:r>
            <a:r>
              <a:rPr lang="en-US" sz="6000" b="1" dirty="0"/>
              <a:t> la </a:t>
            </a:r>
            <a:r>
              <a:rPr lang="en-US" sz="6000" b="1" dirty="0" err="1"/>
              <a:t>capitale</a:t>
            </a:r>
            <a:r>
              <a:rPr lang="en-US" sz="6000" b="1" dirty="0"/>
              <a:t> </a:t>
            </a:r>
            <a:r>
              <a:rPr lang="en-US" sz="6000" b="1" u="sng" dirty="0"/>
              <a:t>de </a:t>
            </a:r>
            <a:r>
              <a:rPr lang="en-US" sz="6000" b="1" u="sng" dirty="0" err="1"/>
              <a:t>Russie</a:t>
            </a:r>
            <a:r>
              <a:rPr lang="en-US" sz="6000" b="1" u="sng" dirty="0"/>
              <a:t>.</a:t>
            </a:r>
            <a:endParaRPr lang="el-GR" sz="6000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ÎÏÎ¿ÏÎ­Î»ÎµÏÎ¼Î± ÎµÎ¹ÎºÏÎ½Î±Ï Î³Î¹Î± la france paris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ÎÏÎ¿ÏÎ­Î»ÎµÏÎ¼Î± ÎµÎ¹ÎºÏÎ½Î±Ï Î³Î¹Î± ankar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74888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 algn="ctr">
              <a:buNone/>
            </a:pPr>
            <a:r>
              <a:rPr lang="en-US" sz="6000" b="1" dirty="0"/>
              <a:t>C’est </a:t>
            </a:r>
            <a:r>
              <a:rPr lang="en-US" sz="6000" b="1" u="sng" dirty="0"/>
              <a:t>Ankara,</a:t>
            </a:r>
            <a:r>
              <a:rPr lang="en-US" sz="6000" b="1" dirty="0"/>
              <a:t> la </a:t>
            </a:r>
            <a:r>
              <a:rPr lang="en-US" sz="6000" b="1" dirty="0" err="1"/>
              <a:t>capitale</a:t>
            </a:r>
            <a:r>
              <a:rPr lang="en-US" sz="6000" b="1"/>
              <a:t> </a:t>
            </a:r>
            <a:r>
              <a:rPr lang="en-US" sz="6000" b="1" u="sng"/>
              <a:t>de la </a:t>
            </a:r>
            <a:r>
              <a:rPr lang="en-US" sz="6000" b="1" u="sng" dirty="0" err="1"/>
              <a:t>Turquie</a:t>
            </a:r>
            <a:r>
              <a:rPr lang="en-US" sz="6000" b="1" u="sng" dirty="0"/>
              <a:t>.</a:t>
            </a:r>
            <a:endParaRPr lang="el-GR" sz="6000" dirty="0"/>
          </a:p>
          <a:p>
            <a:endParaRPr lang="el-GR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b="1" dirty="0"/>
          </a:p>
          <a:p>
            <a:pPr algn="ctr">
              <a:buNone/>
            </a:pPr>
            <a:r>
              <a:rPr lang="en-US" sz="5400" b="1" dirty="0"/>
              <a:t>C’est </a:t>
            </a:r>
            <a:r>
              <a:rPr lang="en-US" sz="5400" b="1" u="sng" dirty="0"/>
              <a:t>Paris,</a:t>
            </a:r>
            <a:r>
              <a:rPr lang="en-US" sz="5400" b="1" dirty="0"/>
              <a:t> la </a:t>
            </a:r>
            <a:r>
              <a:rPr lang="en-US" sz="5400" b="1" dirty="0" err="1"/>
              <a:t>capitale</a:t>
            </a:r>
            <a:r>
              <a:rPr lang="en-US" sz="5400" b="1" dirty="0"/>
              <a:t> de la </a:t>
            </a:r>
            <a:r>
              <a:rPr lang="en-US" sz="5400" b="1" u="sng" dirty="0"/>
              <a:t>France.</a:t>
            </a:r>
            <a:endParaRPr lang="el-GR" sz="5400" b="1" u="sng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Î£ÏÎµÏÎ¹ÎºÎ® ÎµÎ¹ÎºÏÎ½Î±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7091114" cy="442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6000" b="1" dirty="0"/>
          </a:p>
          <a:p>
            <a:pPr algn="ctr">
              <a:buNone/>
            </a:pPr>
            <a:r>
              <a:rPr lang="en-US" sz="6000" b="1" dirty="0" err="1"/>
              <a:t>C’est</a:t>
            </a:r>
            <a:r>
              <a:rPr lang="en-US" sz="6000" b="1" dirty="0"/>
              <a:t> </a:t>
            </a:r>
            <a:r>
              <a:rPr lang="en-US" sz="6000" b="1" u="sng" dirty="0"/>
              <a:t>Ath</a:t>
            </a:r>
            <a:r>
              <a:rPr lang="fr-FR" sz="6000" b="1" u="sng" dirty="0"/>
              <a:t>è</a:t>
            </a:r>
            <a:r>
              <a:rPr lang="en-US" sz="6000" b="1" u="sng" dirty="0" err="1"/>
              <a:t>nes</a:t>
            </a:r>
            <a:r>
              <a:rPr lang="en-US" sz="6000" b="1" u="sng" dirty="0"/>
              <a:t>,</a:t>
            </a:r>
            <a:r>
              <a:rPr lang="en-US" sz="6000" b="1" dirty="0"/>
              <a:t> la </a:t>
            </a:r>
            <a:r>
              <a:rPr lang="en-US" sz="6000" b="1" dirty="0" err="1"/>
              <a:t>capitale</a:t>
            </a:r>
            <a:r>
              <a:rPr lang="en-US" sz="6000" b="1" dirty="0"/>
              <a:t> de la </a:t>
            </a:r>
            <a:r>
              <a:rPr lang="en-US" sz="6000" b="1" u="sng" dirty="0" err="1"/>
              <a:t>Grèce</a:t>
            </a:r>
            <a:r>
              <a:rPr lang="en-US" sz="6000" b="1" u="sng" dirty="0"/>
              <a:t>.</a:t>
            </a:r>
            <a:endParaRPr lang="el-GR" sz="6000" b="1" u="sng" dirty="0"/>
          </a:p>
          <a:p>
            <a:endParaRPr lang="el-GR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ÎÏÎ¿ÏÎ­Î»ÎµÏÎ¼Î± ÎµÎ¹ÎºÏÎ½Î±Ï Î³Î¹Î± Rome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490" y="1052736"/>
            <a:ext cx="7513958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6000" b="1" dirty="0"/>
          </a:p>
          <a:p>
            <a:pPr algn="ctr">
              <a:buNone/>
            </a:pPr>
            <a:r>
              <a:rPr lang="en-US" sz="6000" b="1" dirty="0"/>
              <a:t>C’est </a:t>
            </a:r>
            <a:r>
              <a:rPr lang="en-US" sz="6000" b="1" u="sng" dirty="0"/>
              <a:t>Rome,</a:t>
            </a:r>
            <a:r>
              <a:rPr lang="en-US" sz="6000" b="1" dirty="0"/>
              <a:t> la </a:t>
            </a:r>
            <a:r>
              <a:rPr lang="en-US" sz="6000" b="1" dirty="0" err="1"/>
              <a:t>capitale</a:t>
            </a:r>
            <a:r>
              <a:rPr lang="en-US" sz="6000" b="1" dirty="0"/>
              <a:t> de l</a:t>
            </a:r>
            <a:r>
              <a:rPr lang="en-GB" sz="6000" b="1" dirty="0"/>
              <a:t>’</a:t>
            </a:r>
            <a:r>
              <a:rPr lang="en-US" sz="6000" b="1" u="sng" dirty="0"/>
              <a:t>Italie.</a:t>
            </a:r>
            <a:endParaRPr lang="el-GR" sz="6000" b="1" u="sng" dirty="0"/>
          </a:p>
          <a:p>
            <a:endParaRPr lang="el-GR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ÎÏÎ¿ÏÎ­Î»ÎµÏÎ¼Î± ÎµÎ¹ÎºÏÎ½Î±Ï Î³Î¹Î± tokyo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932" y="1600200"/>
            <a:ext cx="70681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  <a:p>
            <a:pPr algn="ctr">
              <a:buNone/>
            </a:pPr>
            <a:r>
              <a:rPr lang="en-US" sz="6000" b="1" dirty="0"/>
              <a:t>C’est </a:t>
            </a:r>
            <a:r>
              <a:rPr lang="en-US" sz="6000" b="1" u="sng" dirty="0"/>
              <a:t>Tokyo,</a:t>
            </a:r>
            <a:r>
              <a:rPr lang="en-US" sz="6000" b="1" dirty="0"/>
              <a:t> la </a:t>
            </a:r>
            <a:r>
              <a:rPr lang="en-US" sz="6000" b="1" dirty="0" err="1"/>
              <a:t>capitale</a:t>
            </a:r>
            <a:r>
              <a:rPr lang="en-US" sz="6000" b="1" dirty="0"/>
              <a:t> </a:t>
            </a:r>
            <a:r>
              <a:rPr lang="en-US" sz="6000" b="1" u="sng" dirty="0"/>
              <a:t>du </a:t>
            </a:r>
            <a:r>
              <a:rPr lang="en-US" sz="6000" b="1" u="sng" dirty="0" err="1"/>
              <a:t>Japon</a:t>
            </a:r>
            <a:r>
              <a:rPr lang="en-US" sz="6000" b="1" u="sng" dirty="0"/>
              <a:t>.</a:t>
            </a:r>
            <a:endParaRPr lang="el-GR" sz="6000" b="1" u="sng" dirty="0"/>
          </a:p>
          <a:p>
            <a:endParaRPr lang="el-GR" dirty="0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99</Words>
  <Application>Microsoft Office PowerPoint</Application>
  <PresentationFormat>On-screen Show (4:3)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Algerian</vt:lpstr>
      <vt:lpstr>Arial</vt:lpstr>
      <vt:lpstr>Calibri</vt:lpstr>
      <vt:lpstr>Θέμα του Office</vt:lpstr>
      <vt:lpstr>Le jeu des pays et des villes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jeu des pays et des villes</dc:title>
  <dc:creator>kilift</dc:creator>
  <cp:lastModifiedBy>Despina Kyriakou</cp:lastModifiedBy>
  <cp:revision>5</cp:revision>
  <dcterms:created xsi:type="dcterms:W3CDTF">2019-01-21T15:14:32Z</dcterms:created>
  <dcterms:modified xsi:type="dcterms:W3CDTF">2024-12-11T14:57:36Z</dcterms:modified>
</cp:coreProperties>
</file>