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3" r:id="rId6"/>
    <p:sldId id="257" r:id="rId7"/>
    <p:sldId id="259" r:id="rId8"/>
    <p:sldId id="256" r:id="rId9"/>
    <p:sldId id="258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7C053-C515-4D44-9369-9B92A4568C2B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73D69-1DCD-436C-B59C-BBBE9E673FC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sz="7200" b="1" dirty="0" smtClean="0">
                <a:solidFill>
                  <a:srgbClr val="0070C0"/>
                </a:solidFill>
              </a:rPr>
              <a:t>LES ARTICLES</a:t>
            </a:r>
            <a:endParaRPr lang="el-GR" sz="7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Qu’est-ce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c’est</a:t>
            </a:r>
            <a:r>
              <a:rPr lang="en-US" b="1" dirty="0" smtClean="0"/>
              <a:t>?</a:t>
            </a:r>
            <a:endParaRPr lang="el-GR" dirty="0"/>
          </a:p>
        </p:txBody>
      </p:sp>
      <p:pic>
        <p:nvPicPr>
          <p:cNvPr id="4" name="3 - Θέση περιεχομένου" descr="ÎÏÎ¿ÏÎ­Î»ÎµÏÎ¼Î± ÎµÎ¹ÎºÏÎ½Î±Ï Î³Î¹Î± cahier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Qu’est-ce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c’est</a:t>
            </a:r>
            <a:r>
              <a:rPr lang="en-US" b="1" dirty="0" smtClean="0"/>
              <a:t>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sz="5400" dirty="0" err="1" smtClean="0"/>
              <a:t>Ce</a:t>
            </a:r>
            <a:r>
              <a:rPr lang="en-US" sz="5400" dirty="0" smtClean="0"/>
              <a:t> </a:t>
            </a:r>
            <a:r>
              <a:rPr lang="en-US" sz="5400" dirty="0" err="1" smtClean="0"/>
              <a:t>sont</a:t>
            </a:r>
            <a:r>
              <a:rPr lang="en-US" sz="5400" dirty="0" smtClean="0"/>
              <a:t> des cahiers.</a:t>
            </a:r>
          </a:p>
        </p:txBody>
      </p:sp>
      <p:pic>
        <p:nvPicPr>
          <p:cNvPr id="4" name="3 - Θέση περιεχομένου" descr="ÎÏÎ¿ÏÎ­Î»ÎµÏÎ¼Î± ÎµÎ¹ÎºÏÎ½Î±Ï Î³Î¹Î± cahier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3" y="1600201"/>
            <a:ext cx="3672408" cy="31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une</a:t>
            </a:r>
            <a:r>
              <a:rPr lang="en-US" dirty="0" smtClean="0"/>
              <a:t> </a:t>
            </a:r>
            <a:r>
              <a:rPr lang="en-US" dirty="0" err="1" smtClean="0"/>
              <a:t>gomme</a:t>
            </a:r>
            <a:r>
              <a:rPr lang="en-US" dirty="0" smtClean="0"/>
              <a:t>.</a:t>
            </a:r>
            <a:endParaRPr lang="el-GR" dirty="0"/>
          </a:p>
        </p:txBody>
      </p:sp>
      <p:pic>
        <p:nvPicPr>
          <p:cNvPr id="4" name="3 - Θέση περιεχομένου" descr="Î£ÏÎµÏÎ¹ÎºÎ® ÎµÎ¹ÎºÏÎ½Î±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ES ARTICLES INDEFINIS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Un</a:t>
            </a:r>
            <a:r>
              <a:rPr lang="en-US" dirty="0" smtClean="0"/>
              <a:t> </a:t>
            </a:r>
            <a:r>
              <a:rPr lang="en-US" dirty="0" err="1" smtClean="0"/>
              <a:t>stylo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Une</a:t>
            </a:r>
            <a:r>
              <a:rPr lang="en-US" dirty="0" smtClean="0"/>
              <a:t> </a:t>
            </a:r>
            <a:r>
              <a:rPr lang="en-US" dirty="0" err="1" smtClean="0"/>
              <a:t>gomme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Des</a:t>
            </a:r>
            <a:r>
              <a:rPr lang="en-US" dirty="0" smtClean="0"/>
              <a:t> </a:t>
            </a:r>
            <a:r>
              <a:rPr lang="en-US" dirty="0" err="1" smtClean="0"/>
              <a:t>sylos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Des</a:t>
            </a:r>
            <a:r>
              <a:rPr lang="en-US" dirty="0" smtClean="0"/>
              <a:t> </a:t>
            </a:r>
            <a:r>
              <a:rPr lang="en-US" dirty="0" err="1" smtClean="0"/>
              <a:t>gommes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la</a:t>
            </a:r>
            <a:r>
              <a:rPr lang="en-US" dirty="0" smtClean="0"/>
              <a:t> </a:t>
            </a:r>
            <a:r>
              <a:rPr lang="en-US" dirty="0" err="1" smtClean="0"/>
              <a:t>gomme</a:t>
            </a:r>
            <a:r>
              <a:rPr lang="en-US" dirty="0" smtClean="0"/>
              <a:t> de Marie.</a:t>
            </a:r>
            <a:endParaRPr lang="el-GR" dirty="0"/>
          </a:p>
        </p:txBody>
      </p:sp>
      <p:pic>
        <p:nvPicPr>
          <p:cNvPr id="4" name="3 - Θέση περιεχομένου" descr="Î£ÏÎµÏÎ¹ÎºÎ® ÎµÎ¹ÎºÏÎ½Î±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ARTICLES DEFINIS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Le</a:t>
            </a:r>
            <a:r>
              <a:rPr lang="en-US" dirty="0" smtClean="0"/>
              <a:t> </a:t>
            </a:r>
            <a:r>
              <a:rPr lang="en-US" dirty="0" err="1" smtClean="0"/>
              <a:t>stylo</a:t>
            </a:r>
            <a:r>
              <a:rPr lang="en-US" dirty="0" smtClean="0"/>
              <a:t> de Paul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La</a:t>
            </a:r>
            <a:r>
              <a:rPr lang="en-US" dirty="0" smtClean="0"/>
              <a:t> </a:t>
            </a:r>
            <a:r>
              <a:rPr lang="en-US" dirty="0" err="1" smtClean="0"/>
              <a:t>gomme</a:t>
            </a:r>
            <a:r>
              <a:rPr lang="en-US" dirty="0" smtClean="0"/>
              <a:t> de Kevin                 </a:t>
            </a:r>
            <a:r>
              <a:rPr lang="en-US" b="1" dirty="0" smtClean="0"/>
              <a:t>ATTENTION!</a:t>
            </a:r>
          </a:p>
          <a:p>
            <a:pPr>
              <a:buNone/>
            </a:pPr>
            <a:r>
              <a:rPr lang="en-US" dirty="0" smtClean="0"/>
              <a:t>                        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L’</a:t>
            </a:r>
            <a:r>
              <a:rPr lang="en-US" dirty="0" err="1" smtClean="0"/>
              <a:t>agenda</a:t>
            </a:r>
            <a:r>
              <a:rPr lang="en-US" dirty="0" smtClean="0"/>
              <a:t> de Marie</a:t>
            </a: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stylos</a:t>
            </a:r>
            <a:r>
              <a:rPr lang="en-US" dirty="0" smtClean="0"/>
              <a:t> de Paul              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agendas de Marie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stylos</a:t>
            </a:r>
            <a:r>
              <a:rPr lang="en-US" dirty="0" smtClean="0"/>
              <a:t> de Kevin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LES AFFAIRES DE CLASSE</a:t>
            </a:r>
            <a:endParaRPr lang="el-GR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http://1.bp.blogspot.com/-6vYSVTXeCf8/UHgwMjoeAJI/AAAAAAAAAQk/wzuZTY5v6Mc/s1600/OBJETOS+DE+CLASE+COMPLET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19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368151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Qu’est-ce </a:t>
            </a:r>
            <a:r>
              <a:rPr lang="en-US" sz="6600" b="1" dirty="0" err="1" smtClean="0"/>
              <a:t>que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c’est</a:t>
            </a:r>
            <a:r>
              <a:rPr lang="en-US" sz="6600" b="1" dirty="0" smtClean="0"/>
              <a:t>?</a:t>
            </a:r>
            <a:endParaRPr lang="el-GR" sz="66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3384376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l-GR" dirty="0"/>
          </a:p>
        </p:txBody>
      </p:sp>
      <p:pic>
        <p:nvPicPr>
          <p:cNvPr id="4" name="3 - Εικόνα" descr="Î£ÏÎµÏÎ¹ÎºÎ® ÎµÎ¹ÎºÏÎ½Î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4845" y="2636911"/>
            <a:ext cx="4365347" cy="3429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Qu’est-ce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b="1" dirty="0" err="1" smtClean="0"/>
              <a:t>c’est</a:t>
            </a:r>
            <a:r>
              <a:rPr lang="en-US" b="1" dirty="0" smtClean="0"/>
              <a:t>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sz="4800" dirty="0" err="1" smtClean="0"/>
              <a:t>C’est</a:t>
            </a:r>
            <a:r>
              <a:rPr lang="en-US" sz="4800" dirty="0" smtClean="0"/>
              <a:t> un cahier.</a:t>
            </a:r>
            <a:endParaRPr lang="el-GR" sz="4800" dirty="0"/>
          </a:p>
        </p:txBody>
      </p:sp>
      <p:pic>
        <p:nvPicPr>
          <p:cNvPr id="4" name="3 - Εικόνα" descr="Î£ÏÎµÏÎ¹ÎºÎ® ÎµÎ¹ÎºÏÎ½Î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628800"/>
            <a:ext cx="4365347" cy="3429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81</Words>
  <Application>Microsoft Office PowerPoint</Application>
  <PresentationFormat>Προβολή στην οθόνη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Διαφάνεια 1</vt:lpstr>
      <vt:lpstr>C’est une gomme.</vt:lpstr>
      <vt:lpstr>LES ARTICLES INDEFINIS</vt:lpstr>
      <vt:lpstr>C’est la gomme de Marie.</vt:lpstr>
      <vt:lpstr>LES ARTICLES DEFINIS</vt:lpstr>
      <vt:lpstr>Διαφάνεια 6</vt:lpstr>
      <vt:lpstr>Διαφάνεια 7</vt:lpstr>
      <vt:lpstr>Qu’est-ce que c’est?</vt:lpstr>
      <vt:lpstr>Qu’est-ce que c’est?</vt:lpstr>
      <vt:lpstr>Qu’est-ce que c’est?</vt:lpstr>
      <vt:lpstr>Qu’est-ce que c’est?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kilift</dc:creator>
  <cp:lastModifiedBy>kilift</cp:lastModifiedBy>
  <cp:revision>2</cp:revision>
  <dcterms:created xsi:type="dcterms:W3CDTF">2018-10-08T14:23:20Z</dcterms:created>
  <dcterms:modified xsi:type="dcterms:W3CDTF">2018-10-08T14:43:11Z</dcterms:modified>
</cp:coreProperties>
</file>