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0" r:id="rId4"/>
    <p:sldId id="261" r:id="rId5"/>
    <p:sldId id="266" r:id="rId6"/>
    <p:sldId id="259" r:id="rId7"/>
    <p:sldId id="267" r:id="rId8"/>
    <p:sldId id="260" r:id="rId9"/>
    <p:sldId id="268" r:id="rId10"/>
    <p:sldId id="269" r:id="rId11"/>
    <p:sldId id="262" r:id="rId12"/>
    <p:sldId id="263" r:id="rId13"/>
    <p:sldId id="264" r:id="rId14"/>
    <p:sldId id="258" r:id="rId15"/>
    <p:sldId id="277" r:id="rId16"/>
    <p:sldId id="279" r:id="rId17"/>
    <p:sldId id="275" r:id="rId18"/>
    <p:sldId id="278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2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7C5D98-5FD7-49CC-B23D-A99471C3FB75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E31A-ED38-450B-A2AC-CCDCD5E313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16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59185005-1B02-4020-BFF3-8BD8F92A0FD7}" type="slidenum">
              <a:rPr lang="el-GR" altLang="el-GR"/>
              <a:pPr eaLnBrk="1" hangingPunct="1"/>
              <a:t>2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81455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A477193A-BADE-4EF3-B984-F1279CDD473C}" type="slidenum">
              <a:rPr lang="el-GR" altLang="el-GR"/>
              <a:pPr eaLnBrk="1" hangingPunct="1"/>
              <a:t>14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1578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11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637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242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800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0718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48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203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82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958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76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65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0F97B-AAFF-45A7-B8A5-90396D859CAB}" type="datetimeFigureOut">
              <a:rPr lang="el-GR" smtClean="0"/>
              <a:t>9/5/2026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D5BF-1299-4080-B61E-C50B996117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90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../&#917;&#953;&#954;&#959;&#957;&#953;&#954;&#940;%20&#960;&#949;&#953;&#961;&#940;&#956;&#945;&#964;&#945;/&#931;&#964;&#945;&#964;&#953;&#954;&#942;%20&#964;&#961;&#953;&#946;&#942;.IP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58253" y="1379037"/>
            <a:ext cx="9144000" cy="23876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ΤΡΙΒΗ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423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727157" y="2566738"/>
            <a:ext cx="6104021" cy="1920875"/>
          </a:xfrm>
        </p:spPr>
        <p:txBody>
          <a:bodyPr/>
          <a:lstStyle/>
          <a:p>
            <a:r>
              <a:rPr lang="el-GR" altLang="el-GR" sz="6000" dirty="0"/>
              <a:t>Η τριβή ολίσθησης</a:t>
            </a:r>
          </a:p>
        </p:txBody>
      </p:sp>
    </p:spTree>
    <p:extLst>
      <p:ext uri="{BB962C8B-B14F-4D97-AF65-F5344CB8AC3E}">
        <p14:creationId xmlns:p14="http://schemas.microsoft.com/office/powerpoint/2010/main" val="4277131053"/>
      </p:ext>
    </p:extLst>
  </p:cSld>
  <p:clrMapOvr>
    <a:masterClrMapping/>
  </p:clrMapOvr>
  <p:transition spd="med">
    <p:strips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04536" y="3360821"/>
            <a:ext cx="11401927" cy="3020000"/>
          </a:xfrm>
          <a:prstGeom prst="parallelogram">
            <a:avLst>
              <a:gd name="adj" fmla="val 9451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819400" y="914401"/>
            <a:ext cx="7467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3600"/>
              <a:t>Τριβές παρουσιάζει ακόμα και ο πάγος.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33105"/>
              </p:ext>
            </p:extLst>
          </p:nvPr>
        </p:nvGraphicFramePr>
        <p:xfrm>
          <a:off x="4330474" y="1930527"/>
          <a:ext cx="4648200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CorelDRAW" r:id="rId3" imgW="9641160" imgH="7348680" progId="CorelDRAW.Graphic.9">
                  <p:embed/>
                </p:oleObj>
              </mc:Choice>
              <mc:Fallback>
                <p:oleObj name="CorelDRAW" r:id="rId3" imgW="9641160" imgH="7348680" progId="CorelDRAW.Graphic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474" y="1930527"/>
                        <a:ext cx="4648200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753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895600" y="533401"/>
            <a:ext cx="6096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3600"/>
              <a:t>Οι τριβές στα υγρά είναι πολύ μικρότερες απ’ ότι στα στερεά.</a:t>
            </a:r>
          </a:p>
        </p:txBody>
      </p:sp>
      <p:grpSp>
        <p:nvGrpSpPr>
          <p:cNvPr id="8283" name="Group 91"/>
          <p:cNvGrpSpPr>
            <a:grpSpLocks/>
          </p:cNvGrpSpPr>
          <p:nvPr/>
        </p:nvGrpSpPr>
        <p:grpSpPr bwMode="auto">
          <a:xfrm>
            <a:off x="4724400" y="2209800"/>
            <a:ext cx="1905000" cy="3602038"/>
            <a:chOff x="2064" y="1643"/>
            <a:chExt cx="897" cy="1826"/>
          </a:xfrm>
        </p:grpSpPr>
        <p:sp>
          <p:nvSpPr>
            <p:cNvPr id="8198" name="Freeform 6"/>
            <p:cNvSpPr>
              <a:spLocks/>
            </p:cNvSpPr>
            <p:nvPr/>
          </p:nvSpPr>
          <p:spPr bwMode="auto">
            <a:xfrm>
              <a:off x="2078" y="1757"/>
              <a:ext cx="861" cy="1700"/>
            </a:xfrm>
            <a:custGeom>
              <a:avLst/>
              <a:gdLst>
                <a:gd name="T0" fmla="*/ 1152 w 1720"/>
                <a:gd name="T1" fmla="*/ 0 h 3401"/>
                <a:gd name="T2" fmla="*/ 1135 w 1720"/>
                <a:gd name="T3" fmla="*/ 38 h 3401"/>
                <a:gd name="T4" fmla="*/ 1161 w 1720"/>
                <a:gd name="T5" fmla="*/ 86 h 3401"/>
                <a:gd name="T6" fmla="*/ 1131 w 1720"/>
                <a:gd name="T7" fmla="*/ 154 h 3401"/>
                <a:gd name="T8" fmla="*/ 1131 w 1720"/>
                <a:gd name="T9" fmla="*/ 335 h 3401"/>
                <a:gd name="T10" fmla="*/ 444 w 1720"/>
                <a:gd name="T11" fmla="*/ 646 h 3401"/>
                <a:gd name="T12" fmla="*/ 72 w 1720"/>
                <a:gd name="T13" fmla="*/ 886 h 3401"/>
                <a:gd name="T14" fmla="*/ 30 w 1720"/>
                <a:gd name="T15" fmla="*/ 1211 h 3401"/>
                <a:gd name="T16" fmla="*/ 0 w 1720"/>
                <a:gd name="T17" fmla="*/ 3174 h 3401"/>
                <a:gd name="T18" fmla="*/ 24 w 1720"/>
                <a:gd name="T19" fmla="*/ 3271 h 3401"/>
                <a:gd name="T20" fmla="*/ 140 w 1720"/>
                <a:gd name="T21" fmla="*/ 3364 h 3401"/>
                <a:gd name="T22" fmla="*/ 1570 w 1720"/>
                <a:gd name="T23" fmla="*/ 3401 h 3401"/>
                <a:gd name="T24" fmla="*/ 1622 w 1720"/>
                <a:gd name="T25" fmla="*/ 3376 h 3401"/>
                <a:gd name="T26" fmla="*/ 1669 w 1720"/>
                <a:gd name="T27" fmla="*/ 3296 h 3401"/>
                <a:gd name="T28" fmla="*/ 1660 w 1720"/>
                <a:gd name="T29" fmla="*/ 3089 h 3401"/>
                <a:gd name="T30" fmla="*/ 1720 w 1720"/>
                <a:gd name="T31" fmla="*/ 871 h 3401"/>
                <a:gd name="T32" fmla="*/ 1559 w 1720"/>
                <a:gd name="T33" fmla="*/ 416 h 3401"/>
                <a:gd name="T34" fmla="*/ 1580 w 1720"/>
                <a:gd name="T35" fmla="*/ 198 h 3401"/>
                <a:gd name="T36" fmla="*/ 1525 w 1720"/>
                <a:gd name="T37" fmla="*/ 150 h 3401"/>
                <a:gd name="T38" fmla="*/ 1563 w 1720"/>
                <a:gd name="T39" fmla="*/ 40 h 3401"/>
                <a:gd name="T40" fmla="*/ 1152 w 1720"/>
                <a:gd name="T41" fmla="*/ 0 h 3401"/>
                <a:gd name="T42" fmla="*/ 1152 w 1720"/>
                <a:gd name="T43" fmla="*/ 0 h 3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720" h="3401">
                  <a:moveTo>
                    <a:pt x="1152" y="0"/>
                  </a:moveTo>
                  <a:lnTo>
                    <a:pt x="1135" y="38"/>
                  </a:lnTo>
                  <a:lnTo>
                    <a:pt x="1161" y="86"/>
                  </a:lnTo>
                  <a:lnTo>
                    <a:pt x="1131" y="154"/>
                  </a:lnTo>
                  <a:lnTo>
                    <a:pt x="1131" y="335"/>
                  </a:lnTo>
                  <a:lnTo>
                    <a:pt x="444" y="646"/>
                  </a:lnTo>
                  <a:lnTo>
                    <a:pt x="72" y="886"/>
                  </a:lnTo>
                  <a:lnTo>
                    <a:pt x="30" y="1211"/>
                  </a:lnTo>
                  <a:lnTo>
                    <a:pt x="0" y="3174"/>
                  </a:lnTo>
                  <a:lnTo>
                    <a:pt x="24" y="3271"/>
                  </a:lnTo>
                  <a:lnTo>
                    <a:pt x="140" y="3364"/>
                  </a:lnTo>
                  <a:lnTo>
                    <a:pt x="1570" y="3401"/>
                  </a:lnTo>
                  <a:lnTo>
                    <a:pt x="1622" y="3376"/>
                  </a:lnTo>
                  <a:lnTo>
                    <a:pt x="1669" y="3296"/>
                  </a:lnTo>
                  <a:lnTo>
                    <a:pt x="1660" y="3089"/>
                  </a:lnTo>
                  <a:lnTo>
                    <a:pt x="1720" y="871"/>
                  </a:lnTo>
                  <a:lnTo>
                    <a:pt x="1559" y="416"/>
                  </a:lnTo>
                  <a:lnTo>
                    <a:pt x="1580" y="198"/>
                  </a:lnTo>
                  <a:lnTo>
                    <a:pt x="1525" y="150"/>
                  </a:lnTo>
                  <a:lnTo>
                    <a:pt x="1563" y="40"/>
                  </a:lnTo>
                  <a:lnTo>
                    <a:pt x="1152" y="0"/>
                  </a:lnTo>
                  <a:lnTo>
                    <a:pt x="1152" y="0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auto">
            <a:xfrm>
              <a:off x="2658" y="1782"/>
              <a:ext cx="20" cy="44"/>
            </a:xfrm>
            <a:custGeom>
              <a:avLst/>
              <a:gdLst>
                <a:gd name="T0" fmla="*/ 40 w 40"/>
                <a:gd name="T1" fmla="*/ 23 h 88"/>
                <a:gd name="T2" fmla="*/ 40 w 40"/>
                <a:gd name="T3" fmla="*/ 88 h 88"/>
                <a:gd name="T4" fmla="*/ 0 w 40"/>
                <a:gd name="T5" fmla="*/ 80 h 88"/>
                <a:gd name="T6" fmla="*/ 0 w 40"/>
                <a:gd name="T7" fmla="*/ 0 h 88"/>
                <a:gd name="T8" fmla="*/ 40 w 40"/>
                <a:gd name="T9" fmla="*/ 23 h 88"/>
                <a:gd name="T10" fmla="*/ 40 w 40"/>
                <a:gd name="T11" fmla="*/ 2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88">
                  <a:moveTo>
                    <a:pt x="40" y="23"/>
                  </a:moveTo>
                  <a:lnTo>
                    <a:pt x="40" y="88"/>
                  </a:lnTo>
                  <a:lnTo>
                    <a:pt x="0" y="80"/>
                  </a:lnTo>
                  <a:lnTo>
                    <a:pt x="0" y="0"/>
                  </a:lnTo>
                  <a:lnTo>
                    <a:pt x="40" y="23"/>
                  </a:lnTo>
                  <a:lnTo>
                    <a:pt x="40" y="23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0" name="Freeform 8"/>
            <p:cNvSpPr>
              <a:spLocks/>
            </p:cNvSpPr>
            <p:nvPr/>
          </p:nvSpPr>
          <p:spPr bwMode="auto">
            <a:xfrm>
              <a:off x="2115" y="3345"/>
              <a:ext cx="765" cy="105"/>
            </a:xfrm>
            <a:custGeom>
              <a:avLst/>
              <a:gdLst>
                <a:gd name="T0" fmla="*/ 0 w 1529"/>
                <a:gd name="T1" fmla="*/ 0 h 211"/>
                <a:gd name="T2" fmla="*/ 2 w 1529"/>
                <a:gd name="T3" fmla="*/ 54 h 211"/>
                <a:gd name="T4" fmla="*/ 32 w 1529"/>
                <a:gd name="T5" fmla="*/ 101 h 211"/>
                <a:gd name="T6" fmla="*/ 87 w 1529"/>
                <a:gd name="T7" fmla="*/ 131 h 211"/>
                <a:gd name="T8" fmla="*/ 209 w 1529"/>
                <a:gd name="T9" fmla="*/ 175 h 211"/>
                <a:gd name="T10" fmla="*/ 1359 w 1529"/>
                <a:gd name="T11" fmla="*/ 211 h 211"/>
                <a:gd name="T12" fmla="*/ 1413 w 1529"/>
                <a:gd name="T13" fmla="*/ 160 h 211"/>
                <a:gd name="T14" fmla="*/ 1494 w 1529"/>
                <a:gd name="T15" fmla="*/ 135 h 211"/>
                <a:gd name="T16" fmla="*/ 1525 w 1529"/>
                <a:gd name="T17" fmla="*/ 73 h 211"/>
                <a:gd name="T18" fmla="*/ 1529 w 1529"/>
                <a:gd name="T19" fmla="*/ 44 h 211"/>
                <a:gd name="T20" fmla="*/ 0 w 1529"/>
                <a:gd name="T21" fmla="*/ 0 h 211"/>
                <a:gd name="T22" fmla="*/ 0 w 1529"/>
                <a:gd name="T23" fmla="*/ 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29" h="211">
                  <a:moveTo>
                    <a:pt x="0" y="0"/>
                  </a:moveTo>
                  <a:lnTo>
                    <a:pt x="2" y="54"/>
                  </a:lnTo>
                  <a:lnTo>
                    <a:pt x="32" y="101"/>
                  </a:lnTo>
                  <a:lnTo>
                    <a:pt x="87" y="131"/>
                  </a:lnTo>
                  <a:lnTo>
                    <a:pt x="209" y="175"/>
                  </a:lnTo>
                  <a:lnTo>
                    <a:pt x="1359" y="211"/>
                  </a:lnTo>
                  <a:lnTo>
                    <a:pt x="1413" y="160"/>
                  </a:lnTo>
                  <a:lnTo>
                    <a:pt x="1494" y="135"/>
                  </a:lnTo>
                  <a:lnTo>
                    <a:pt x="1525" y="73"/>
                  </a:lnTo>
                  <a:lnTo>
                    <a:pt x="1529" y="4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1" name="Freeform 9"/>
            <p:cNvSpPr>
              <a:spLocks/>
            </p:cNvSpPr>
            <p:nvPr/>
          </p:nvSpPr>
          <p:spPr bwMode="auto">
            <a:xfrm>
              <a:off x="2112" y="2328"/>
              <a:ext cx="793" cy="991"/>
            </a:xfrm>
            <a:custGeom>
              <a:avLst/>
              <a:gdLst>
                <a:gd name="T0" fmla="*/ 53 w 1588"/>
                <a:gd name="T1" fmla="*/ 33 h 1983"/>
                <a:gd name="T2" fmla="*/ 0 w 1588"/>
                <a:gd name="T3" fmla="*/ 1983 h 1983"/>
                <a:gd name="T4" fmla="*/ 262 w 1588"/>
                <a:gd name="T5" fmla="*/ 1983 h 1983"/>
                <a:gd name="T6" fmla="*/ 118 w 1588"/>
                <a:gd name="T7" fmla="*/ 1905 h 1983"/>
                <a:gd name="T8" fmla="*/ 160 w 1588"/>
                <a:gd name="T9" fmla="*/ 75 h 1983"/>
                <a:gd name="T10" fmla="*/ 1567 w 1588"/>
                <a:gd name="T11" fmla="*/ 116 h 1983"/>
                <a:gd name="T12" fmla="*/ 1588 w 1588"/>
                <a:gd name="T13" fmla="*/ 40 h 1983"/>
                <a:gd name="T14" fmla="*/ 120 w 1588"/>
                <a:gd name="T15" fmla="*/ 0 h 1983"/>
                <a:gd name="T16" fmla="*/ 53 w 1588"/>
                <a:gd name="T17" fmla="*/ 33 h 1983"/>
                <a:gd name="T18" fmla="*/ 53 w 1588"/>
                <a:gd name="T19" fmla="*/ 33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88" h="1983">
                  <a:moveTo>
                    <a:pt x="53" y="33"/>
                  </a:moveTo>
                  <a:lnTo>
                    <a:pt x="0" y="1983"/>
                  </a:lnTo>
                  <a:lnTo>
                    <a:pt x="262" y="1983"/>
                  </a:lnTo>
                  <a:lnTo>
                    <a:pt x="118" y="1905"/>
                  </a:lnTo>
                  <a:lnTo>
                    <a:pt x="160" y="75"/>
                  </a:lnTo>
                  <a:lnTo>
                    <a:pt x="1567" y="116"/>
                  </a:lnTo>
                  <a:lnTo>
                    <a:pt x="1588" y="40"/>
                  </a:lnTo>
                  <a:lnTo>
                    <a:pt x="120" y="0"/>
                  </a:lnTo>
                  <a:lnTo>
                    <a:pt x="53" y="33"/>
                  </a:lnTo>
                  <a:lnTo>
                    <a:pt x="53" y="33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auto">
            <a:xfrm>
              <a:off x="2170" y="2373"/>
              <a:ext cx="688" cy="943"/>
            </a:xfrm>
            <a:custGeom>
              <a:avLst/>
              <a:gdLst>
                <a:gd name="T0" fmla="*/ 13 w 1375"/>
                <a:gd name="T1" fmla="*/ 0 h 1885"/>
                <a:gd name="T2" fmla="*/ 0 w 1375"/>
                <a:gd name="T3" fmla="*/ 1834 h 1885"/>
                <a:gd name="T4" fmla="*/ 1333 w 1375"/>
                <a:gd name="T5" fmla="*/ 1885 h 1885"/>
                <a:gd name="T6" fmla="*/ 1375 w 1375"/>
                <a:gd name="T7" fmla="*/ 41 h 1885"/>
                <a:gd name="T8" fmla="*/ 13 w 1375"/>
                <a:gd name="T9" fmla="*/ 0 h 1885"/>
                <a:gd name="T10" fmla="*/ 13 w 1375"/>
                <a:gd name="T11" fmla="*/ 0 h 18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5" h="1885">
                  <a:moveTo>
                    <a:pt x="13" y="0"/>
                  </a:moveTo>
                  <a:lnTo>
                    <a:pt x="0" y="1834"/>
                  </a:lnTo>
                  <a:lnTo>
                    <a:pt x="1333" y="1885"/>
                  </a:lnTo>
                  <a:lnTo>
                    <a:pt x="1375" y="41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CC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3" name="Freeform 11"/>
            <p:cNvSpPr>
              <a:spLocks/>
            </p:cNvSpPr>
            <p:nvPr/>
          </p:nvSpPr>
          <p:spPr bwMode="auto">
            <a:xfrm>
              <a:off x="2822" y="1846"/>
              <a:ext cx="116" cy="1044"/>
            </a:xfrm>
            <a:custGeom>
              <a:avLst/>
              <a:gdLst>
                <a:gd name="T0" fmla="*/ 3 w 232"/>
                <a:gd name="T1" fmla="*/ 9 h 2089"/>
                <a:gd name="T2" fmla="*/ 0 w 232"/>
                <a:gd name="T3" fmla="*/ 239 h 2089"/>
                <a:gd name="T4" fmla="*/ 186 w 232"/>
                <a:gd name="T5" fmla="*/ 684 h 2089"/>
                <a:gd name="T6" fmla="*/ 207 w 232"/>
                <a:gd name="T7" fmla="*/ 783 h 2089"/>
                <a:gd name="T8" fmla="*/ 161 w 232"/>
                <a:gd name="T9" fmla="*/ 2028 h 2089"/>
                <a:gd name="T10" fmla="*/ 186 w 232"/>
                <a:gd name="T11" fmla="*/ 2089 h 2089"/>
                <a:gd name="T12" fmla="*/ 232 w 232"/>
                <a:gd name="T13" fmla="*/ 726 h 2089"/>
                <a:gd name="T14" fmla="*/ 201 w 232"/>
                <a:gd name="T15" fmla="*/ 578 h 2089"/>
                <a:gd name="T16" fmla="*/ 76 w 232"/>
                <a:gd name="T17" fmla="*/ 209 h 2089"/>
                <a:gd name="T18" fmla="*/ 76 w 232"/>
                <a:gd name="T19" fmla="*/ 0 h 2089"/>
                <a:gd name="T20" fmla="*/ 3 w 232"/>
                <a:gd name="T21" fmla="*/ 9 h 2089"/>
                <a:gd name="T22" fmla="*/ 3 w 232"/>
                <a:gd name="T23" fmla="*/ 9 h 20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2" h="2089">
                  <a:moveTo>
                    <a:pt x="3" y="9"/>
                  </a:moveTo>
                  <a:lnTo>
                    <a:pt x="0" y="239"/>
                  </a:lnTo>
                  <a:lnTo>
                    <a:pt x="186" y="684"/>
                  </a:lnTo>
                  <a:lnTo>
                    <a:pt x="207" y="783"/>
                  </a:lnTo>
                  <a:lnTo>
                    <a:pt x="161" y="2028"/>
                  </a:lnTo>
                  <a:lnTo>
                    <a:pt x="186" y="2089"/>
                  </a:lnTo>
                  <a:lnTo>
                    <a:pt x="232" y="726"/>
                  </a:lnTo>
                  <a:lnTo>
                    <a:pt x="201" y="578"/>
                  </a:lnTo>
                  <a:lnTo>
                    <a:pt x="76" y="209"/>
                  </a:lnTo>
                  <a:lnTo>
                    <a:pt x="76" y="0"/>
                  </a:lnTo>
                  <a:lnTo>
                    <a:pt x="3" y="9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4" name="Freeform 12"/>
            <p:cNvSpPr>
              <a:spLocks/>
            </p:cNvSpPr>
            <p:nvPr/>
          </p:nvSpPr>
          <p:spPr bwMode="auto">
            <a:xfrm>
              <a:off x="2105" y="1838"/>
              <a:ext cx="564" cy="489"/>
            </a:xfrm>
            <a:custGeom>
              <a:avLst/>
              <a:gdLst>
                <a:gd name="T0" fmla="*/ 1065 w 1127"/>
                <a:gd name="T1" fmla="*/ 0 h 978"/>
                <a:gd name="T2" fmla="*/ 1127 w 1127"/>
                <a:gd name="T3" fmla="*/ 16 h 978"/>
                <a:gd name="T4" fmla="*/ 1110 w 1127"/>
                <a:gd name="T5" fmla="*/ 67 h 978"/>
                <a:gd name="T6" fmla="*/ 1118 w 1127"/>
                <a:gd name="T7" fmla="*/ 137 h 978"/>
                <a:gd name="T8" fmla="*/ 1116 w 1127"/>
                <a:gd name="T9" fmla="*/ 166 h 978"/>
                <a:gd name="T10" fmla="*/ 1074 w 1127"/>
                <a:gd name="T11" fmla="*/ 213 h 978"/>
                <a:gd name="T12" fmla="*/ 975 w 1127"/>
                <a:gd name="T13" fmla="*/ 259 h 978"/>
                <a:gd name="T14" fmla="*/ 629 w 1127"/>
                <a:gd name="T15" fmla="*/ 415 h 978"/>
                <a:gd name="T16" fmla="*/ 509 w 1127"/>
                <a:gd name="T17" fmla="*/ 479 h 978"/>
                <a:gd name="T18" fmla="*/ 384 w 1127"/>
                <a:gd name="T19" fmla="*/ 578 h 978"/>
                <a:gd name="T20" fmla="*/ 262 w 1127"/>
                <a:gd name="T21" fmla="*/ 616 h 978"/>
                <a:gd name="T22" fmla="*/ 182 w 1127"/>
                <a:gd name="T23" fmla="*/ 654 h 978"/>
                <a:gd name="T24" fmla="*/ 108 w 1127"/>
                <a:gd name="T25" fmla="*/ 702 h 978"/>
                <a:gd name="T26" fmla="*/ 76 w 1127"/>
                <a:gd name="T27" fmla="*/ 751 h 978"/>
                <a:gd name="T28" fmla="*/ 59 w 1127"/>
                <a:gd name="T29" fmla="*/ 816 h 978"/>
                <a:gd name="T30" fmla="*/ 57 w 1127"/>
                <a:gd name="T31" fmla="*/ 869 h 978"/>
                <a:gd name="T32" fmla="*/ 68 w 1127"/>
                <a:gd name="T33" fmla="*/ 974 h 978"/>
                <a:gd name="T34" fmla="*/ 0 w 1127"/>
                <a:gd name="T35" fmla="*/ 978 h 978"/>
                <a:gd name="T36" fmla="*/ 0 w 1127"/>
                <a:gd name="T37" fmla="*/ 780 h 978"/>
                <a:gd name="T38" fmla="*/ 80 w 1127"/>
                <a:gd name="T39" fmla="*/ 660 h 978"/>
                <a:gd name="T40" fmla="*/ 365 w 1127"/>
                <a:gd name="T41" fmla="*/ 525 h 978"/>
                <a:gd name="T42" fmla="*/ 1055 w 1127"/>
                <a:gd name="T43" fmla="*/ 164 h 978"/>
                <a:gd name="T44" fmla="*/ 1065 w 1127"/>
                <a:gd name="T45" fmla="*/ 0 h 978"/>
                <a:gd name="T46" fmla="*/ 1065 w 1127"/>
                <a:gd name="T47" fmla="*/ 0 h 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27" h="978">
                  <a:moveTo>
                    <a:pt x="1065" y="0"/>
                  </a:moveTo>
                  <a:lnTo>
                    <a:pt x="1127" y="16"/>
                  </a:lnTo>
                  <a:lnTo>
                    <a:pt x="1110" y="67"/>
                  </a:lnTo>
                  <a:lnTo>
                    <a:pt x="1118" y="137"/>
                  </a:lnTo>
                  <a:lnTo>
                    <a:pt x="1116" y="166"/>
                  </a:lnTo>
                  <a:lnTo>
                    <a:pt x="1074" y="213"/>
                  </a:lnTo>
                  <a:lnTo>
                    <a:pt x="975" y="259"/>
                  </a:lnTo>
                  <a:lnTo>
                    <a:pt x="629" y="415"/>
                  </a:lnTo>
                  <a:lnTo>
                    <a:pt x="509" y="479"/>
                  </a:lnTo>
                  <a:lnTo>
                    <a:pt x="384" y="578"/>
                  </a:lnTo>
                  <a:lnTo>
                    <a:pt x="262" y="616"/>
                  </a:lnTo>
                  <a:lnTo>
                    <a:pt x="182" y="654"/>
                  </a:lnTo>
                  <a:lnTo>
                    <a:pt x="108" y="702"/>
                  </a:lnTo>
                  <a:lnTo>
                    <a:pt x="76" y="751"/>
                  </a:lnTo>
                  <a:lnTo>
                    <a:pt x="59" y="816"/>
                  </a:lnTo>
                  <a:lnTo>
                    <a:pt x="57" y="869"/>
                  </a:lnTo>
                  <a:lnTo>
                    <a:pt x="68" y="974"/>
                  </a:lnTo>
                  <a:lnTo>
                    <a:pt x="0" y="978"/>
                  </a:lnTo>
                  <a:lnTo>
                    <a:pt x="0" y="780"/>
                  </a:lnTo>
                  <a:lnTo>
                    <a:pt x="80" y="660"/>
                  </a:lnTo>
                  <a:lnTo>
                    <a:pt x="365" y="525"/>
                  </a:lnTo>
                  <a:lnTo>
                    <a:pt x="1055" y="164"/>
                  </a:lnTo>
                  <a:lnTo>
                    <a:pt x="1065" y="0"/>
                  </a:lnTo>
                  <a:lnTo>
                    <a:pt x="1065" y="0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2147" y="1849"/>
              <a:ext cx="767" cy="486"/>
            </a:xfrm>
            <a:custGeom>
              <a:avLst/>
              <a:gdLst>
                <a:gd name="T0" fmla="*/ 1126 w 1535"/>
                <a:gd name="T1" fmla="*/ 0 h 974"/>
                <a:gd name="T2" fmla="*/ 1278 w 1535"/>
                <a:gd name="T3" fmla="*/ 14 h 974"/>
                <a:gd name="T4" fmla="*/ 1330 w 1535"/>
                <a:gd name="T5" fmla="*/ 12 h 974"/>
                <a:gd name="T6" fmla="*/ 1326 w 1535"/>
                <a:gd name="T7" fmla="*/ 185 h 974"/>
                <a:gd name="T8" fmla="*/ 1295 w 1535"/>
                <a:gd name="T9" fmla="*/ 225 h 974"/>
                <a:gd name="T10" fmla="*/ 1297 w 1535"/>
                <a:gd name="T11" fmla="*/ 246 h 974"/>
                <a:gd name="T12" fmla="*/ 1529 w 1535"/>
                <a:gd name="T13" fmla="*/ 727 h 974"/>
                <a:gd name="T14" fmla="*/ 1533 w 1535"/>
                <a:gd name="T15" fmla="*/ 842 h 974"/>
                <a:gd name="T16" fmla="*/ 1535 w 1535"/>
                <a:gd name="T17" fmla="*/ 974 h 974"/>
                <a:gd name="T18" fmla="*/ 2 w 1535"/>
                <a:gd name="T19" fmla="*/ 939 h 974"/>
                <a:gd name="T20" fmla="*/ 0 w 1535"/>
                <a:gd name="T21" fmla="*/ 858 h 974"/>
                <a:gd name="T22" fmla="*/ 33 w 1535"/>
                <a:gd name="T23" fmla="*/ 782 h 974"/>
                <a:gd name="T24" fmla="*/ 75 w 1535"/>
                <a:gd name="T25" fmla="*/ 742 h 974"/>
                <a:gd name="T26" fmla="*/ 101 w 1535"/>
                <a:gd name="T27" fmla="*/ 727 h 974"/>
                <a:gd name="T28" fmla="*/ 156 w 1535"/>
                <a:gd name="T29" fmla="*/ 706 h 974"/>
                <a:gd name="T30" fmla="*/ 293 w 1535"/>
                <a:gd name="T31" fmla="*/ 696 h 974"/>
                <a:gd name="T32" fmla="*/ 677 w 1535"/>
                <a:gd name="T33" fmla="*/ 631 h 974"/>
                <a:gd name="T34" fmla="*/ 812 w 1535"/>
                <a:gd name="T35" fmla="*/ 554 h 974"/>
                <a:gd name="T36" fmla="*/ 900 w 1535"/>
                <a:gd name="T37" fmla="*/ 451 h 974"/>
                <a:gd name="T38" fmla="*/ 1174 w 1535"/>
                <a:gd name="T39" fmla="*/ 238 h 974"/>
                <a:gd name="T40" fmla="*/ 1168 w 1535"/>
                <a:gd name="T41" fmla="*/ 200 h 974"/>
                <a:gd name="T42" fmla="*/ 1139 w 1535"/>
                <a:gd name="T43" fmla="*/ 143 h 974"/>
                <a:gd name="T44" fmla="*/ 1126 w 1535"/>
                <a:gd name="T45" fmla="*/ 0 h 974"/>
                <a:gd name="T46" fmla="*/ 1126 w 1535"/>
                <a:gd name="T47" fmla="*/ 0 h 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535" h="974">
                  <a:moveTo>
                    <a:pt x="1126" y="0"/>
                  </a:moveTo>
                  <a:lnTo>
                    <a:pt x="1278" y="14"/>
                  </a:lnTo>
                  <a:lnTo>
                    <a:pt x="1330" y="12"/>
                  </a:lnTo>
                  <a:lnTo>
                    <a:pt x="1326" y="185"/>
                  </a:lnTo>
                  <a:lnTo>
                    <a:pt x="1295" y="225"/>
                  </a:lnTo>
                  <a:lnTo>
                    <a:pt x="1297" y="246"/>
                  </a:lnTo>
                  <a:lnTo>
                    <a:pt x="1529" y="727"/>
                  </a:lnTo>
                  <a:lnTo>
                    <a:pt x="1533" y="842"/>
                  </a:lnTo>
                  <a:lnTo>
                    <a:pt x="1535" y="974"/>
                  </a:lnTo>
                  <a:lnTo>
                    <a:pt x="2" y="939"/>
                  </a:lnTo>
                  <a:lnTo>
                    <a:pt x="0" y="858"/>
                  </a:lnTo>
                  <a:lnTo>
                    <a:pt x="33" y="782"/>
                  </a:lnTo>
                  <a:lnTo>
                    <a:pt x="75" y="742"/>
                  </a:lnTo>
                  <a:lnTo>
                    <a:pt x="101" y="727"/>
                  </a:lnTo>
                  <a:lnTo>
                    <a:pt x="156" y="706"/>
                  </a:lnTo>
                  <a:lnTo>
                    <a:pt x="293" y="696"/>
                  </a:lnTo>
                  <a:lnTo>
                    <a:pt x="677" y="631"/>
                  </a:lnTo>
                  <a:lnTo>
                    <a:pt x="812" y="554"/>
                  </a:lnTo>
                  <a:lnTo>
                    <a:pt x="900" y="451"/>
                  </a:lnTo>
                  <a:lnTo>
                    <a:pt x="1174" y="238"/>
                  </a:lnTo>
                  <a:lnTo>
                    <a:pt x="1168" y="200"/>
                  </a:lnTo>
                  <a:lnTo>
                    <a:pt x="1139" y="143"/>
                  </a:lnTo>
                  <a:lnTo>
                    <a:pt x="1126" y="0"/>
                  </a:lnTo>
                  <a:lnTo>
                    <a:pt x="1126" y="0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auto">
            <a:xfrm>
              <a:off x="2714" y="1772"/>
              <a:ext cx="95" cy="64"/>
            </a:xfrm>
            <a:custGeom>
              <a:avLst/>
              <a:gdLst>
                <a:gd name="T0" fmla="*/ 2 w 190"/>
                <a:gd name="T1" fmla="*/ 50 h 130"/>
                <a:gd name="T2" fmla="*/ 0 w 190"/>
                <a:gd name="T3" fmla="*/ 120 h 130"/>
                <a:gd name="T4" fmla="*/ 167 w 190"/>
                <a:gd name="T5" fmla="*/ 130 h 130"/>
                <a:gd name="T6" fmla="*/ 188 w 190"/>
                <a:gd name="T7" fmla="*/ 126 h 130"/>
                <a:gd name="T8" fmla="*/ 190 w 190"/>
                <a:gd name="T9" fmla="*/ 48 h 130"/>
                <a:gd name="T10" fmla="*/ 140 w 190"/>
                <a:gd name="T11" fmla="*/ 4 h 130"/>
                <a:gd name="T12" fmla="*/ 40 w 190"/>
                <a:gd name="T13" fmla="*/ 0 h 130"/>
                <a:gd name="T14" fmla="*/ 59 w 190"/>
                <a:gd name="T15" fmla="*/ 48 h 130"/>
                <a:gd name="T16" fmla="*/ 2 w 190"/>
                <a:gd name="T17" fmla="*/ 50 h 130"/>
                <a:gd name="T18" fmla="*/ 2 w 190"/>
                <a:gd name="T19" fmla="*/ 5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30">
                  <a:moveTo>
                    <a:pt x="2" y="50"/>
                  </a:moveTo>
                  <a:lnTo>
                    <a:pt x="0" y="120"/>
                  </a:lnTo>
                  <a:lnTo>
                    <a:pt x="167" y="130"/>
                  </a:lnTo>
                  <a:lnTo>
                    <a:pt x="188" y="126"/>
                  </a:lnTo>
                  <a:lnTo>
                    <a:pt x="190" y="48"/>
                  </a:lnTo>
                  <a:lnTo>
                    <a:pt x="140" y="4"/>
                  </a:lnTo>
                  <a:lnTo>
                    <a:pt x="40" y="0"/>
                  </a:lnTo>
                  <a:lnTo>
                    <a:pt x="59" y="48"/>
                  </a:lnTo>
                  <a:lnTo>
                    <a:pt x="2" y="50"/>
                  </a:lnTo>
                  <a:lnTo>
                    <a:pt x="2" y="50"/>
                  </a:lnTo>
                  <a:close/>
                </a:path>
              </a:pathLst>
            </a:custGeom>
            <a:solidFill>
              <a:srgbClr val="8989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auto">
            <a:xfrm>
              <a:off x="2643" y="1648"/>
              <a:ext cx="228" cy="123"/>
            </a:xfrm>
            <a:custGeom>
              <a:avLst/>
              <a:gdLst>
                <a:gd name="T0" fmla="*/ 10 w 456"/>
                <a:gd name="T1" fmla="*/ 0 h 246"/>
                <a:gd name="T2" fmla="*/ 0 w 456"/>
                <a:gd name="T3" fmla="*/ 14 h 246"/>
                <a:gd name="T4" fmla="*/ 2 w 456"/>
                <a:gd name="T5" fmla="*/ 202 h 246"/>
                <a:gd name="T6" fmla="*/ 23 w 456"/>
                <a:gd name="T7" fmla="*/ 223 h 246"/>
                <a:gd name="T8" fmla="*/ 223 w 456"/>
                <a:gd name="T9" fmla="*/ 246 h 246"/>
                <a:gd name="T10" fmla="*/ 409 w 456"/>
                <a:gd name="T11" fmla="*/ 246 h 246"/>
                <a:gd name="T12" fmla="*/ 456 w 456"/>
                <a:gd name="T13" fmla="*/ 198 h 246"/>
                <a:gd name="T14" fmla="*/ 443 w 456"/>
                <a:gd name="T15" fmla="*/ 33 h 246"/>
                <a:gd name="T16" fmla="*/ 276 w 456"/>
                <a:gd name="T17" fmla="*/ 12 h 246"/>
                <a:gd name="T18" fmla="*/ 10 w 456"/>
                <a:gd name="T19" fmla="*/ 0 h 246"/>
                <a:gd name="T20" fmla="*/ 10 w 456"/>
                <a:gd name="T21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6" h="246">
                  <a:moveTo>
                    <a:pt x="10" y="0"/>
                  </a:moveTo>
                  <a:lnTo>
                    <a:pt x="0" y="14"/>
                  </a:lnTo>
                  <a:lnTo>
                    <a:pt x="2" y="202"/>
                  </a:lnTo>
                  <a:lnTo>
                    <a:pt x="23" y="223"/>
                  </a:lnTo>
                  <a:lnTo>
                    <a:pt x="223" y="246"/>
                  </a:lnTo>
                  <a:lnTo>
                    <a:pt x="409" y="246"/>
                  </a:lnTo>
                  <a:lnTo>
                    <a:pt x="456" y="198"/>
                  </a:lnTo>
                  <a:lnTo>
                    <a:pt x="443" y="33"/>
                  </a:lnTo>
                  <a:lnTo>
                    <a:pt x="276" y="12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2690" y="1673"/>
              <a:ext cx="47" cy="96"/>
            </a:xfrm>
            <a:custGeom>
              <a:avLst/>
              <a:gdLst>
                <a:gd name="T0" fmla="*/ 0 w 95"/>
                <a:gd name="T1" fmla="*/ 0 h 192"/>
                <a:gd name="T2" fmla="*/ 0 w 95"/>
                <a:gd name="T3" fmla="*/ 171 h 192"/>
                <a:gd name="T4" fmla="*/ 29 w 95"/>
                <a:gd name="T5" fmla="*/ 188 h 192"/>
                <a:gd name="T6" fmla="*/ 44 w 95"/>
                <a:gd name="T7" fmla="*/ 80 h 192"/>
                <a:gd name="T8" fmla="*/ 61 w 95"/>
                <a:gd name="T9" fmla="*/ 192 h 192"/>
                <a:gd name="T10" fmla="*/ 95 w 95"/>
                <a:gd name="T11" fmla="*/ 190 h 192"/>
                <a:gd name="T12" fmla="*/ 91 w 95"/>
                <a:gd name="T13" fmla="*/ 0 h 192"/>
                <a:gd name="T14" fmla="*/ 48 w 95"/>
                <a:gd name="T15" fmla="*/ 4 h 192"/>
                <a:gd name="T16" fmla="*/ 40 w 95"/>
                <a:gd name="T17" fmla="*/ 34 h 192"/>
                <a:gd name="T18" fmla="*/ 31 w 95"/>
                <a:gd name="T19" fmla="*/ 4 h 192"/>
                <a:gd name="T20" fmla="*/ 0 w 95"/>
                <a:gd name="T21" fmla="*/ 0 h 192"/>
                <a:gd name="T22" fmla="*/ 0 w 95"/>
                <a:gd name="T23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5" h="192">
                  <a:moveTo>
                    <a:pt x="0" y="0"/>
                  </a:moveTo>
                  <a:lnTo>
                    <a:pt x="0" y="171"/>
                  </a:lnTo>
                  <a:lnTo>
                    <a:pt x="29" y="188"/>
                  </a:lnTo>
                  <a:lnTo>
                    <a:pt x="44" y="80"/>
                  </a:lnTo>
                  <a:lnTo>
                    <a:pt x="61" y="192"/>
                  </a:lnTo>
                  <a:lnTo>
                    <a:pt x="95" y="190"/>
                  </a:lnTo>
                  <a:lnTo>
                    <a:pt x="91" y="0"/>
                  </a:lnTo>
                  <a:lnTo>
                    <a:pt x="48" y="4"/>
                  </a:lnTo>
                  <a:lnTo>
                    <a:pt x="40" y="34"/>
                  </a:lnTo>
                  <a:lnTo>
                    <a:pt x="31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AD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2149" y="1920"/>
              <a:ext cx="553" cy="307"/>
            </a:xfrm>
            <a:custGeom>
              <a:avLst/>
              <a:gdLst>
                <a:gd name="T0" fmla="*/ 0 w 1107"/>
                <a:gd name="T1" fmla="*/ 614 h 614"/>
                <a:gd name="T2" fmla="*/ 25 w 1107"/>
                <a:gd name="T3" fmla="*/ 559 h 614"/>
                <a:gd name="T4" fmla="*/ 63 w 1107"/>
                <a:gd name="T5" fmla="*/ 528 h 614"/>
                <a:gd name="T6" fmla="*/ 111 w 1107"/>
                <a:gd name="T7" fmla="*/ 496 h 614"/>
                <a:gd name="T8" fmla="*/ 173 w 1107"/>
                <a:gd name="T9" fmla="*/ 469 h 614"/>
                <a:gd name="T10" fmla="*/ 301 w 1107"/>
                <a:gd name="T11" fmla="*/ 447 h 614"/>
                <a:gd name="T12" fmla="*/ 401 w 1107"/>
                <a:gd name="T13" fmla="*/ 412 h 614"/>
                <a:gd name="T14" fmla="*/ 601 w 1107"/>
                <a:gd name="T15" fmla="*/ 272 h 614"/>
                <a:gd name="T16" fmla="*/ 1002 w 1107"/>
                <a:gd name="T17" fmla="*/ 78 h 614"/>
                <a:gd name="T18" fmla="*/ 1037 w 1107"/>
                <a:gd name="T19" fmla="*/ 8 h 614"/>
                <a:gd name="T20" fmla="*/ 1065 w 1107"/>
                <a:gd name="T21" fmla="*/ 0 h 614"/>
                <a:gd name="T22" fmla="*/ 1094 w 1107"/>
                <a:gd name="T23" fmla="*/ 21 h 614"/>
                <a:gd name="T24" fmla="*/ 1107 w 1107"/>
                <a:gd name="T25" fmla="*/ 57 h 614"/>
                <a:gd name="T26" fmla="*/ 1086 w 1107"/>
                <a:gd name="T27" fmla="*/ 93 h 614"/>
                <a:gd name="T28" fmla="*/ 1046 w 1107"/>
                <a:gd name="T29" fmla="*/ 101 h 614"/>
                <a:gd name="T30" fmla="*/ 405 w 1107"/>
                <a:gd name="T31" fmla="*/ 452 h 614"/>
                <a:gd name="T32" fmla="*/ 352 w 1107"/>
                <a:gd name="T33" fmla="*/ 490 h 614"/>
                <a:gd name="T34" fmla="*/ 230 w 1107"/>
                <a:gd name="T35" fmla="*/ 507 h 614"/>
                <a:gd name="T36" fmla="*/ 122 w 1107"/>
                <a:gd name="T37" fmla="*/ 530 h 614"/>
                <a:gd name="T38" fmla="*/ 53 w 1107"/>
                <a:gd name="T39" fmla="*/ 564 h 614"/>
                <a:gd name="T40" fmla="*/ 0 w 1107"/>
                <a:gd name="T41" fmla="*/ 614 h 614"/>
                <a:gd name="T42" fmla="*/ 0 w 1107"/>
                <a:gd name="T43" fmla="*/ 614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07" h="614">
                  <a:moveTo>
                    <a:pt x="0" y="614"/>
                  </a:moveTo>
                  <a:lnTo>
                    <a:pt x="25" y="559"/>
                  </a:lnTo>
                  <a:lnTo>
                    <a:pt x="63" y="528"/>
                  </a:lnTo>
                  <a:lnTo>
                    <a:pt x="111" y="496"/>
                  </a:lnTo>
                  <a:lnTo>
                    <a:pt x="173" y="469"/>
                  </a:lnTo>
                  <a:lnTo>
                    <a:pt x="301" y="447"/>
                  </a:lnTo>
                  <a:lnTo>
                    <a:pt x="401" y="412"/>
                  </a:lnTo>
                  <a:lnTo>
                    <a:pt x="601" y="272"/>
                  </a:lnTo>
                  <a:lnTo>
                    <a:pt x="1002" y="78"/>
                  </a:lnTo>
                  <a:lnTo>
                    <a:pt x="1037" y="8"/>
                  </a:lnTo>
                  <a:lnTo>
                    <a:pt x="1065" y="0"/>
                  </a:lnTo>
                  <a:lnTo>
                    <a:pt x="1094" y="21"/>
                  </a:lnTo>
                  <a:lnTo>
                    <a:pt x="1107" y="57"/>
                  </a:lnTo>
                  <a:lnTo>
                    <a:pt x="1086" y="93"/>
                  </a:lnTo>
                  <a:lnTo>
                    <a:pt x="1046" y="101"/>
                  </a:lnTo>
                  <a:lnTo>
                    <a:pt x="405" y="452"/>
                  </a:lnTo>
                  <a:lnTo>
                    <a:pt x="352" y="490"/>
                  </a:lnTo>
                  <a:lnTo>
                    <a:pt x="230" y="507"/>
                  </a:lnTo>
                  <a:lnTo>
                    <a:pt x="122" y="530"/>
                  </a:lnTo>
                  <a:lnTo>
                    <a:pt x="53" y="564"/>
                  </a:lnTo>
                  <a:lnTo>
                    <a:pt x="0" y="614"/>
                  </a:lnTo>
                  <a:lnTo>
                    <a:pt x="0" y="614"/>
                  </a:lnTo>
                  <a:close/>
                </a:path>
              </a:pathLst>
            </a:custGeom>
            <a:solidFill>
              <a:srgbClr val="E5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2662" y="1829"/>
              <a:ext cx="66" cy="20"/>
            </a:xfrm>
            <a:custGeom>
              <a:avLst/>
              <a:gdLst>
                <a:gd name="T0" fmla="*/ 17 w 131"/>
                <a:gd name="T1" fmla="*/ 0 h 40"/>
                <a:gd name="T2" fmla="*/ 0 w 131"/>
                <a:gd name="T3" fmla="*/ 27 h 40"/>
                <a:gd name="T4" fmla="*/ 51 w 131"/>
                <a:gd name="T5" fmla="*/ 40 h 40"/>
                <a:gd name="T6" fmla="*/ 112 w 131"/>
                <a:gd name="T7" fmla="*/ 38 h 40"/>
                <a:gd name="T8" fmla="*/ 131 w 131"/>
                <a:gd name="T9" fmla="*/ 12 h 40"/>
                <a:gd name="T10" fmla="*/ 59 w 131"/>
                <a:gd name="T11" fmla="*/ 10 h 40"/>
                <a:gd name="T12" fmla="*/ 17 w 131"/>
                <a:gd name="T13" fmla="*/ 0 h 40"/>
                <a:gd name="T14" fmla="*/ 17 w 131"/>
                <a:gd name="T1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1" h="40">
                  <a:moveTo>
                    <a:pt x="17" y="0"/>
                  </a:moveTo>
                  <a:lnTo>
                    <a:pt x="0" y="27"/>
                  </a:lnTo>
                  <a:lnTo>
                    <a:pt x="51" y="40"/>
                  </a:lnTo>
                  <a:lnTo>
                    <a:pt x="112" y="38"/>
                  </a:lnTo>
                  <a:lnTo>
                    <a:pt x="131" y="12"/>
                  </a:lnTo>
                  <a:lnTo>
                    <a:pt x="59" y="1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5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2680" y="1787"/>
              <a:ext cx="31" cy="27"/>
            </a:xfrm>
            <a:custGeom>
              <a:avLst/>
              <a:gdLst>
                <a:gd name="T0" fmla="*/ 0 w 63"/>
                <a:gd name="T1" fmla="*/ 0 h 53"/>
                <a:gd name="T2" fmla="*/ 14 w 63"/>
                <a:gd name="T3" fmla="*/ 36 h 53"/>
                <a:gd name="T4" fmla="*/ 34 w 63"/>
                <a:gd name="T5" fmla="*/ 53 h 53"/>
                <a:gd name="T6" fmla="*/ 63 w 63"/>
                <a:gd name="T7" fmla="*/ 6 h 53"/>
                <a:gd name="T8" fmla="*/ 0 w 63"/>
                <a:gd name="T9" fmla="*/ 0 h 53"/>
                <a:gd name="T10" fmla="*/ 0 w 63"/>
                <a:gd name="T11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53">
                  <a:moveTo>
                    <a:pt x="0" y="0"/>
                  </a:moveTo>
                  <a:lnTo>
                    <a:pt x="14" y="36"/>
                  </a:lnTo>
                  <a:lnTo>
                    <a:pt x="34" y="53"/>
                  </a:lnTo>
                  <a:lnTo>
                    <a:pt x="63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auto">
            <a:xfrm>
              <a:off x="2117" y="3307"/>
              <a:ext cx="778" cy="47"/>
            </a:xfrm>
            <a:custGeom>
              <a:avLst/>
              <a:gdLst>
                <a:gd name="T0" fmla="*/ 0 w 1556"/>
                <a:gd name="T1" fmla="*/ 19 h 95"/>
                <a:gd name="T2" fmla="*/ 31 w 1556"/>
                <a:gd name="T3" fmla="*/ 50 h 95"/>
                <a:gd name="T4" fmla="*/ 1394 w 1556"/>
                <a:gd name="T5" fmla="*/ 91 h 95"/>
                <a:gd name="T6" fmla="*/ 1508 w 1556"/>
                <a:gd name="T7" fmla="*/ 95 h 95"/>
                <a:gd name="T8" fmla="*/ 1556 w 1556"/>
                <a:gd name="T9" fmla="*/ 63 h 95"/>
                <a:gd name="T10" fmla="*/ 257 w 1556"/>
                <a:gd name="T11" fmla="*/ 0 h 95"/>
                <a:gd name="T12" fmla="*/ 0 w 1556"/>
                <a:gd name="T13" fmla="*/ 19 h 95"/>
                <a:gd name="T14" fmla="*/ 0 w 1556"/>
                <a:gd name="T15" fmla="*/ 1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56" h="95">
                  <a:moveTo>
                    <a:pt x="0" y="19"/>
                  </a:moveTo>
                  <a:lnTo>
                    <a:pt x="31" y="50"/>
                  </a:lnTo>
                  <a:lnTo>
                    <a:pt x="1394" y="91"/>
                  </a:lnTo>
                  <a:lnTo>
                    <a:pt x="1508" y="95"/>
                  </a:lnTo>
                  <a:lnTo>
                    <a:pt x="1556" y="63"/>
                  </a:lnTo>
                  <a:lnTo>
                    <a:pt x="257" y="0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E5E5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2176" y="2404"/>
              <a:ext cx="654" cy="894"/>
            </a:xfrm>
            <a:custGeom>
              <a:avLst/>
              <a:gdLst>
                <a:gd name="T0" fmla="*/ 84 w 1309"/>
                <a:gd name="T1" fmla="*/ 0 h 1789"/>
                <a:gd name="T2" fmla="*/ 1309 w 1309"/>
                <a:gd name="T3" fmla="*/ 61 h 1789"/>
                <a:gd name="T4" fmla="*/ 1284 w 1309"/>
                <a:gd name="T5" fmla="*/ 86 h 1789"/>
                <a:gd name="T6" fmla="*/ 246 w 1309"/>
                <a:gd name="T7" fmla="*/ 59 h 1789"/>
                <a:gd name="T8" fmla="*/ 930 w 1309"/>
                <a:gd name="T9" fmla="*/ 147 h 1789"/>
                <a:gd name="T10" fmla="*/ 255 w 1309"/>
                <a:gd name="T11" fmla="*/ 151 h 1789"/>
                <a:gd name="T12" fmla="*/ 917 w 1309"/>
                <a:gd name="T13" fmla="*/ 225 h 1789"/>
                <a:gd name="T14" fmla="*/ 259 w 1309"/>
                <a:gd name="T15" fmla="*/ 244 h 1789"/>
                <a:gd name="T16" fmla="*/ 911 w 1309"/>
                <a:gd name="T17" fmla="*/ 322 h 1789"/>
                <a:gd name="T18" fmla="*/ 253 w 1309"/>
                <a:gd name="T19" fmla="*/ 343 h 1789"/>
                <a:gd name="T20" fmla="*/ 909 w 1309"/>
                <a:gd name="T21" fmla="*/ 421 h 1789"/>
                <a:gd name="T22" fmla="*/ 257 w 1309"/>
                <a:gd name="T23" fmla="*/ 449 h 1789"/>
                <a:gd name="T24" fmla="*/ 902 w 1309"/>
                <a:gd name="T25" fmla="*/ 548 h 1789"/>
                <a:gd name="T26" fmla="*/ 257 w 1309"/>
                <a:gd name="T27" fmla="*/ 601 h 1789"/>
                <a:gd name="T28" fmla="*/ 911 w 1309"/>
                <a:gd name="T29" fmla="*/ 732 h 1789"/>
                <a:gd name="T30" fmla="*/ 236 w 1309"/>
                <a:gd name="T31" fmla="*/ 747 h 1789"/>
                <a:gd name="T32" fmla="*/ 907 w 1309"/>
                <a:gd name="T33" fmla="*/ 860 h 1789"/>
                <a:gd name="T34" fmla="*/ 225 w 1309"/>
                <a:gd name="T35" fmla="*/ 896 h 1789"/>
                <a:gd name="T36" fmla="*/ 904 w 1309"/>
                <a:gd name="T37" fmla="*/ 998 h 1789"/>
                <a:gd name="T38" fmla="*/ 208 w 1309"/>
                <a:gd name="T39" fmla="*/ 1027 h 1789"/>
                <a:gd name="T40" fmla="*/ 915 w 1309"/>
                <a:gd name="T41" fmla="*/ 1137 h 1789"/>
                <a:gd name="T42" fmla="*/ 206 w 1309"/>
                <a:gd name="T43" fmla="*/ 1183 h 1789"/>
                <a:gd name="T44" fmla="*/ 909 w 1309"/>
                <a:gd name="T45" fmla="*/ 1247 h 1789"/>
                <a:gd name="T46" fmla="*/ 200 w 1309"/>
                <a:gd name="T47" fmla="*/ 1310 h 1789"/>
                <a:gd name="T48" fmla="*/ 911 w 1309"/>
                <a:gd name="T49" fmla="*/ 1399 h 1789"/>
                <a:gd name="T50" fmla="*/ 189 w 1309"/>
                <a:gd name="T51" fmla="*/ 1462 h 1789"/>
                <a:gd name="T52" fmla="*/ 898 w 1309"/>
                <a:gd name="T53" fmla="*/ 1548 h 1789"/>
                <a:gd name="T54" fmla="*/ 160 w 1309"/>
                <a:gd name="T55" fmla="*/ 1614 h 1789"/>
                <a:gd name="T56" fmla="*/ 900 w 1309"/>
                <a:gd name="T57" fmla="*/ 1723 h 1789"/>
                <a:gd name="T58" fmla="*/ 35 w 1309"/>
                <a:gd name="T59" fmla="*/ 1789 h 1789"/>
                <a:gd name="T60" fmla="*/ 0 w 1309"/>
                <a:gd name="T61" fmla="*/ 1717 h 1789"/>
                <a:gd name="T62" fmla="*/ 19 w 1309"/>
                <a:gd name="T63" fmla="*/ 31 h 1789"/>
                <a:gd name="T64" fmla="*/ 84 w 1309"/>
                <a:gd name="T65" fmla="*/ 0 h 1789"/>
                <a:gd name="T66" fmla="*/ 84 w 1309"/>
                <a:gd name="T67" fmla="*/ 0 h 1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309" h="1789">
                  <a:moveTo>
                    <a:pt x="84" y="0"/>
                  </a:moveTo>
                  <a:lnTo>
                    <a:pt x="1309" y="61"/>
                  </a:lnTo>
                  <a:lnTo>
                    <a:pt x="1284" y="86"/>
                  </a:lnTo>
                  <a:lnTo>
                    <a:pt x="246" y="59"/>
                  </a:lnTo>
                  <a:lnTo>
                    <a:pt x="930" y="147"/>
                  </a:lnTo>
                  <a:lnTo>
                    <a:pt x="255" y="151"/>
                  </a:lnTo>
                  <a:lnTo>
                    <a:pt x="917" y="225"/>
                  </a:lnTo>
                  <a:lnTo>
                    <a:pt x="259" y="244"/>
                  </a:lnTo>
                  <a:lnTo>
                    <a:pt x="911" y="322"/>
                  </a:lnTo>
                  <a:lnTo>
                    <a:pt x="253" y="343"/>
                  </a:lnTo>
                  <a:lnTo>
                    <a:pt x="909" y="421"/>
                  </a:lnTo>
                  <a:lnTo>
                    <a:pt x="257" y="449"/>
                  </a:lnTo>
                  <a:lnTo>
                    <a:pt x="902" y="548"/>
                  </a:lnTo>
                  <a:lnTo>
                    <a:pt x="257" y="601"/>
                  </a:lnTo>
                  <a:lnTo>
                    <a:pt x="911" y="732"/>
                  </a:lnTo>
                  <a:lnTo>
                    <a:pt x="236" y="747"/>
                  </a:lnTo>
                  <a:lnTo>
                    <a:pt x="907" y="860"/>
                  </a:lnTo>
                  <a:lnTo>
                    <a:pt x="225" y="896"/>
                  </a:lnTo>
                  <a:lnTo>
                    <a:pt x="904" y="998"/>
                  </a:lnTo>
                  <a:lnTo>
                    <a:pt x="208" y="1027"/>
                  </a:lnTo>
                  <a:lnTo>
                    <a:pt x="915" y="1137"/>
                  </a:lnTo>
                  <a:lnTo>
                    <a:pt x="206" y="1183"/>
                  </a:lnTo>
                  <a:lnTo>
                    <a:pt x="909" y="1247"/>
                  </a:lnTo>
                  <a:lnTo>
                    <a:pt x="200" y="1310"/>
                  </a:lnTo>
                  <a:lnTo>
                    <a:pt x="911" y="1399"/>
                  </a:lnTo>
                  <a:lnTo>
                    <a:pt x="189" y="1462"/>
                  </a:lnTo>
                  <a:lnTo>
                    <a:pt x="898" y="1548"/>
                  </a:lnTo>
                  <a:lnTo>
                    <a:pt x="160" y="1614"/>
                  </a:lnTo>
                  <a:lnTo>
                    <a:pt x="900" y="1723"/>
                  </a:lnTo>
                  <a:lnTo>
                    <a:pt x="35" y="1789"/>
                  </a:lnTo>
                  <a:lnTo>
                    <a:pt x="0" y="1717"/>
                  </a:lnTo>
                  <a:lnTo>
                    <a:pt x="19" y="31"/>
                  </a:lnTo>
                  <a:lnTo>
                    <a:pt x="84" y="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2646" y="1643"/>
              <a:ext cx="237" cy="135"/>
            </a:xfrm>
            <a:custGeom>
              <a:avLst/>
              <a:gdLst>
                <a:gd name="T0" fmla="*/ 0 w 473"/>
                <a:gd name="T1" fmla="*/ 11 h 270"/>
                <a:gd name="T2" fmla="*/ 49 w 473"/>
                <a:gd name="T3" fmla="*/ 25 h 270"/>
                <a:gd name="T4" fmla="*/ 180 w 473"/>
                <a:gd name="T5" fmla="*/ 36 h 270"/>
                <a:gd name="T6" fmla="*/ 412 w 473"/>
                <a:gd name="T7" fmla="*/ 42 h 270"/>
                <a:gd name="T8" fmla="*/ 409 w 473"/>
                <a:gd name="T9" fmla="*/ 232 h 270"/>
                <a:gd name="T10" fmla="*/ 369 w 473"/>
                <a:gd name="T11" fmla="*/ 247 h 270"/>
                <a:gd name="T12" fmla="*/ 131 w 473"/>
                <a:gd name="T13" fmla="*/ 234 h 270"/>
                <a:gd name="T14" fmla="*/ 2 w 473"/>
                <a:gd name="T15" fmla="*/ 218 h 270"/>
                <a:gd name="T16" fmla="*/ 17 w 473"/>
                <a:gd name="T17" fmla="*/ 245 h 270"/>
                <a:gd name="T18" fmla="*/ 93 w 473"/>
                <a:gd name="T19" fmla="*/ 260 h 270"/>
                <a:gd name="T20" fmla="*/ 319 w 473"/>
                <a:gd name="T21" fmla="*/ 270 h 270"/>
                <a:gd name="T22" fmla="*/ 416 w 473"/>
                <a:gd name="T23" fmla="*/ 268 h 270"/>
                <a:gd name="T24" fmla="*/ 468 w 473"/>
                <a:gd name="T25" fmla="*/ 255 h 270"/>
                <a:gd name="T26" fmla="*/ 473 w 473"/>
                <a:gd name="T27" fmla="*/ 42 h 270"/>
                <a:gd name="T28" fmla="*/ 428 w 473"/>
                <a:gd name="T29" fmla="*/ 26 h 270"/>
                <a:gd name="T30" fmla="*/ 331 w 473"/>
                <a:gd name="T31" fmla="*/ 11 h 270"/>
                <a:gd name="T32" fmla="*/ 196 w 473"/>
                <a:gd name="T33" fmla="*/ 0 h 270"/>
                <a:gd name="T34" fmla="*/ 99 w 473"/>
                <a:gd name="T35" fmla="*/ 0 h 270"/>
                <a:gd name="T36" fmla="*/ 0 w 473"/>
                <a:gd name="T37" fmla="*/ 11 h 270"/>
                <a:gd name="T38" fmla="*/ 0 w 473"/>
                <a:gd name="T39" fmla="*/ 1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3" h="270">
                  <a:moveTo>
                    <a:pt x="0" y="11"/>
                  </a:moveTo>
                  <a:lnTo>
                    <a:pt x="49" y="25"/>
                  </a:lnTo>
                  <a:lnTo>
                    <a:pt x="180" y="36"/>
                  </a:lnTo>
                  <a:lnTo>
                    <a:pt x="412" y="42"/>
                  </a:lnTo>
                  <a:lnTo>
                    <a:pt x="409" y="232"/>
                  </a:lnTo>
                  <a:lnTo>
                    <a:pt x="369" y="247"/>
                  </a:lnTo>
                  <a:lnTo>
                    <a:pt x="131" y="234"/>
                  </a:lnTo>
                  <a:lnTo>
                    <a:pt x="2" y="218"/>
                  </a:lnTo>
                  <a:lnTo>
                    <a:pt x="17" y="245"/>
                  </a:lnTo>
                  <a:lnTo>
                    <a:pt x="93" y="260"/>
                  </a:lnTo>
                  <a:lnTo>
                    <a:pt x="319" y="270"/>
                  </a:lnTo>
                  <a:lnTo>
                    <a:pt x="416" y="268"/>
                  </a:lnTo>
                  <a:lnTo>
                    <a:pt x="468" y="255"/>
                  </a:lnTo>
                  <a:lnTo>
                    <a:pt x="473" y="42"/>
                  </a:lnTo>
                  <a:lnTo>
                    <a:pt x="428" y="26"/>
                  </a:lnTo>
                  <a:lnTo>
                    <a:pt x="331" y="11"/>
                  </a:lnTo>
                  <a:lnTo>
                    <a:pt x="196" y="0"/>
                  </a:lnTo>
                  <a:lnTo>
                    <a:pt x="99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auto">
            <a:xfrm>
              <a:off x="2649" y="1769"/>
              <a:ext cx="227" cy="73"/>
            </a:xfrm>
            <a:custGeom>
              <a:avLst/>
              <a:gdLst>
                <a:gd name="T0" fmla="*/ 0 w 455"/>
                <a:gd name="T1" fmla="*/ 11 h 146"/>
                <a:gd name="T2" fmla="*/ 69 w 455"/>
                <a:gd name="T3" fmla="*/ 28 h 146"/>
                <a:gd name="T4" fmla="*/ 153 w 455"/>
                <a:gd name="T5" fmla="*/ 38 h 146"/>
                <a:gd name="T6" fmla="*/ 263 w 455"/>
                <a:gd name="T7" fmla="*/ 45 h 146"/>
                <a:gd name="T8" fmla="*/ 345 w 455"/>
                <a:gd name="T9" fmla="*/ 45 h 146"/>
                <a:gd name="T10" fmla="*/ 386 w 455"/>
                <a:gd name="T11" fmla="*/ 42 h 146"/>
                <a:gd name="T12" fmla="*/ 398 w 455"/>
                <a:gd name="T13" fmla="*/ 40 h 146"/>
                <a:gd name="T14" fmla="*/ 402 w 455"/>
                <a:gd name="T15" fmla="*/ 9 h 146"/>
                <a:gd name="T16" fmla="*/ 447 w 455"/>
                <a:gd name="T17" fmla="*/ 0 h 146"/>
                <a:gd name="T18" fmla="*/ 455 w 455"/>
                <a:gd name="T19" fmla="*/ 40 h 146"/>
                <a:gd name="T20" fmla="*/ 436 w 455"/>
                <a:gd name="T21" fmla="*/ 59 h 146"/>
                <a:gd name="T22" fmla="*/ 411 w 455"/>
                <a:gd name="T23" fmla="*/ 76 h 146"/>
                <a:gd name="T24" fmla="*/ 409 w 455"/>
                <a:gd name="T25" fmla="*/ 144 h 146"/>
                <a:gd name="T26" fmla="*/ 352 w 455"/>
                <a:gd name="T27" fmla="*/ 146 h 146"/>
                <a:gd name="T28" fmla="*/ 362 w 455"/>
                <a:gd name="T29" fmla="*/ 116 h 146"/>
                <a:gd name="T30" fmla="*/ 362 w 455"/>
                <a:gd name="T31" fmla="*/ 66 h 146"/>
                <a:gd name="T32" fmla="*/ 196 w 455"/>
                <a:gd name="T33" fmla="*/ 62 h 146"/>
                <a:gd name="T34" fmla="*/ 134 w 455"/>
                <a:gd name="T35" fmla="*/ 61 h 146"/>
                <a:gd name="T36" fmla="*/ 27 w 455"/>
                <a:gd name="T37" fmla="*/ 51 h 146"/>
                <a:gd name="T38" fmla="*/ 29 w 455"/>
                <a:gd name="T39" fmla="*/ 93 h 146"/>
                <a:gd name="T40" fmla="*/ 78 w 455"/>
                <a:gd name="T41" fmla="*/ 118 h 146"/>
                <a:gd name="T42" fmla="*/ 8 w 455"/>
                <a:gd name="T43" fmla="*/ 112 h 146"/>
                <a:gd name="T44" fmla="*/ 0 w 455"/>
                <a:gd name="T45" fmla="*/ 11 h 146"/>
                <a:gd name="T46" fmla="*/ 0 w 455"/>
                <a:gd name="T47" fmla="*/ 1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5" h="146">
                  <a:moveTo>
                    <a:pt x="0" y="11"/>
                  </a:moveTo>
                  <a:lnTo>
                    <a:pt x="69" y="28"/>
                  </a:lnTo>
                  <a:lnTo>
                    <a:pt x="153" y="38"/>
                  </a:lnTo>
                  <a:lnTo>
                    <a:pt x="263" y="45"/>
                  </a:lnTo>
                  <a:lnTo>
                    <a:pt x="345" y="45"/>
                  </a:lnTo>
                  <a:lnTo>
                    <a:pt x="386" y="42"/>
                  </a:lnTo>
                  <a:lnTo>
                    <a:pt x="398" y="40"/>
                  </a:lnTo>
                  <a:lnTo>
                    <a:pt x="402" y="9"/>
                  </a:lnTo>
                  <a:lnTo>
                    <a:pt x="447" y="0"/>
                  </a:lnTo>
                  <a:lnTo>
                    <a:pt x="455" y="40"/>
                  </a:lnTo>
                  <a:lnTo>
                    <a:pt x="436" y="59"/>
                  </a:lnTo>
                  <a:lnTo>
                    <a:pt x="411" y="76"/>
                  </a:lnTo>
                  <a:lnTo>
                    <a:pt x="409" y="144"/>
                  </a:lnTo>
                  <a:lnTo>
                    <a:pt x="352" y="146"/>
                  </a:lnTo>
                  <a:lnTo>
                    <a:pt x="362" y="116"/>
                  </a:lnTo>
                  <a:lnTo>
                    <a:pt x="362" y="66"/>
                  </a:lnTo>
                  <a:lnTo>
                    <a:pt x="196" y="62"/>
                  </a:lnTo>
                  <a:lnTo>
                    <a:pt x="134" y="61"/>
                  </a:lnTo>
                  <a:lnTo>
                    <a:pt x="27" y="51"/>
                  </a:lnTo>
                  <a:lnTo>
                    <a:pt x="29" y="93"/>
                  </a:lnTo>
                  <a:lnTo>
                    <a:pt x="78" y="118"/>
                  </a:lnTo>
                  <a:lnTo>
                    <a:pt x="8" y="112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auto">
            <a:xfrm>
              <a:off x="2090" y="1823"/>
              <a:ext cx="568" cy="488"/>
            </a:xfrm>
            <a:custGeom>
              <a:avLst/>
              <a:gdLst>
                <a:gd name="T0" fmla="*/ 1111 w 1137"/>
                <a:gd name="T1" fmla="*/ 0 h 975"/>
                <a:gd name="T2" fmla="*/ 1088 w 1137"/>
                <a:gd name="T3" fmla="*/ 19 h 975"/>
                <a:gd name="T4" fmla="*/ 1084 w 1137"/>
                <a:gd name="T5" fmla="*/ 173 h 975"/>
                <a:gd name="T6" fmla="*/ 1071 w 1137"/>
                <a:gd name="T7" fmla="*/ 207 h 975"/>
                <a:gd name="T8" fmla="*/ 141 w 1137"/>
                <a:gd name="T9" fmla="*/ 654 h 975"/>
                <a:gd name="T10" fmla="*/ 76 w 1137"/>
                <a:gd name="T11" fmla="*/ 698 h 975"/>
                <a:gd name="T12" fmla="*/ 35 w 1137"/>
                <a:gd name="T13" fmla="*/ 758 h 975"/>
                <a:gd name="T14" fmla="*/ 12 w 1137"/>
                <a:gd name="T15" fmla="*/ 825 h 975"/>
                <a:gd name="T16" fmla="*/ 0 w 1137"/>
                <a:gd name="T17" fmla="*/ 945 h 975"/>
                <a:gd name="T18" fmla="*/ 75 w 1137"/>
                <a:gd name="T19" fmla="*/ 975 h 975"/>
                <a:gd name="T20" fmla="*/ 55 w 1137"/>
                <a:gd name="T21" fmla="*/ 867 h 975"/>
                <a:gd name="T22" fmla="*/ 67 w 1137"/>
                <a:gd name="T23" fmla="*/ 806 h 975"/>
                <a:gd name="T24" fmla="*/ 92 w 1137"/>
                <a:gd name="T25" fmla="*/ 755 h 975"/>
                <a:gd name="T26" fmla="*/ 126 w 1137"/>
                <a:gd name="T27" fmla="*/ 719 h 975"/>
                <a:gd name="T28" fmla="*/ 181 w 1137"/>
                <a:gd name="T29" fmla="*/ 677 h 975"/>
                <a:gd name="T30" fmla="*/ 1090 w 1137"/>
                <a:gd name="T31" fmla="*/ 221 h 975"/>
                <a:gd name="T32" fmla="*/ 1111 w 1137"/>
                <a:gd name="T33" fmla="*/ 196 h 975"/>
                <a:gd name="T34" fmla="*/ 1120 w 1137"/>
                <a:gd name="T35" fmla="*/ 160 h 975"/>
                <a:gd name="T36" fmla="*/ 1115 w 1137"/>
                <a:gd name="T37" fmla="*/ 29 h 975"/>
                <a:gd name="T38" fmla="*/ 1137 w 1137"/>
                <a:gd name="T39" fmla="*/ 0 h 975"/>
                <a:gd name="T40" fmla="*/ 1111 w 1137"/>
                <a:gd name="T41" fmla="*/ 0 h 975"/>
                <a:gd name="T42" fmla="*/ 1111 w 1137"/>
                <a:gd name="T43" fmla="*/ 0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37" h="975">
                  <a:moveTo>
                    <a:pt x="1111" y="0"/>
                  </a:moveTo>
                  <a:lnTo>
                    <a:pt x="1088" y="19"/>
                  </a:lnTo>
                  <a:lnTo>
                    <a:pt x="1084" y="173"/>
                  </a:lnTo>
                  <a:lnTo>
                    <a:pt x="1071" y="207"/>
                  </a:lnTo>
                  <a:lnTo>
                    <a:pt x="141" y="654"/>
                  </a:lnTo>
                  <a:lnTo>
                    <a:pt x="76" y="698"/>
                  </a:lnTo>
                  <a:lnTo>
                    <a:pt x="35" y="758"/>
                  </a:lnTo>
                  <a:lnTo>
                    <a:pt x="12" y="825"/>
                  </a:lnTo>
                  <a:lnTo>
                    <a:pt x="0" y="945"/>
                  </a:lnTo>
                  <a:lnTo>
                    <a:pt x="75" y="975"/>
                  </a:lnTo>
                  <a:lnTo>
                    <a:pt x="55" y="867"/>
                  </a:lnTo>
                  <a:lnTo>
                    <a:pt x="67" y="806"/>
                  </a:lnTo>
                  <a:lnTo>
                    <a:pt x="92" y="755"/>
                  </a:lnTo>
                  <a:lnTo>
                    <a:pt x="126" y="719"/>
                  </a:lnTo>
                  <a:lnTo>
                    <a:pt x="181" y="677"/>
                  </a:lnTo>
                  <a:lnTo>
                    <a:pt x="1090" y="221"/>
                  </a:lnTo>
                  <a:lnTo>
                    <a:pt x="1111" y="196"/>
                  </a:lnTo>
                  <a:lnTo>
                    <a:pt x="1120" y="160"/>
                  </a:lnTo>
                  <a:lnTo>
                    <a:pt x="1115" y="29"/>
                  </a:lnTo>
                  <a:lnTo>
                    <a:pt x="1137" y="0"/>
                  </a:lnTo>
                  <a:lnTo>
                    <a:pt x="1111" y="0"/>
                  </a:lnTo>
                  <a:lnTo>
                    <a:pt x="11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auto">
            <a:xfrm>
              <a:off x="2827" y="1670"/>
              <a:ext cx="17" cy="99"/>
            </a:xfrm>
            <a:custGeom>
              <a:avLst/>
              <a:gdLst>
                <a:gd name="T0" fmla="*/ 6 w 34"/>
                <a:gd name="T1" fmla="*/ 2 h 198"/>
                <a:gd name="T2" fmla="*/ 34 w 34"/>
                <a:gd name="T3" fmla="*/ 0 h 198"/>
                <a:gd name="T4" fmla="*/ 34 w 34"/>
                <a:gd name="T5" fmla="*/ 194 h 198"/>
                <a:gd name="T6" fmla="*/ 0 w 34"/>
                <a:gd name="T7" fmla="*/ 198 h 198"/>
                <a:gd name="T8" fmla="*/ 6 w 34"/>
                <a:gd name="T9" fmla="*/ 2 h 198"/>
                <a:gd name="T10" fmla="*/ 6 w 34"/>
                <a:gd name="T11" fmla="*/ 2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98">
                  <a:moveTo>
                    <a:pt x="6" y="2"/>
                  </a:moveTo>
                  <a:lnTo>
                    <a:pt x="34" y="0"/>
                  </a:lnTo>
                  <a:lnTo>
                    <a:pt x="34" y="194"/>
                  </a:lnTo>
                  <a:lnTo>
                    <a:pt x="0" y="198"/>
                  </a:lnTo>
                  <a:lnTo>
                    <a:pt x="6" y="2"/>
                  </a:lnTo>
                  <a:lnTo>
                    <a:pt x="6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8" name="Freeform 26"/>
            <p:cNvSpPr>
              <a:spLocks/>
            </p:cNvSpPr>
            <p:nvPr/>
          </p:nvSpPr>
          <p:spPr bwMode="auto">
            <a:xfrm>
              <a:off x="2807" y="1670"/>
              <a:ext cx="12" cy="99"/>
            </a:xfrm>
            <a:custGeom>
              <a:avLst/>
              <a:gdLst>
                <a:gd name="T0" fmla="*/ 6 w 25"/>
                <a:gd name="T1" fmla="*/ 0 h 198"/>
                <a:gd name="T2" fmla="*/ 25 w 25"/>
                <a:gd name="T3" fmla="*/ 0 h 198"/>
                <a:gd name="T4" fmla="*/ 17 w 25"/>
                <a:gd name="T5" fmla="*/ 196 h 198"/>
                <a:gd name="T6" fmla="*/ 0 w 25"/>
                <a:gd name="T7" fmla="*/ 198 h 198"/>
                <a:gd name="T8" fmla="*/ 6 w 25"/>
                <a:gd name="T9" fmla="*/ 0 h 198"/>
                <a:gd name="T10" fmla="*/ 6 w 25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198">
                  <a:moveTo>
                    <a:pt x="6" y="0"/>
                  </a:moveTo>
                  <a:lnTo>
                    <a:pt x="25" y="0"/>
                  </a:lnTo>
                  <a:lnTo>
                    <a:pt x="17" y="196"/>
                  </a:lnTo>
                  <a:lnTo>
                    <a:pt x="0" y="198"/>
                  </a:ln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19" name="Freeform 27"/>
            <p:cNvSpPr>
              <a:spLocks/>
            </p:cNvSpPr>
            <p:nvPr/>
          </p:nvSpPr>
          <p:spPr bwMode="auto">
            <a:xfrm>
              <a:off x="2783" y="1672"/>
              <a:ext cx="10" cy="97"/>
            </a:xfrm>
            <a:custGeom>
              <a:avLst/>
              <a:gdLst>
                <a:gd name="T0" fmla="*/ 0 w 20"/>
                <a:gd name="T1" fmla="*/ 0 h 194"/>
                <a:gd name="T2" fmla="*/ 20 w 20"/>
                <a:gd name="T3" fmla="*/ 0 h 194"/>
                <a:gd name="T4" fmla="*/ 15 w 20"/>
                <a:gd name="T5" fmla="*/ 194 h 194"/>
                <a:gd name="T6" fmla="*/ 0 w 20"/>
                <a:gd name="T7" fmla="*/ 194 h 194"/>
                <a:gd name="T8" fmla="*/ 0 w 20"/>
                <a:gd name="T9" fmla="*/ 0 h 194"/>
                <a:gd name="T10" fmla="*/ 0 w 20"/>
                <a:gd name="T11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" h="194">
                  <a:moveTo>
                    <a:pt x="0" y="0"/>
                  </a:moveTo>
                  <a:lnTo>
                    <a:pt x="20" y="0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0" name="Freeform 28"/>
            <p:cNvSpPr>
              <a:spLocks/>
            </p:cNvSpPr>
            <p:nvPr/>
          </p:nvSpPr>
          <p:spPr bwMode="auto">
            <a:xfrm>
              <a:off x="2754" y="1672"/>
              <a:ext cx="10" cy="96"/>
            </a:xfrm>
            <a:custGeom>
              <a:avLst/>
              <a:gdLst>
                <a:gd name="T0" fmla="*/ 0 w 19"/>
                <a:gd name="T1" fmla="*/ 0 h 192"/>
                <a:gd name="T2" fmla="*/ 19 w 19"/>
                <a:gd name="T3" fmla="*/ 0 h 192"/>
                <a:gd name="T4" fmla="*/ 17 w 19"/>
                <a:gd name="T5" fmla="*/ 190 h 192"/>
                <a:gd name="T6" fmla="*/ 0 w 19"/>
                <a:gd name="T7" fmla="*/ 192 h 192"/>
                <a:gd name="T8" fmla="*/ 0 w 19"/>
                <a:gd name="T9" fmla="*/ 0 h 192"/>
                <a:gd name="T10" fmla="*/ 0 w 19"/>
                <a:gd name="T11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192">
                  <a:moveTo>
                    <a:pt x="0" y="0"/>
                  </a:moveTo>
                  <a:lnTo>
                    <a:pt x="19" y="0"/>
                  </a:lnTo>
                  <a:lnTo>
                    <a:pt x="17" y="190"/>
                  </a:lnTo>
                  <a:lnTo>
                    <a:pt x="0" y="19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1" name="Freeform 29"/>
            <p:cNvSpPr>
              <a:spLocks/>
            </p:cNvSpPr>
            <p:nvPr/>
          </p:nvSpPr>
          <p:spPr bwMode="auto">
            <a:xfrm>
              <a:off x="2728" y="1852"/>
              <a:ext cx="77" cy="106"/>
            </a:xfrm>
            <a:custGeom>
              <a:avLst/>
              <a:gdLst>
                <a:gd name="T0" fmla="*/ 2 w 154"/>
                <a:gd name="T1" fmla="*/ 0 h 213"/>
                <a:gd name="T2" fmla="*/ 154 w 154"/>
                <a:gd name="T3" fmla="*/ 4 h 213"/>
                <a:gd name="T4" fmla="*/ 150 w 154"/>
                <a:gd name="T5" fmla="*/ 173 h 213"/>
                <a:gd name="T6" fmla="*/ 118 w 154"/>
                <a:gd name="T7" fmla="*/ 203 h 213"/>
                <a:gd name="T8" fmla="*/ 80 w 154"/>
                <a:gd name="T9" fmla="*/ 213 h 213"/>
                <a:gd name="T10" fmla="*/ 36 w 154"/>
                <a:gd name="T11" fmla="*/ 190 h 213"/>
                <a:gd name="T12" fmla="*/ 10 w 154"/>
                <a:gd name="T13" fmla="*/ 158 h 213"/>
                <a:gd name="T14" fmla="*/ 0 w 154"/>
                <a:gd name="T15" fmla="*/ 127 h 213"/>
                <a:gd name="T16" fmla="*/ 2 w 154"/>
                <a:gd name="T17" fmla="*/ 0 h 213"/>
                <a:gd name="T18" fmla="*/ 2 w 154"/>
                <a:gd name="T19" fmla="*/ 0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" h="213">
                  <a:moveTo>
                    <a:pt x="2" y="0"/>
                  </a:moveTo>
                  <a:lnTo>
                    <a:pt x="154" y="4"/>
                  </a:lnTo>
                  <a:lnTo>
                    <a:pt x="150" y="173"/>
                  </a:lnTo>
                  <a:lnTo>
                    <a:pt x="118" y="203"/>
                  </a:lnTo>
                  <a:lnTo>
                    <a:pt x="80" y="213"/>
                  </a:lnTo>
                  <a:lnTo>
                    <a:pt x="36" y="190"/>
                  </a:lnTo>
                  <a:lnTo>
                    <a:pt x="10" y="158"/>
                  </a:lnTo>
                  <a:lnTo>
                    <a:pt x="0" y="127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2" name="Freeform 30"/>
            <p:cNvSpPr>
              <a:spLocks/>
            </p:cNvSpPr>
            <p:nvPr/>
          </p:nvSpPr>
          <p:spPr bwMode="auto">
            <a:xfrm>
              <a:off x="2064" y="1840"/>
              <a:ext cx="882" cy="1629"/>
            </a:xfrm>
            <a:custGeom>
              <a:avLst/>
              <a:gdLst>
                <a:gd name="T0" fmla="*/ 1567 w 1765"/>
                <a:gd name="T1" fmla="*/ 8 h 3258"/>
                <a:gd name="T2" fmla="*/ 1611 w 1765"/>
                <a:gd name="T3" fmla="*/ 0 h 3258"/>
                <a:gd name="T4" fmla="*/ 1618 w 1765"/>
                <a:gd name="T5" fmla="*/ 255 h 3258"/>
                <a:gd name="T6" fmla="*/ 1759 w 1765"/>
                <a:gd name="T7" fmla="*/ 698 h 3258"/>
                <a:gd name="T8" fmla="*/ 1765 w 1765"/>
                <a:gd name="T9" fmla="*/ 833 h 3258"/>
                <a:gd name="T10" fmla="*/ 1717 w 1765"/>
                <a:gd name="T11" fmla="*/ 3002 h 3258"/>
                <a:gd name="T12" fmla="*/ 1732 w 1765"/>
                <a:gd name="T13" fmla="*/ 3047 h 3258"/>
                <a:gd name="T14" fmla="*/ 1721 w 1765"/>
                <a:gd name="T15" fmla="*/ 3144 h 3258"/>
                <a:gd name="T16" fmla="*/ 1694 w 1765"/>
                <a:gd name="T17" fmla="*/ 3201 h 3258"/>
                <a:gd name="T18" fmla="*/ 1654 w 1765"/>
                <a:gd name="T19" fmla="*/ 3230 h 3258"/>
                <a:gd name="T20" fmla="*/ 1599 w 1765"/>
                <a:gd name="T21" fmla="*/ 3258 h 3258"/>
                <a:gd name="T22" fmla="*/ 1432 w 1765"/>
                <a:gd name="T23" fmla="*/ 3258 h 3258"/>
                <a:gd name="T24" fmla="*/ 169 w 1765"/>
                <a:gd name="T25" fmla="*/ 3213 h 3258"/>
                <a:gd name="T26" fmla="*/ 95 w 1765"/>
                <a:gd name="T27" fmla="*/ 3173 h 3258"/>
                <a:gd name="T28" fmla="*/ 46 w 1765"/>
                <a:gd name="T29" fmla="*/ 3125 h 3258"/>
                <a:gd name="T30" fmla="*/ 4 w 1765"/>
                <a:gd name="T31" fmla="*/ 3049 h 3258"/>
                <a:gd name="T32" fmla="*/ 0 w 1765"/>
                <a:gd name="T33" fmla="*/ 2903 h 3258"/>
                <a:gd name="T34" fmla="*/ 61 w 1765"/>
                <a:gd name="T35" fmla="*/ 2952 h 3258"/>
                <a:gd name="T36" fmla="*/ 61 w 1765"/>
                <a:gd name="T37" fmla="*/ 3028 h 3258"/>
                <a:gd name="T38" fmla="*/ 76 w 1765"/>
                <a:gd name="T39" fmla="*/ 3083 h 3258"/>
                <a:gd name="T40" fmla="*/ 112 w 1765"/>
                <a:gd name="T41" fmla="*/ 3127 h 3258"/>
                <a:gd name="T42" fmla="*/ 162 w 1765"/>
                <a:gd name="T43" fmla="*/ 3154 h 3258"/>
                <a:gd name="T44" fmla="*/ 245 w 1765"/>
                <a:gd name="T45" fmla="*/ 3175 h 3258"/>
                <a:gd name="T46" fmla="*/ 1616 w 1765"/>
                <a:gd name="T47" fmla="*/ 3215 h 3258"/>
                <a:gd name="T48" fmla="*/ 1656 w 1765"/>
                <a:gd name="T49" fmla="*/ 3184 h 3258"/>
                <a:gd name="T50" fmla="*/ 1677 w 1765"/>
                <a:gd name="T51" fmla="*/ 3049 h 3258"/>
                <a:gd name="T52" fmla="*/ 1658 w 1765"/>
                <a:gd name="T53" fmla="*/ 3007 h 3258"/>
                <a:gd name="T54" fmla="*/ 141 w 1765"/>
                <a:gd name="T55" fmla="*/ 2952 h 3258"/>
                <a:gd name="T56" fmla="*/ 143 w 1765"/>
                <a:gd name="T57" fmla="*/ 2861 h 3258"/>
                <a:gd name="T58" fmla="*/ 1472 w 1765"/>
                <a:gd name="T59" fmla="*/ 2910 h 3258"/>
                <a:gd name="T60" fmla="*/ 1523 w 1765"/>
                <a:gd name="T61" fmla="*/ 1192 h 3258"/>
                <a:gd name="T62" fmla="*/ 169 w 1765"/>
                <a:gd name="T63" fmla="*/ 1148 h 3258"/>
                <a:gd name="T64" fmla="*/ 169 w 1765"/>
                <a:gd name="T65" fmla="*/ 1036 h 3258"/>
                <a:gd name="T66" fmla="*/ 228 w 1765"/>
                <a:gd name="T67" fmla="*/ 1008 h 3258"/>
                <a:gd name="T68" fmla="*/ 1681 w 1765"/>
                <a:gd name="T69" fmla="*/ 1040 h 3258"/>
                <a:gd name="T70" fmla="*/ 1664 w 1765"/>
                <a:gd name="T71" fmla="*/ 1842 h 3258"/>
                <a:gd name="T72" fmla="*/ 1700 w 1765"/>
                <a:gd name="T73" fmla="*/ 2000 h 3258"/>
                <a:gd name="T74" fmla="*/ 1738 w 1765"/>
                <a:gd name="T75" fmla="*/ 757 h 3258"/>
                <a:gd name="T76" fmla="*/ 1723 w 1765"/>
                <a:gd name="T77" fmla="*/ 671 h 3258"/>
                <a:gd name="T78" fmla="*/ 1548 w 1765"/>
                <a:gd name="T79" fmla="*/ 263 h 3258"/>
                <a:gd name="T80" fmla="*/ 1546 w 1765"/>
                <a:gd name="T81" fmla="*/ 200 h 3258"/>
                <a:gd name="T82" fmla="*/ 1544 w 1765"/>
                <a:gd name="T83" fmla="*/ 27 h 3258"/>
                <a:gd name="T84" fmla="*/ 1567 w 1765"/>
                <a:gd name="T85" fmla="*/ 8 h 3258"/>
                <a:gd name="T86" fmla="*/ 1567 w 1765"/>
                <a:gd name="T87" fmla="*/ 8 h 3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65" h="3258">
                  <a:moveTo>
                    <a:pt x="1567" y="8"/>
                  </a:moveTo>
                  <a:lnTo>
                    <a:pt x="1611" y="0"/>
                  </a:lnTo>
                  <a:lnTo>
                    <a:pt x="1618" y="255"/>
                  </a:lnTo>
                  <a:lnTo>
                    <a:pt x="1759" y="698"/>
                  </a:lnTo>
                  <a:lnTo>
                    <a:pt x="1765" y="833"/>
                  </a:lnTo>
                  <a:lnTo>
                    <a:pt x="1717" y="3002"/>
                  </a:lnTo>
                  <a:lnTo>
                    <a:pt x="1732" y="3047"/>
                  </a:lnTo>
                  <a:lnTo>
                    <a:pt x="1721" y="3144"/>
                  </a:lnTo>
                  <a:lnTo>
                    <a:pt x="1694" y="3201"/>
                  </a:lnTo>
                  <a:lnTo>
                    <a:pt x="1654" y="3230"/>
                  </a:lnTo>
                  <a:lnTo>
                    <a:pt x="1599" y="3258"/>
                  </a:lnTo>
                  <a:lnTo>
                    <a:pt x="1432" y="3258"/>
                  </a:lnTo>
                  <a:lnTo>
                    <a:pt x="169" y="3213"/>
                  </a:lnTo>
                  <a:lnTo>
                    <a:pt x="95" y="3173"/>
                  </a:lnTo>
                  <a:lnTo>
                    <a:pt x="46" y="3125"/>
                  </a:lnTo>
                  <a:lnTo>
                    <a:pt x="4" y="3049"/>
                  </a:lnTo>
                  <a:lnTo>
                    <a:pt x="0" y="2903"/>
                  </a:lnTo>
                  <a:lnTo>
                    <a:pt x="61" y="2952"/>
                  </a:lnTo>
                  <a:lnTo>
                    <a:pt x="61" y="3028"/>
                  </a:lnTo>
                  <a:lnTo>
                    <a:pt x="76" y="3083"/>
                  </a:lnTo>
                  <a:lnTo>
                    <a:pt x="112" y="3127"/>
                  </a:lnTo>
                  <a:lnTo>
                    <a:pt x="162" y="3154"/>
                  </a:lnTo>
                  <a:lnTo>
                    <a:pt x="245" y="3175"/>
                  </a:lnTo>
                  <a:lnTo>
                    <a:pt x="1616" y="3215"/>
                  </a:lnTo>
                  <a:lnTo>
                    <a:pt x="1656" y="3184"/>
                  </a:lnTo>
                  <a:lnTo>
                    <a:pt x="1677" y="3049"/>
                  </a:lnTo>
                  <a:lnTo>
                    <a:pt x="1658" y="3007"/>
                  </a:lnTo>
                  <a:lnTo>
                    <a:pt x="141" y="2952"/>
                  </a:lnTo>
                  <a:lnTo>
                    <a:pt x="143" y="2861"/>
                  </a:lnTo>
                  <a:lnTo>
                    <a:pt x="1472" y="2910"/>
                  </a:lnTo>
                  <a:lnTo>
                    <a:pt x="1523" y="1192"/>
                  </a:lnTo>
                  <a:lnTo>
                    <a:pt x="169" y="1148"/>
                  </a:lnTo>
                  <a:lnTo>
                    <a:pt x="169" y="1036"/>
                  </a:lnTo>
                  <a:lnTo>
                    <a:pt x="228" y="1008"/>
                  </a:lnTo>
                  <a:lnTo>
                    <a:pt x="1681" y="1040"/>
                  </a:lnTo>
                  <a:lnTo>
                    <a:pt x="1664" y="1842"/>
                  </a:lnTo>
                  <a:lnTo>
                    <a:pt x="1700" y="2000"/>
                  </a:lnTo>
                  <a:lnTo>
                    <a:pt x="1738" y="757"/>
                  </a:lnTo>
                  <a:lnTo>
                    <a:pt x="1723" y="671"/>
                  </a:lnTo>
                  <a:lnTo>
                    <a:pt x="1548" y="263"/>
                  </a:lnTo>
                  <a:lnTo>
                    <a:pt x="1546" y="200"/>
                  </a:lnTo>
                  <a:lnTo>
                    <a:pt x="1544" y="27"/>
                  </a:lnTo>
                  <a:lnTo>
                    <a:pt x="1567" y="8"/>
                  </a:lnTo>
                  <a:lnTo>
                    <a:pt x="1567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3" name="Freeform 31"/>
            <p:cNvSpPr>
              <a:spLocks/>
            </p:cNvSpPr>
            <p:nvPr/>
          </p:nvSpPr>
          <p:spPr bwMode="auto">
            <a:xfrm>
              <a:off x="2154" y="1978"/>
              <a:ext cx="752" cy="356"/>
            </a:xfrm>
            <a:custGeom>
              <a:avLst/>
              <a:gdLst>
                <a:gd name="T0" fmla="*/ 0 w 1504"/>
                <a:gd name="T1" fmla="*/ 677 h 713"/>
                <a:gd name="T2" fmla="*/ 1504 w 1504"/>
                <a:gd name="T3" fmla="*/ 713 h 713"/>
                <a:gd name="T4" fmla="*/ 1502 w 1504"/>
                <a:gd name="T5" fmla="*/ 545 h 713"/>
                <a:gd name="T6" fmla="*/ 1487 w 1504"/>
                <a:gd name="T7" fmla="*/ 479 h 713"/>
                <a:gd name="T8" fmla="*/ 1245 w 1504"/>
                <a:gd name="T9" fmla="*/ 0 h 713"/>
                <a:gd name="T10" fmla="*/ 1180 w 1504"/>
                <a:gd name="T11" fmla="*/ 6 h 713"/>
                <a:gd name="T12" fmla="*/ 1144 w 1504"/>
                <a:gd name="T13" fmla="*/ 51 h 713"/>
                <a:gd name="T14" fmla="*/ 1013 w 1504"/>
                <a:gd name="T15" fmla="*/ 431 h 713"/>
                <a:gd name="T16" fmla="*/ 150 w 1504"/>
                <a:gd name="T17" fmla="*/ 481 h 713"/>
                <a:gd name="T18" fmla="*/ 76 w 1504"/>
                <a:gd name="T19" fmla="*/ 490 h 713"/>
                <a:gd name="T20" fmla="*/ 36 w 1504"/>
                <a:gd name="T21" fmla="*/ 523 h 713"/>
                <a:gd name="T22" fmla="*/ 13 w 1504"/>
                <a:gd name="T23" fmla="*/ 568 h 713"/>
                <a:gd name="T24" fmla="*/ 0 w 1504"/>
                <a:gd name="T25" fmla="*/ 612 h 713"/>
                <a:gd name="T26" fmla="*/ 0 w 1504"/>
                <a:gd name="T27" fmla="*/ 677 h 713"/>
                <a:gd name="T28" fmla="*/ 0 w 1504"/>
                <a:gd name="T29" fmla="*/ 677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04" h="713">
                  <a:moveTo>
                    <a:pt x="0" y="677"/>
                  </a:moveTo>
                  <a:lnTo>
                    <a:pt x="1504" y="713"/>
                  </a:lnTo>
                  <a:lnTo>
                    <a:pt x="1502" y="545"/>
                  </a:lnTo>
                  <a:lnTo>
                    <a:pt x="1487" y="479"/>
                  </a:lnTo>
                  <a:lnTo>
                    <a:pt x="1245" y="0"/>
                  </a:lnTo>
                  <a:lnTo>
                    <a:pt x="1180" y="6"/>
                  </a:lnTo>
                  <a:lnTo>
                    <a:pt x="1144" y="51"/>
                  </a:lnTo>
                  <a:lnTo>
                    <a:pt x="1013" y="431"/>
                  </a:lnTo>
                  <a:lnTo>
                    <a:pt x="150" y="481"/>
                  </a:lnTo>
                  <a:lnTo>
                    <a:pt x="76" y="490"/>
                  </a:lnTo>
                  <a:lnTo>
                    <a:pt x="36" y="523"/>
                  </a:lnTo>
                  <a:lnTo>
                    <a:pt x="13" y="568"/>
                  </a:lnTo>
                  <a:lnTo>
                    <a:pt x="0" y="612"/>
                  </a:lnTo>
                  <a:lnTo>
                    <a:pt x="0" y="677"/>
                  </a:lnTo>
                  <a:lnTo>
                    <a:pt x="0" y="6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4" name="Freeform 32"/>
            <p:cNvSpPr>
              <a:spLocks/>
            </p:cNvSpPr>
            <p:nvPr/>
          </p:nvSpPr>
          <p:spPr bwMode="auto">
            <a:xfrm>
              <a:off x="2644" y="1658"/>
              <a:ext cx="14" cy="99"/>
            </a:xfrm>
            <a:custGeom>
              <a:avLst/>
              <a:gdLst>
                <a:gd name="T0" fmla="*/ 2 w 28"/>
                <a:gd name="T1" fmla="*/ 0 h 200"/>
                <a:gd name="T2" fmla="*/ 0 w 28"/>
                <a:gd name="T3" fmla="*/ 173 h 200"/>
                <a:gd name="T4" fmla="*/ 25 w 28"/>
                <a:gd name="T5" fmla="*/ 200 h 200"/>
                <a:gd name="T6" fmla="*/ 28 w 28"/>
                <a:gd name="T7" fmla="*/ 16 h 200"/>
                <a:gd name="T8" fmla="*/ 2 w 28"/>
                <a:gd name="T9" fmla="*/ 0 h 200"/>
                <a:gd name="T10" fmla="*/ 2 w 28"/>
                <a:gd name="T11" fmla="*/ 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200">
                  <a:moveTo>
                    <a:pt x="2" y="0"/>
                  </a:moveTo>
                  <a:lnTo>
                    <a:pt x="0" y="173"/>
                  </a:lnTo>
                  <a:lnTo>
                    <a:pt x="25" y="200"/>
                  </a:lnTo>
                  <a:lnTo>
                    <a:pt x="28" y="16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5" name="Freeform 33"/>
            <p:cNvSpPr>
              <a:spLocks/>
            </p:cNvSpPr>
            <p:nvPr/>
          </p:nvSpPr>
          <p:spPr bwMode="auto">
            <a:xfrm>
              <a:off x="2667" y="1670"/>
              <a:ext cx="14" cy="90"/>
            </a:xfrm>
            <a:custGeom>
              <a:avLst/>
              <a:gdLst>
                <a:gd name="T0" fmla="*/ 5 w 28"/>
                <a:gd name="T1" fmla="*/ 0 h 181"/>
                <a:gd name="T2" fmla="*/ 0 w 28"/>
                <a:gd name="T3" fmla="*/ 181 h 181"/>
                <a:gd name="T4" fmla="*/ 24 w 28"/>
                <a:gd name="T5" fmla="*/ 181 h 181"/>
                <a:gd name="T6" fmla="*/ 28 w 28"/>
                <a:gd name="T7" fmla="*/ 4 h 181"/>
                <a:gd name="T8" fmla="*/ 5 w 28"/>
                <a:gd name="T9" fmla="*/ 0 h 181"/>
                <a:gd name="T10" fmla="*/ 5 w 28"/>
                <a:gd name="T11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181">
                  <a:moveTo>
                    <a:pt x="5" y="0"/>
                  </a:moveTo>
                  <a:lnTo>
                    <a:pt x="0" y="181"/>
                  </a:lnTo>
                  <a:lnTo>
                    <a:pt x="24" y="181"/>
                  </a:lnTo>
                  <a:lnTo>
                    <a:pt x="28" y="4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6" name="Freeform 34"/>
            <p:cNvSpPr>
              <a:spLocks/>
            </p:cNvSpPr>
            <p:nvPr/>
          </p:nvSpPr>
          <p:spPr bwMode="auto">
            <a:xfrm>
              <a:off x="2064" y="2251"/>
              <a:ext cx="78" cy="1096"/>
            </a:xfrm>
            <a:custGeom>
              <a:avLst/>
              <a:gdLst>
                <a:gd name="T0" fmla="*/ 51 w 156"/>
                <a:gd name="T1" fmla="*/ 95 h 2192"/>
                <a:gd name="T2" fmla="*/ 0 w 156"/>
                <a:gd name="T3" fmla="*/ 1877 h 2192"/>
                <a:gd name="T4" fmla="*/ 0 w 156"/>
                <a:gd name="T5" fmla="*/ 2076 h 2192"/>
                <a:gd name="T6" fmla="*/ 32 w 156"/>
                <a:gd name="T7" fmla="*/ 2192 h 2192"/>
                <a:gd name="T8" fmla="*/ 61 w 156"/>
                <a:gd name="T9" fmla="*/ 2126 h 2192"/>
                <a:gd name="T10" fmla="*/ 105 w 156"/>
                <a:gd name="T11" fmla="*/ 160 h 2192"/>
                <a:gd name="T12" fmla="*/ 156 w 156"/>
                <a:gd name="T13" fmla="*/ 151 h 2192"/>
                <a:gd name="T14" fmla="*/ 108 w 156"/>
                <a:gd name="T15" fmla="*/ 73 h 2192"/>
                <a:gd name="T16" fmla="*/ 68 w 156"/>
                <a:gd name="T17" fmla="*/ 0 h 2192"/>
                <a:gd name="T18" fmla="*/ 51 w 156"/>
                <a:gd name="T19" fmla="*/ 95 h 2192"/>
                <a:gd name="T20" fmla="*/ 51 w 156"/>
                <a:gd name="T21" fmla="*/ 95 h 2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" h="2192">
                  <a:moveTo>
                    <a:pt x="51" y="95"/>
                  </a:moveTo>
                  <a:lnTo>
                    <a:pt x="0" y="1877"/>
                  </a:lnTo>
                  <a:lnTo>
                    <a:pt x="0" y="2076"/>
                  </a:lnTo>
                  <a:lnTo>
                    <a:pt x="32" y="2192"/>
                  </a:lnTo>
                  <a:lnTo>
                    <a:pt x="61" y="2126"/>
                  </a:lnTo>
                  <a:lnTo>
                    <a:pt x="105" y="160"/>
                  </a:lnTo>
                  <a:lnTo>
                    <a:pt x="156" y="151"/>
                  </a:lnTo>
                  <a:lnTo>
                    <a:pt x="108" y="73"/>
                  </a:lnTo>
                  <a:lnTo>
                    <a:pt x="68" y="0"/>
                  </a:lnTo>
                  <a:lnTo>
                    <a:pt x="51" y="95"/>
                  </a:lnTo>
                  <a:lnTo>
                    <a:pt x="51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7" name="Freeform 35"/>
            <p:cNvSpPr>
              <a:spLocks/>
            </p:cNvSpPr>
            <p:nvPr/>
          </p:nvSpPr>
          <p:spPr bwMode="auto">
            <a:xfrm>
              <a:off x="2129" y="3348"/>
              <a:ext cx="736" cy="68"/>
            </a:xfrm>
            <a:custGeom>
              <a:avLst/>
              <a:gdLst>
                <a:gd name="T0" fmla="*/ 8 w 1472"/>
                <a:gd name="T1" fmla="*/ 61 h 135"/>
                <a:gd name="T2" fmla="*/ 0 w 1472"/>
                <a:gd name="T3" fmla="*/ 9 h 135"/>
                <a:gd name="T4" fmla="*/ 52 w 1472"/>
                <a:gd name="T5" fmla="*/ 0 h 135"/>
                <a:gd name="T6" fmla="*/ 1472 w 1472"/>
                <a:gd name="T7" fmla="*/ 51 h 135"/>
                <a:gd name="T8" fmla="*/ 1314 w 1472"/>
                <a:gd name="T9" fmla="*/ 125 h 135"/>
                <a:gd name="T10" fmla="*/ 654 w 1472"/>
                <a:gd name="T11" fmla="*/ 135 h 135"/>
                <a:gd name="T12" fmla="*/ 303 w 1472"/>
                <a:gd name="T13" fmla="*/ 129 h 135"/>
                <a:gd name="T14" fmla="*/ 90 w 1472"/>
                <a:gd name="T15" fmla="*/ 108 h 135"/>
                <a:gd name="T16" fmla="*/ 8 w 1472"/>
                <a:gd name="T17" fmla="*/ 61 h 135"/>
                <a:gd name="T18" fmla="*/ 8 w 1472"/>
                <a:gd name="T19" fmla="*/ 6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72" h="135">
                  <a:moveTo>
                    <a:pt x="8" y="61"/>
                  </a:moveTo>
                  <a:lnTo>
                    <a:pt x="0" y="9"/>
                  </a:lnTo>
                  <a:lnTo>
                    <a:pt x="52" y="0"/>
                  </a:lnTo>
                  <a:lnTo>
                    <a:pt x="1472" y="51"/>
                  </a:lnTo>
                  <a:lnTo>
                    <a:pt x="1314" y="125"/>
                  </a:lnTo>
                  <a:lnTo>
                    <a:pt x="654" y="135"/>
                  </a:lnTo>
                  <a:lnTo>
                    <a:pt x="303" y="129"/>
                  </a:lnTo>
                  <a:lnTo>
                    <a:pt x="90" y="108"/>
                  </a:lnTo>
                  <a:lnTo>
                    <a:pt x="8" y="61"/>
                  </a:lnTo>
                  <a:lnTo>
                    <a:pt x="8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8" name="Freeform 36"/>
            <p:cNvSpPr>
              <a:spLocks/>
            </p:cNvSpPr>
            <p:nvPr/>
          </p:nvSpPr>
          <p:spPr bwMode="auto">
            <a:xfrm>
              <a:off x="2135" y="2379"/>
              <a:ext cx="77" cy="943"/>
            </a:xfrm>
            <a:custGeom>
              <a:avLst/>
              <a:gdLst>
                <a:gd name="T0" fmla="*/ 22 w 154"/>
                <a:gd name="T1" fmla="*/ 0 h 1886"/>
                <a:gd name="T2" fmla="*/ 0 w 154"/>
                <a:gd name="T3" fmla="*/ 1886 h 1886"/>
                <a:gd name="T4" fmla="*/ 125 w 154"/>
                <a:gd name="T5" fmla="*/ 1840 h 1886"/>
                <a:gd name="T6" fmla="*/ 154 w 154"/>
                <a:gd name="T7" fmla="*/ 19 h 1886"/>
                <a:gd name="T8" fmla="*/ 22 w 154"/>
                <a:gd name="T9" fmla="*/ 0 h 1886"/>
                <a:gd name="T10" fmla="*/ 22 w 154"/>
                <a:gd name="T11" fmla="*/ 0 h 1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1886">
                  <a:moveTo>
                    <a:pt x="22" y="0"/>
                  </a:moveTo>
                  <a:lnTo>
                    <a:pt x="0" y="1886"/>
                  </a:lnTo>
                  <a:lnTo>
                    <a:pt x="125" y="1840"/>
                  </a:lnTo>
                  <a:lnTo>
                    <a:pt x="154" y="19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29" name="Freeform 37"/>
            <p:cNvSpPr>
              <a:spLocks/>
            </p:cNvSpPr>
            <p:nvPr/>
          </p:nvSpPr>
          <p:spPr bwMode="auto">
            <a:xfrm>
              <a:off x="2731" y="1795"/>
              <a:ext cx="68" cy="40"/>
            </a:xfrm>
            <a:custGeom>
              <a:avLst/>
              <a:gdLst>
                <a:gd name="T0" fmla="*/ 2 w 135"/>
                <a:gd name="T1" fmla="*/ 4 h 80"/>
                <a:gd name="T2" fmla="*/ 0 w 135"/>
                <a:gd name="T3" fmla="*/ 72 h 80"/>
                <a:gd name="T4" fmla="*/ 68 w 135"/>
                <a:gd name="T5" fmla="*/ 80 h 80"/>
                <a:gd name="T6" fmla="*/ 133 w 135"/>
                <a:gd name="T7" fmla="*/ 80 h 80"/>
                <a:gd name="T8" fmla="*/ 135 w 135"/>
                <a:gd name="T9" fmla="*/ 0 h 80"/>
                <a:gd name="T10" fmla="*/ 2 w 135"/>
                <a:gd name="T11" fmla="*/ 4 h 80"/>
                <a:gd name="T12" fmla="*/ 2 w 135"/>
                <a:gd name="T13" fmla="*/ 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5" h="80">
                  <a:moveTo>
                    <a:pt x="2" y="4"/>
                  </a:moveTo>
                  <a:lnTo>
                    <a:pt x="0" y="72"/>
                  </a:lnTo>
                  <a:lnTo>
                    <a:pt x="68" y="80"/>
                  </a:lnTo>
                  <a:lnTo>
                    <a:pt x="133" y="80"/>
                  </a:lnTo>
                  <a:lnTo>
                    <a:pt x="135" y="0"/>
                  </a:lnTo>
                  <a:lnTo>
                    <a:pt x="2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257" name="Freeform 65"/>
            <p:cNvSpPr>
              <a:spLocks/>
            </p:cNvSpPr>
            <p:nvPr/>
          </p:nvSpPr>
          <p:spPr bwMode="auto">
            <a:xfrm>
              <a:off x="2566" y="3218"/>
              <a:ext cx="395" cy="112"/>
            </a:xfrm>
            <a:custGeom>
              <a:avLst/>
              <a:gdLst>
                <a:gd name="T0" fmla="*/ 0 w 789"/>
                <a:gd name="T1" fmla="*/ 59 h 225"/>
                <a:gd name="T2" fmla="*/ 114 w 789"/>
                <a:gd name="T3" fmla="*/ 37 h 225"/>
                <a:gd name="T4" fmla="*/ 205 w 789"/>
                <a:gd name="T5" fmla="*/ 33 h 225"/>
                <a:gd name="T6" fmla="*/ 299 w 789"/>
                <a:gd name="T7" fmla="*/ 40 h 225"/>
                <a:gd name="T8" fmla="*/ 382 w 789"/>
                <a:gd name="T9" fmla="*/ 54 h 225"/>
                <a:gd name="T10" fmla="*/ 479 w 789"/>
                <a:gd name="T11" fmla="*/ 77 h 225"/>
                <a:gd name="T12" fmla="*/ 584 w 789"/>
                <a:gd name="T13" fmla="*/ 118 h 225"/>
                <a:gd name="T14" fmla="*/ 692 w 789"/>
                <a:gd name="T15" fmla="*/ 172 h 225"/>
                <a:gd name="T16" fmla="*/ 789 w 789"/>
                <a:gd name="T17" fmla="*/ 225 h 225"/>
                <a:gd name="T18" fmla="*/ 667 w 789"/>
                <a:gd name="T19" fmla="*/ 135 h 225"/>
                <a:gd name="T20" fmla="*/ 557 w 789"/>
                <a:gd name="T21" fmla="*/ 75 h 225"/>
                <a:gd name="T22" fmla="*/ 430 w 789"/>
                <a:gd name="T23" fmla="*/ 35 h 225"/>
                <a:gd name="T24" fmla="*/ 352 w 789"/>
                <a:gd name="T25" fmla="*/ 16 h 225"/>
                <a:gd name="T26" fmla="*/ 262 w 789"/>
                <a:gd name="T27" fmla="*/ 8 h 225"/>
                <a:gd name="T28" fmla="*/ 158 w 789"/>
                <a:gd name="T29" fmla="*/ 0 h 225"/>
                <a:gd name="T30" fmla="*/ 44 w 789"/>
                <a:gd name="T31" fmla="*/ 29 h 225"/>
                <a:gd name="T32" fmla="*/ 0 w 789"/>
                <a:gd name="T33" fmla="*/ 59 h 225"/>
                <a:gd name="T34" fmla="*/ 0 w 789"/>
                <a:gd name="T35" fmla="*/ 59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89" h="225">
                  <a:moveTo>
                    <a:pt x="0" y="59"/>
                  </a:moveTo>
                  <a:lnTo>
                    <a:pt x="114" y="37"/>
                  </a:lnTo>
                  <a:lnTo>
                    <a:pt x="205" y="33"/>
                  </a:lnTo>
                  <a:lnTo>
                    <a:pt x="299" y="40"/>
                  </a:lnTo>
                  <a:lnTo>
                    <a:pt x="382" y="54"/>
                  </a:lnTo>
                  <a:lnTo>
                    <a:pt x="479" y="77"/>
                  </a:lnTo>
                  <a:lnTo>
                    <a:pt x="584" y="118"/>
                  </a:lnTo>
                  <a:lnTo>
                    <a:pt x="692" y="172"/>
                  </a:lnTo>
                  <a:lnTo>
                    <a:pt x="789" y="225"/>
                  </a:lnTo>
                  <a:lnTo>
                    <a:pt x="667" y="135"/>
                  </a:lnTo>
                  <a:lnTo>
                    <a:pt x="557" y="75"/>
                  </a:lnTo>
                  <a:lnTo>
                    <a:pt x="430" y="35"/>
                  </a:lnTo>
                  <a:lnTo>
                    <a:pt x="352" y="16"/>
                  </a:lnTo>
                  <a:lnTo>
                    <a:pt x="262" y="8"/>
                  </a:lnTo>
                  <a:lnTo>
                    <a:pt x="158" y="0"/>
                  </a:lnTo>
                  <a:lnTo>
                    <a:pt x="44" y="29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8917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895600" y="533400"/>
            <a:ext cx="609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3600"/>
              <a:t>Στα αέρια ακόμα μικρότερες.</a:t>
            </a:r>
          </a:p>
        </p:txBody>
      </p:sp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2743201" y="3429000"/>
          <a:ext cx="5959475" cy="237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CorelDRAW" r:id="rId3" imgW="2774160" imgH="1102680" progId="CorelDRAW.Graphic.9">
                  <p:embed/>
                </p:oleObj>
              </mc:Choice>
              <mc:Fallback>
                <p:oleObj name="CorelDRAW" r:id="rId3" imgW="2774160" imgH="1102680" progId="CorelDRAW.Graphic.9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1" y="3429000"/>
                        <a:ext cx="5959475" cy="237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2667000" y="5943600"/>
            <a:ext cx="8001000" cy="914400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66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5105400" y="5715000"/>
            <a:ext cx="838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557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55" grpId="0" animBg="1"/>
      <p:bldP spid="92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1809720" y="571480"/>
            <a:ext cx="8501090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Print" pitchFamily="2" charset="0"/>
              </a:rPr>
              <a:t>Τριβή: παράγοντες που </a:t>
            </a:r>
            <a:r>
              <a:rPr lang="el-G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Print" pitchFamily="2" charset="0"/>
              </a:rPr>
              <a:t>επηρεάζουν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egoe Print" pitchFamily="2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866136" y="1601626"/>
            <a:ext cx="10061439" cy="1285884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Α) Όσο πιο </a:t>
            </a: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ανώμαλη και τραχιά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μια επιφάνεια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τόσο </a:t>
            </a: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μεγαλύτερη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η τριβή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εμποδίζει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κίνηση του σώματος.</a:t>
            </a:r>
            <a:endParaRPr lang="el-GR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906213" y="4871052"/>
            <a:ext cx="10308103" cy="928694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Β) Όσο πιο μεγάλο είναι το </a:t>
            </a:r>
            <a:r>
              <a:rPr 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βάρος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σώματος 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τρίβεται τόσο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μεγαλύτερη</a:t>
            </a:r>
          </a:p>
          <a:p>
            <a:pPr>
              <a:lnSpc>
                <a:spcPct val="90000"/>
              </a:lnSpc>
              <a:defRPr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τριβή.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966588" y="2887510"/>
            <a:ext cx="10580143" cy="1285884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να ελαττώσουμε την τριβή που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δημιουργείται 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βάλουμε νερό ή λάδι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ανάμεσα στις επιφάνειες που τρίβονται.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l-G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3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1395662" y="2166735"/>
            <a:ext cx="95851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ολίσθησης είναι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ανεξάρτητη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της σχετικής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ταχύτητας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δύο επιφανειών.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339513" y="3986625"/>
            <a:ext cx="9641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ολίσθησης είναι </a:t>
            </a:r>
            <a:r>
              <a:rPr lang="el-GR" altLang="el-G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</a:t>
            </a:r>
            <a:r>
              <a:rPr lang="el-GR" altLang="el-G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εμβαδόν </a:t>
            </a: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επιφάνειας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επαφής των δύο σωμάτων.</a:t>
            </a:r>
          </a:p>
        </p:txBody>
      </p:sp>
      <p:sp>
        <p:nvSpPr>
          <p:cNvPr id="6" name="Rounded Rectangle 1"/>
          <p:cNvSpPr/>
          <p:nvPr/>
        </p:nvSpPr>
        <p:spPr bwMode="auto">
          <a:xfrm>
            <a:off x="1532022" y="600719"/>
            <a:ext cx="9304420" cy="714380"/>
          </a:xfrm>
          <a:prstGeom prst="roundRect">
            <a:avLst>
              <a:gd name="adj" fmla="val 28456"/>
            </a:avLst>
          </a:prstGeom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 prst="angle"/>
            </a:sp3d>
          </a:bodyPr>
          <a:lstStyle/>
          <a:p>
            <a:pPr>
              <a:defRPr/>
            </a:pPr>
            <a:r>
              <a:rPr lang="el-GR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Print" pitchFamily="2" charset="0"/>
              </a:rPr>
              <a:t>Τριβή: παράγοντες </a:t>
            </a:r>
            <a:r>
              <a:rPr lang="el-G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egoe Print" pitchFamily="2" charset="0"/>
              </a:rPr>
              <a:t>που ΔΕΝ επηρεάζουν</a:t>
            </a:r>
            <a:endParaRPr lang="el-GR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608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974387" y="533270"/>
            <a:ext cx="10515600" cy="5692331"/>
          </a:xfrm>
        </p:spPr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                                              </a:t>
            </a:r>
          </a:p>
          <a:p>
            <a:pPr marL="0" indent="0">
              <a:buNone/>
            </a:pPr>
            <a:r>
              <a:rPr lang="el-GR" dirty="0" smtClean="0"/>
              <a:t>                                               Από το  </a:t>
            </a:r>
            <a:r>
              <a:rPr lang="el-GR" dirty="0"/>
              <a:t>β</a:t>
            </a:r>
            <a:r>
              <a:rPr lang="el-GR" dirty="0" smtClean="0"/>
              <a:t>άρος  και το είδος επιφάνειας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  ΤΡΙΒΗ                                                                                   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  Από την ταχύτητα και το εμβαδόν της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                  επιφάνειας επαφής</a:t>
            </a:r>
            <a:endParaRPr lang="el-GR" dirty="0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2670047" y="2177861"/>
            <a:ext cx="1920240" cy="11795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>
            <a:off x="2670047" y="3379435"/>
            <a:ext cx="1901952" cy="128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9654958">
            <a:off x="2774133" y="2331347"/>
            <a:ext cx="1712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ΕΞΑΡΤΑΤΑΙ</a:t>
            </a:r>
            <a:endParaRPr lang="el-GR" sz="2400" dirty="0"/>
          </a:p>
        </p:txBody>
      </p:sp>
      <p:sp>
        <p:nvSpPr>
          <p:cNvPr id="14" name="TextBox 13"/>
          <p:cNvSpPr txBox="1"/>
          <p:nvPr/>
        </p:nvSpPr>
        <p:spPr>
          <a:xfrm rot="2102479">
            <a:off x="2384029" y="3992258"/>
            <a:ext cx="228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ΔΕΝ ΕΞΑΡΤΑΤΑΙ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20232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0252" y="308812"/>
            <a:ext cx="6777789" cy="1006475"/>
          </a:xfrm>
        </p:spPr>
        <p:txBody>
          <a:bodyPr>
            <a:normAutofit/>
          </a:bodyPr>
          <a:lstStyle/>
          <a:p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l-GR" alt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Τριβή ολίσθησης</a:t>
            </a:r>
            <a:endParaRPr lang="el-GR" alt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74758" y="4734342"/>
            <a:ext cx="9296399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T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είναι η δύναμης τριβής</a:t>
            </a: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ολίσθησης</a:t>
            </a:r>
          </a:p>
          <a:p>
            <a:pPr>
              <a:spcBef>
                <a:spcPct val="50000"/>
              </a:spcBef>
            </a:pP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είναι η κάθετη αντίδραση</a:t>
            </a:r>
            <a:endParaRPr lang="en-US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συντελεστής τριβής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ολίσθησης, εξαρτάται από τη   φύση των</a:t>
            </a:r>
          </a:p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επιφανειών επαφής και είναι καθαρός αριθμός </a:t>
            </a:r>
            <a:endParaRPr lang="el-GR" altLang="el-GR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49177" y="5067372"/>
            <a:ext cx="229402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Τ = </a:t>
            </a:r>
            <a:r>
              <a:rPr lang="en-US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· N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93031" y="1178929"/>
            <a:ext cx="1108509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Ορισμός: Είναι η δύναμη η οποία εμφανίζεται στις επιφάνειες δύο σωμάτων που </a:t>
            </a:r>
          </a:p>
          <a:p>
            <a:pPr>
              <a:spcBef>
                <a:spcPct val="50000"/>
              </a:spcBef>
            </a:pPr>
            <a:r>
              <a:rPr lang="el-GR" altLang="el-G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l-GR" altLang="el-G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ινούνται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μία ως προς την άλλη και έχει φορά πάντα αντίθετη της ταχύτητας του </a:t>
            </a: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σώματος που ολισθαίνει.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49177" y="3038536"/>
            <a:ext cx="110850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ολίσθησης είναι </a:t>
            </a:r>
            <a:r>
              <a:rPr lang="el-GR" altLang="el-G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μικρότερη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την οριακή τριβή,     </a:t>
            </a:r>
            <a:r>
              <a:rPr lang="el-GR" altLang="el-G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Τορ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altLang="el-G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Τολ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05324" y="4000018"/>
            <a:ext cx="110850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ολίσθησης είναι </a:t>
            </a:r>
            <a:r>
              <a:rPr lang="el-GR" altLang="el-GR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σταθερή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δύναμη</a:t>
            </a:r>
          </a:p>
        </p:txBody>
      </p:sp>
      <p:cxnSp>
        <p:nvCxnSpPr>
          <p:cNvPr id="3" name="Ευθεία γραμμή σύνδεσης 2"/>
          <p:cNvCxnSpPr/>
          <p:nvPr/>
        </p:nvCxnSpPr>
        <p:spPr>
          <a:xfrm flipV="1">
            <a:off x="1973179" y="5126392"/>
            <a:ext cx="770019" cy="5634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 flipV="1">
            <a:off x="1973179" y="5621867"/>
            <a:ext cx="806114" cy="79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>
          <a:xfrm>
            <a:off x="1973179" y="5713112"/>
            <a:ext cx="806114" cy="394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928704"/>
      </p:ext>
    </p:extLst>
  </p:cSld>
  <p:clrMapOvr>
    <a:masterClrMapping/>
  </p:clrMapOvr>
  <p:transition spd="med">
    <p:strips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8" grpId="0" autoUpdateAnimBg="0"/>
      <p:bldP spid="5" grpId="0" autoUpdateAnimBg="0"/>
      <p:bldP spid="6" grpId="0" autoUpdateAnimBg="0"/>
      <p:bldP spid="7" grpId="0" autoUpdateAnimBg="0"/>
      <p:bldP spid="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7463" y="268872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Ποιοτικό διάγραμμα μεταβολής της τριβής με τη δύναμη που ασκούμε: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Ευθύγραμμο βέλος σύνδεσης 3"/>
          <p:cNvCxnSpPr/>
          <p:nvPr/>
        </p:nvCxnSpPr>
        <p:spPr>
          <a:xfrm flipV="1">
            <a:off x="1724526" y="5618491"/>
            <a:ext cx="5804683" cy="42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 flipV="1">
            <a:off x="1731523" y="1594435"/>
            <a:ext cx="68094" cy="40281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1059" y="148759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7541175" y="545857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l-GR" dirty="0"/>
          </a:p>
        </p:txBody>
      </p:sp>
      <p:cxnSp>
        <p:nvCxnSpPr>
          <p:cNvPr id="10" name="Ευθεία γραμμή σύνδεσης 9"/>
          <p:cNvCxnSpPr/>
          <p:nvPr/>
        </p:nvCxnSpPr>
        <p:spPr>
          <a:xfrm flipV="1">
            <a:off x="1724526" y="3180945"/>
            <a:ext cx="2059534" cy="2433792"/>
          </a:xfrm>
          <a:prstGeom prst="line">
            <a:avLst/>
          </a:prstGeom>
          <a:ln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>
          <a:xfrm>
            <a:off x="3784060" y="3182485"/>
            <a:ext cx="0" cy="7183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>
          <a:xfrm flipV="1">
            <a:off x="3784060" y="3881336"/>
            <a:ext cx="3171217" cy="194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>
          <a:xfrm>
            <a:off x="1765570" y="3189904"/>
            <a:ext cx="2018490" cy="1892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1765569" y="3871874"/>
            <a:ext cx="2018490" cy="1892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1418" y="297678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 </a:t>
            </a:r>
            <a:r>
              <a:rPr lang="el-GR" dirty="0" smtClean="0"/>
              <a:t>οριακή</a:t>
            </a:r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467456" y="3670368"/>
            <a:ext cx="1298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l-GR" dirty="0" smtClean="0"/>
              <a:t>ολίσθησης</a:t>
            </a:r>
            <a:endParaRPr lang="el-GR" dirty="0"/>
          </a:p>
        </p:txBody>
      </p:sp>
      <p:sp>
        <p:nvSpPr>
          <p:cNvPr id="21" name="TextBox 20"/>
          <p:cNvSpPr txBox="1"/>
          <p:nvPr/>
        </p:nvSpPr>
        <p:spPr>
          <a:xfrm>
            <a:off x="4388920" y="3871874"/>
            <a:ext cx="2047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σώμα ολισθαίνει</a:t>
            </a:r>
            <a:endParaRPr lang="el-GR" dirty="0"/>
          </a:p>
        </p:txBody>
      </p:sp>
      <p:sp>
        <p:nvSpPr>
          <p:cNvPr id="23" name="TextBox 22"/>
          <p:cNvSpPr txBox="1"/>
          <p:nvPr/>
        </p:nvSpPr>
        <p:spPr>
          <a:xfrm rot="18548515">
            <a:off x="1911995" y="4389671"/>
            <a:ext cx="1773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σώμα ακίνητο</a:t>
            </a:r>
            <a:endParaRPr lang="el-GR" dirty="0"/>
          </a:p>
        </p:txBody>
      </p:sp>
      <p:cxnSp>
        <p:nvCxnSpPr>
          <p:cNvPr id="24" name="Ευθεία γραμμή σύνδεσης 23"/>
          <p:cNvCxnSpPr/>
          <p:nvPr/>
        </p:nvCxnSpPr>
        <p:spPr>
          <a:xfrm flipV="1">
            <a:off x="3784059" y="3919303"/>
            <a:ext cx="0" cy="172394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00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be 236"/>
          <p:cNvSpPr/>
          <p:nvPr/>
        </p:nvSpPr>
        <p:spPr bwMode="auto">
          <a:xfrm>
            <a:off x="1809720" y="5286388"/>
            <a:ext cx="8501122" cy="1000132"/>
          </a:xfrm>
          <a:prstGeom prst="cube">
            <a:avLst>
              <a:gd name="adj" fmla="val 80338"/>
            </a:avLst>
          </a:prstGeom>
          <a:blipFill>
            <a:blip r:embed="rId3"/>
            <a:tile tx="0" ty="0" sx="100000" sy="100000" flip="none" algn="tl"/>
          </a:blip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none"/>
          <a:lstStyle/>
          <a:p>
            <a:pPr>
              <a:defRPr/>
            </a:pPr>
            <a:endParaRPr lang="el-GR"/>
          </a:p>
        </p:txBody>
      </p:sp>
      <p:pic>
        <p:nvPicPr>
          <p:cNvPr id="1258" name="Picture 234" descr="D:\animations\people1\construction\construction_girl_cab_h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8" y="3714750"/>
            <a:ext cx="14287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9720" y="1231187"/>
            <a:ext cx="8358246" cy="1875600"/>
          </a:xfrm>
          <a:ln>
            <a:miter lim="800000"/>
            <a:headEnd/>
            <a:tailEnd/>
          </a:ln>
        </p:spPr>
        <p:txBody>
          <a:bodyPr>
            <a:normAutofit fontScale="92500" lnSpcReduction="10000"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Ορισμός: είναι </a:t>
            </a: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μια </a:t>
            </a:r>
            <a:r>
              <a:rPr lang="el-GR" u="sng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δύναμη</a:t>
            </a: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που </a:t>
            </a:r>
            <a:r>
              <a:rPr lang="el-GR" u="sng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αντιστέκεται 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στην κίνηση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ενός σώματος </a:t>
            </a: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πάνω 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σε μια </a:t>
            </a: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επιφάνεια</a:t>
            </a:r>
            <a:r>
              <a:rPr lang="en-US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ή να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εμποδίζει την κίνηση του ή να εμποδίζει την έναρξη της</a:t>
            </a: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r>
              <a:rPr lang="el-GR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κίνησης.</a:t>
            </a:r>
            <a:endParaRPr lang="el-GR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  <a:defRPr/>
            </a:pPr>
            <a:endParaRPr lang="en-GB" u="sng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3332776" y="160698"/>
            <a:ext cx="4286280" cy="928670"/>
          </a:xfrm>
          <a:prstGeom prst="roundRect">
            <a:avLst>
              <a:gd name="adj" fmla="val 3739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sm" len="sm"/>
            <a:tailEnd type="none" w="sm" len="sm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ΤΡΙΒΗ</a:t>
            </a:r>
            <a:r>
              <a:rPr lang="en-US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(</a:t>
            </a:r>
            <a:r>
              <a:rPr lang="el-GR" sz="2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σελ.161)</a:t>
            </a:r>
            <a:endParaRPr lang="el-GR" sz="2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3024189" y="3643314"/>
            <a:ext cx="2643187" cy="2124075"/>
            <a:chOff x="2305" y="1808"/>
            <a:chExt cx="973" cy="708"/>
          </a:xfrm>
        </p:grpSpPr>
        <p:sp>
          <p:nvSpPr>
            <p:cNvPr id="14353" name="Freeform 15"/>
            <p:cNvSpPr>
              <a:spLocks/>
            </p:cNvSpPr>
            <p:nvPr/>
          </p:nvSpPr>
          <p:spPr bwMode="auto">
            <a:xfrm>
              <a:off x="2511" y="2366"/>
              <a:ext cx="281" cy="72"/>
            </a:xfrm>
            <a:custGeom>
              <a:avLst/>
              <a:gdLst>
                <a:gd name="T0" fmla="*/ 0 w 281"/>
                <a:gd name="T1" fmla="*/ 72 h 72"/>
                <a:gd name="T2" fmla="*/ 281 w 281"/>
                <a:gd name="T3" fmla="*/ 58 h 72"/>
                <a:gd name="T4" fmla="*/ 276 w 281"/>
                <a:gd name="T5" fmla="*/ 0 h 72"/>
                <a:gd name="T6" fmla="*/ 10 w 281"/>
                <a:gd name="T7" fmla="*/ 32 h 72"/>
                <a:gd name="T8" fmla="*/ 0 w 281"/>
                <a:gd name="T9" fmla="*/ 7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1"/>
                <a:gd name="T16" fmla="*/ 0 h 72"/>
                <a:gd name="T17" fmla="*/ 281 w 281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1" h="72">
                  <a:moveTo>
                    <a:pt x="0" y="72"/>
                  </a:moveTo>
                  <a:lnTo>
                    <a:pt x="281" y="58"/>
                  </a:lnTo>
                  <a:lnTo>
                    <a:pt x="276" y="0"/>
                  </a:lnTo>
                  <a:lnTo>
                    <a:pt x="10" y="3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A0BA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4" name="Freeform 17"/>
            <p:cNvSpPr>
              <a:spLocks/>
            </p:cNvSpPr>
            <p:nvPr/>
          </p:nvSpPr>
          <p:spPr bwMode="auto">
            <a:xfrm>
              <a:off x="2305" y="2212"/>
              <a:ext cx="134" cy="208"/>
            </a:xfrm>
            <a:custGeom>
              <a:avLst/>
              <a:gdLst>
                <a:gd name="T0" fmla="*/ 17 w 134"/>
                <a:gd name="T1" fmla="*/ 2 h 208"/>
                <a:gd name="T2" fmla="*/ 65 w 134"/>
                <a:gd name="T3" fmla="*/ 0 h 208"/>
                <a:gd name="T4" fmla="*/ 114 w 134"/>
                <a:gd name="T5" fmla="*/ 2 h 208"/>
                <a:gd name="T6" fmla="*/ 120 w 134"/>
                <a:gd name="T7" fmla="*/ 27 h 208"/>
                <a:gd name="T8" fmla="*/ 125 w 134"/>
                <a:gd name="T9" fmla="*/ 52 h 208"/>
                <a:gd name="T10" fmla="*/ 128 w 134"/>
                <a:gd name="T11" fmla="*/ 74 h 208"/>
                <a:gd name="T12" fmla="*/ 131 w 134"/>
                <a:gd name="T13" fmla="*/ 97 h 208"/>
                <a:gd name="T14" fmla="*/ 132 w 134"/>
                <a:gd name="T15" fmla="*/ 119 h 208"/>
                <a:gd name="T16" fmla="*/ 133 w 134"/>
                <a:gd name="T17" fmla="*/ 142 h 208"/>
                <a:gd name="T18" fmla="*/ 134 w 134"/>
                <a:gd name="T19" fmla="*/ 166 h 208"/>
                <a:gd name="T20" fmla="*/ 134 w 134"/>
                <a:gd name="T21" fmla="*/ 192 h 208"/>
                <a:gd name="T22" fmla="*/ 77 w 134"/>
                <a:gd name="T23" fmla="*/ 208 h 208"/>
                <a:gd name="T24" fmla="*/ 0 w 134"/>
                <a:gd name="T25" fmla="*/ 195 h 208"/>
                <a:gd name="T26" fmla="*/ 0 w 134"/>
                <a:gd name="T27" fmla="*/ 139 h 208"/>
                <a:gd name="T28" fmla="*/ 7 w 134"/>
                <a:gd name="T29" fmla="*/ 46 h 208"/>
                <a:gd name="T30" fmla="*/ 17 w 134"/>
                <a:gd name="T31" fmla="*/ 2 h 20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34"/>
                <a:gd name="T49" fmla="*/ 0 h 208"/>
                <a:gd name="T50" fmla="*/ 134 w 134"/>
                <a:gd name="T51" fmla="*/ 208 h 20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34" h="208">
                  <a:moveTo>
                    <a:pt x="17" y="2"/>
                  </a:moveTo>
                  <a:lnTo>
                    <a:pt x="65" y="0"/>
                  </a:lnTo>
                  <a:lnTo>
                    <a:pt x="114" y="2"/>
                  </a:lnTo>
                  <a:lnTo>
                    <a:pt x="120" y="27"/>
                  </a:lnTo>
                  <a:lnTo>
                    <a:pt x="125" y="52"/>
                  </a:lnTo>
                  <a:lnTo>
                    <a:pt x="128" y="74"/>
                  </a:lnTo>
                  <a:lnTo>
                    <a:pt x="131" y="97"/>
                  </a:lnTo>
                  <a:lnTo>
                    <a:pt x="132" y="119"/>
                  </a:lnTo>
                  <a:lnTo>
                    <a:pt x="133" y="142"/>
                  </a:lnTo>
                  <a:lnTo>
                    <a:pt x="134" y="166"/>
                  </a:lnTo>
                  <a:lnTo>
                    <a:pt x="134" y="192"/>
                  </a:lnTo>
                  <a:lnTo>
                    <a:pt x="77" y="208"/>
                  </a:lnTo>
                  <a:lnTo>
                    <a:pt x="0" y="195"/>
                  </a:lnTo>
                  <a:lnTo>
                    <a:pt x="0" y="139"/>
                  </a:lnTo>
                  <a:lnTo>
                    <a:pt x="7" y="46"/>
                  </a:lnTo>
                  <a:lnTo>
                    <a:pt x="17" y="2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5" name="Freeform 18"/>
            <p:cNvSpPr>
              <a:spLocks/>
            </p:cNvSpPr>
            <p:nvPr/>
          </p:nvSpPr>
          <p:spPr bwMode="auto">
            <a:xfrm>
              <a:off x="2305" y="2233"/>
              <a:ext cx="80" cy="164"/>
            </a:xfrm>
            <a:custGeom>
              <a:avLst/>
              <a:gdLst>
                <a:gd name="T0" fmla="*/ 11 w 80"/>
                <a:gd name="T1" fmla="*/ 2 h 164"/>
                <a:gd name="T2" fmla="*/ 41 w 80"/>
                <a:gd name="T3" fmla="*/ 0 h 164"/>
                <a:gd name="T4" fmla="*/ 78 w 80"/>
                <a:gd name="T5" fmla="*/ 3 h 164"/>
                <a:gd name="T6" fmla="*/ 80 w 80"/>
                <a:gd name="T7" fmla="*/ 43 h 164"/>
                <a:gd name="T8" fmla="*/ 80 w 80"/>
                <a:gd name="T9" fmla="*/ 86 h 164"/>
                <a:gd name="T10" fmla="*/ 80 w 80"/>
                <a:gd name="T11" fmla="*/ 126 h 164"/>
                <a:gd name="T12" fmla="*/ 78 w 80"/>
                <a:gd name="T13" fmla="*/ 164 h 164"/>
                <a:gd name="T14" fmla="*/ 68 w 80"/>
                <a:gd name="T15" fmla="*/ 164 h 164"/>
                <a:gd name="T16" fmla="*/ 58 w 80"/>
                <a:gd name="T17" fmla="*/ 163 h 164"/>
                <a:gd name="T18" fmla="*/ 48 w 80"/>
                <a:gd name="T19" fmla="*/ 162 h 164"/>
                <a:gd name="T20" fmla="*/ 38 w 80"/>
                <a:gd name="T21" fmla="*/ 162 h 164"/>
                <a:gd name="T22" fmla="*/ 27 w 80"/>
                <a:gd name="T23" fmla="*/ 161 h 164"/>
                <a:gd name="T24" fmla="*/ 18 w 80"/>
                <a:gd name="T25" fmla="*/ 159 h 164"/>
                <a:gd name="T26" fmla="*/ 8 w 80"/>
                <a:gd name="T27" fmla="*/ 159 h 164"/>
                <a:gd name="T28" fmla="*/ 0 w 80"/>
                <a:gd name="T29" fmla="*/ 158 h 164"/>
                <a:gd name="T30" fmla="*/ 0 w 80"/>
                <a:gd name="T31" fmla="*/ 116 h 164"/>
                <a:gd name="T32" fmla="*/ 1 w 80"/>
                <a:gd name="T33" fmla="*/ 79 h 164"/>
                <a:gd name="T34" fmla="*/ 4 w 80"/>
                <a:gd name="T35" fmla="*/ 43 h 164"/>
                <a:gd name="T36" fmla="*/ 11 w 80"/>
                <a:gd name="T37" fmla="*/ 2 h 1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0"/>
                <a:gd name="T58" fmla="*/ 0 h 164"/>
                <a:gd name="T59" fmla="*/ 80 w 80"/>
                <a:gd name="T60" fmla="*/ 164 h 1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0" h="164">
                  <a:moveTo>
                    <a:pt x="11" y="2"/>
                  </a:moveTo>
                  <a:lnTo>
                    <a:pt x="41" y="0"/>
                  </a:lnTo>
                  <a:lnTo>
                    <a:pt x="78" y="3"/>
                  </a:lnTo>
                  <a:lnTo>
                    <a:pt x="80" y="43"/>
                  </a:lnTo>
                  <a:lnTo>
                    <a:pt x="80" y="86"/>
                  </a:lnTo>
                  <a:lnTo>
                    <a:pt x="80" y="126"/>
                  </a:lnTo>
                  <a:lnTo>
                    <a:pt x="78" y="164"/>
                  </a:lnTo>
                  <a:lnTo>
                    <a:pt x="68" y="164"/>
                  </a:lnTo>
                  <a:lnTo>
                    <a:pt x="58" y="163"/>
                  </a:lnTo>
                  <a:lnTo>
                    <a:pt x="48" y="162"/>
                  </a:lnTo>
                  <a:lnTo>
                    <a:pt x="38" y="162"/>
                  </a:lnTo>
                  <a:lnTo>
                    <a:pt x="27" y="161"/>
                  </a:lnTo>
                  <a:lnTo>
                    <a:pt x="18" y="159"/>
                  </a:lnTo>
                  <a:lnTo>
                    <a:pt x="8" y="159"/>
                  </a:lnTo>
                  <a:lnTo>
                    <a:pt x="0" y="158"/>
                  </a:lnTo>
                  <a:lnTo>
                    <a:pt x="0" y="116"/>
                  </a:lnTo>
                  <a:lnTo>
                    <a:pt x="1" y="79"/>
                  </a:lnTo>
                  <a:lnTo>
                    <a:pt x="4" y="43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9670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6" name="Freeform 19"/>
            <p:cNvSpPr>
              <a:spLocks/>
            </p:cNvSpPr>
            <p:nvPr/>
          </p:nvSpPr>
          <p:spPr bwMode="auto">
            <a:xfrm>
              <a:off x="2306" y="2233"/>
              <a:ext cx="78" cy="154"/>
            </a:xfrm>
            <a:custGeom>
              <a:avLst/>
              <a:gdLst>
                <a:gd name="T0" fmla="*/ 11 w 78"/>
                <a:gd name="T1" fmla="*/ 2 h 154"/>
                <a:gd name="T2" fmla="*/ 14 w 78"/>
                <a:gd name="T3" fmla="*/ 2 h 154"/>
                <a:gd name="T4" fmla="*/ 18 w 78"/>
                <a:gd name="T5" fmla="*/ 2 h 154"/>
                <a:gd name="T6" fmla="*/ 22 w 78"/>
                <a:gd name="T7" fmla="*/ 1 h 154"/>
                <a:gd name="T8" fmla="*/ 25 w 78"/>
                <a:gd name="T9" fmla="*/ 1 h 154"/>
                <a:gd name="T10" fmla="*/ 29 w 78"/>
                <a:gd name="T11" fmla="*/ 1 h 154"/>
                <a:gd name="T12" fmla="*/ 32 w 78"/>
                <a:gd name="T13" fmla="*/ 1 h 154"/>
                <a:gd name="T14" fmla="*/ 36 w 78"/>
                <a:gd name="T15" fmla="*/ 0 h 154"/>
                <a:gd name="T16" fmla="*/ 40 w 78"/>
                <a:gd name="T17" fmla="*/ 0 h 154"/>
                <a:gd name="T18" fmla="*/ 44 w 78"/>
                <a:gd name="T19" fmla="*/ 1 h 154"/>
                <a:gd name="T20" fmla="*/ 48 w 78"/>
                <a:gd name="T21" fmla="*/ 1 h 154"/>
                <a:gd name="T22" fmla="*/ 53 w 78"/>
                <a:gd name="T23" fmla="*/ 1 h 154"/>
                <a:gd name="T24" fmla="*/ 57 w 78"/>
                <a:gd name="T25" fmla="*/ 1 h 154"/>
                <a:gd name="T26" fmla="*/ 62 w 78"/>
                <a:gd name="T27" fmla="*/ 2 h 154"/>
                <a:gd name="T28" fmla="*/ 66 w 78"/>
                <a:gd name="T29" fmla="*/ 2 h 154"/>
                <a:gd name="T30" fmla="*/ 70 w 78"/>
                <a:gd name="T31" fmla="*/ 2 h 154"/>
                <a:gd name="T32" fmla="*/ 75 w 78"/>
                <a:gd name="T33" fmla="*/ 3 h 154"/>
                <a:gd name="T34" fmla="*/ 77 w 78"/>
                <a:gd name="T35" fmla="*/ 41 h 154"/>
                <a:gd name="T36" fmla="*/ 78 w 78"/>
                <a:gd name="T37" fmla="*/ 80 h 154"/>
                <a:gd name="T38" fmla="*/ 77 w 78"/>
                <a:gd name="T39" fmla="*/ 118 h 154"/>
                <a:gd name="T40" fmla="*/ 75 w 78"/>
                <a:gd name="T41" fmla="*/ 154 h 154"/>
                <a:gd name="T42" fmla="*/ 65 w 78"/>
                <a:gd name="T43" fmla="*/ 154 h 154"/>
                <a:gd name="T44" fmla="*/ 56 w 78"/>
                <a:gd name="T45" fmla="*/ 153 h 154"/>
                <a:gd name="T46" fmla="*/ 46 w 78"/>
                <a:gd name="T47" fmla="*/ 153 h 154"/>
                <a:gd name="T48" fmla="*/ 36 w 78"/>
                <a:gd name="T49" fmla="*/ 152 h 154"/>
                <a:gd name="T50" fmla="*/ 27 w 78"/>
                <a:gd name="T51" fmla="*/ 151 h 154"/>
                <a:gd name="T52" fmla="*/ 18 w 78"/>
                <a:gd name="T53" fmla="*/ 150 h 154"/>
                <a:gd name="T54" fmla="*/ 8 w 78"/>
                <a:gd name="T55" fmla="*/ 149 h 154"/>
                <a:gd name="T56" fmla="*/ 0 w 78"/>
                <a:gd name="T57" fmla="*/ 148 h 154"/>
                <a:gd name="T58" fmla="*/ 0 w 78"/>
                <a:gd name="T59" fmla="*/ 109 h 154"/>
                <a:gd name="T60" fmla="*/ 1 w 78"/>
                <a:gd name="T61" fmla="*/ 75 h 154"/>
                <a:gd name="T62" fmla="*/ 4 w 78"/>
                <a:gd name="T63" fmla="*/ 40 h 154"/>
                <a:gd name="T64" fmla="*/ 11 w 78"/>
                <a:gd name="T65" fmla="*/ 2 h 1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8"/>
                <a:gd name="T100" fmla="*/ 0 h 154"/>
                <a:gd name="T101" fmla="*/ 78 w 78"/>
                <a:gd name="T102" fmla="*/ 154 h 1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8" h="154">
                  <a:moveTo>
                    <a:pt x="11" y="2"/>
                  </a:moveTo>
                  <a:lnTo>
                    <a:pt x="14" y="2"/>
                  </a:lnTo>
                  <a:lnTo>
                    <a:pt x="18" y="2"/>
                  </a:lnTo>
                  <a:lnTo>
                    <a:pt x="22" y="1"/>
                  </a:lnTo>
                  <a:lnTo>
                    <a:pt x="25" y="1"/>
                  </a:lnTo>
                  <a:lnTo>
                    <a:pt x="29" y="1"/>
                  </a:lnTo>
                  <a:lnTo>
                    <a:pt x="32" y="1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4" y="1"/>
                  </a:lnTo>
                  <a:lnTo>
                    <a:pt x="48" y="1"/>
                  </a:lnTo>
                  <a:lnTo>
                    <a:pt x="53" y="1"/>
                  </a:lnTo>
                  <a:lnTo>
                    <a:pt x="57" y="1"/>
                  </a:lnTo>
                  <a:lnTo>
                    <a:pt x="62" y="2"/>
                  </a:lnTo>
                  <a:lnTo>
                    <a:pt x="66" y="2"/>
                  </a:lnTo>
                  <a:lnTo>
                    <a:pt x="70" y="2"/>
                  </a:lnTo>
                  <a:lnTo>
                    <a:pt x="75" y="3"/>
                  </a:lnTo>
                  <a:lnTo>
                    <a:pt x="77" y="41"/>
                  </a:lnTo>
                  <a:lnTo>
                    <a:pt x="78" y="80"/>
                  </a:lnTo>
                  <a:lnTo>
                    <a:pt x="77" y="118"/>
                  </a:lnTo>
                  <a:lnTo>
                    <a:pt x="75" y="154"/>
                  </a:lnTo>
                  <a:lnTo>
                    <a:pt x="65" y="154"/>
                  </a:lnTo>
                  <a:lnTo>
                    <a:pt x="56" y="153"/>
                  </a:lnTo>
                  <a:lnTo>
                    <a:pt x="46" y="153"/>
                  </a:lnTo>
                  <a:lnTo>
                    <a:pt x="36" y="152"/>
                  </a:lnTo>
                  <a:lnTo>
                    <a:pt x="27" y="151"/>
                  </a:lnTo>
                  <a:lnTo>
                    <a:pt x="18" y="150"/>
                  </a:lnTo>
                  <a:lnTo>
                    <a:pt x="8" y="149"/>
                  </a:lnTo>
                  <a:lnTo>
                    <a:pt x="0" y="148"/>
                  </a:lnTo>
                  <a:lnTo>
                    <a:pt x="0" y="109"/>
                  </a:lnTo>
                  <a:lnTo>
                    <a:pt x="1" y="75"/>
                  </a:lnTo>
                  <a:lnTo>
                    <a:pt x="4" y="40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9B77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7" name="Freeform 20"/>
            <p:cNvSpPr>
              <a:spLocks/>
            </p:cNvSpPr>
            <p:nvPr/>
          </p:nvSpPr>
          <p:spPr bwMode="auto">
            <a:xfrm>
              <a:off x="2306" y="2233"/>
              <a:ext cx="75" cy="143"/>
            </a:xfrm>
            <a:custGeom>
              <a:avLst/>
              <a:gdLst>
                <a:gd name="T0" fmla="*/ 11 w 75"/>
                <a:gd name="T1" fmla="*/ 2 h 143"/>
                <a:gd name="T2" fmla="*/ 15 w 75"/>
                <a:gd name="T3" fmla="*/ 2 h 143"/>
                <a:gd name="T4" fmla="*/ 18 w 75"/>
                <a:gd name="T5" fmla="*/ 2 h 143"/>
                <a:gd name="T6" fmla="*/ 22 w 75"/>
                <a:gd name="T7" fmla="*/ 1 h 143"/>
                <a:gd name="T8" fmla="*/ 25 w 75"/>
                <a:gd name="T9" fmla="*/ 1 h 143"/>
                <a:gd name="T10" fmla="*/ 29 w 75"/>
                <a:gd name="T11" fmla="*/ 1 h 143"/>
                <a:gd name="T12" fmla="*/ 32 w 75"/>
                <a:gd name="T13" fmla="*/ 1 h 143"/>
                <a:gd name="T14" fmla="*/ 36 w 75"/>
                <a:gd name="T15" fmla="*/ 0 h 143"/>
                <a:gd name="T16" fmla="*/ 39 w 75"/>
                <a:gd name="T17" fmla="*/ 0 h 143"/>
                <a:gd name="T18" fmla="*/ 43 w 75"/>
                <a:gd name="T19" fmla="*/ 1 h 143"/>
                <a:gd name="T20" fmla="*/ 47 w 75"/>
                <a:gd name="T21" fmla="*/ 1 h 143"/>
                <a:gd name="T22" fmla="*/ 52 w 75"/>
                <a:gd name="T23" fmla="*/ 1 h 143"/>
                <a:gd name="T24" fmla="*/ 56 w 75"/>
                <a:gd name="T25" fmla="*/ 1 h 143"/>
                <a:gd name="T26" fmla="*/ 60 w 75"/>
                <a:gd name="T27" fmla="*/ 2 h 143"/>
                <a:gd name="T28" fmla="*/ 64 w 75"/>
                <a:gd name="T29" fmla="*/ 2 h 143"/>
                <a:gd name="T30" fmla="*/ 69 w 75"/>
                <a:gd name="T31" fmla="*/ 2 h 143"/>
                <a:gd name="T32" fmla="*/ 73 w 75"/>
                <a:gd name="T33" fmla="*/ 3 h 143"/>
                <a:gd name="T34" fmla="*/ 75 w 75"/>
                <a:gd name="T35" fmla="*/ 38 h 143"/>
                <a:gd name="T36" fmla="*/ 75 w 75"/>
                <a:gd name="T37" fmla="*/ 75 h 143"/>
                <a:gd name="T38" fmla="*/ 75 w 75"/>
                <a:gd name="T39" fmla="*/ 110 h 143"/>
                <a:gd name="T40" fmla="*/ 73 w 75"/>
                <a:gd name="T41" fmla="*/ 143 h 143"/>
                <a:gd name="T42" fmla="*/ 64 w 75"/>
                <a:gd name="T43" fmla="*/ 143 h 143"/>
                <a:gd name="T44" fmla="*/ 55 w 75"/>
                <a:gd name="T45" fmla="*/ 143 h 143"/>
                <a:gd name="T46" fmla="*/ 45 w 75"/>
                <a:gd name="T47" fmla="*/ 143 h 143"/>
                <a:gd name="T48" fmla="*/ 36 w 75"/>
                <a:gd name="T49" fmla="*/ 142 h 143"/>
                <a:gd name="T50" fmla="*/ 26 w 75"/>
                <a:gd name="T51" fmla="*/ 142 h 143"/>
                <a:gd name="T52" fmla="*/ 18 w 75"/>
                <a:gd name="T53" fmla="*/ 140 h 143"/>
                <a:gd name="T54" fmla="*/ 9 w 75"/>
                <a:gd name="T55" fmla="*/ 140 h 143"/>
                <a:gd name="T56" fmla="*/ 0 w 75"/>
                <a:gd name="T57" fmla="*/ 139 h 143"/>
                <a:gd name="T58" fmla="*/ 0 w 75"/>
                <a:gd name="T59" fmla="*/ 102 h 143"/>
                <a:gd name="T60" fmla="*/ 1 w 75"/>
                <a:gd name="T61" fmla="*/ 70 h 143"/>
                <a:gd name="T62" fmla="*/ 5 w 75"/>
                <a:gd name="T63" fmla="*/ 38 h 143"/>
                <a:gd name="T64" fmla="*/ 11 w 75"/>
                <a:gd name="T65" fmla="*/ 2 h 1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5"/>
                <a:gd name="T100" fmla="*/ 0 h 143"/>
                <a:gd name="T101" fmla="*/ 75 w 75"/>
                <a:gd name="T102" fmla="*/ 143 h 14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5" h="143">
                  <a:moveTo>
                    <a:pt x="11" y="2"/>
                  </a:moveTo>
                  <a:lnTo>
                    <a:pt x="15" y="2"/>
                  </a:lnTo>
                  <a:lnTo>
                    <a:pt x="18" y="2"/>
                  </a:lnTo>
                  <a:lnTo>
                    <a:pt x="22" y="1"/>
                  </a:lnTo>
                  <a:lnTo>
                    <a:pt x="25" y="1"/>
                  </a:lnTo>
                  <a:lnTo>
                    <a:pt x="29" y="1"/>
                  </a:lnTo>
                  <a:lnTo>
                    <a:pt x="32" y="1"/>
                  </a:lnTo>
                  <a:lnTo>
                    <a:pt x="36" y="0"/>
                  </a:lnTo>
                  <a:lnTo>
                    <a:pt x="39" y="0"/>
                  </a:lnTo>
                  <a:lnTo>
                    <a:pt x="43" y="1"/>
                  </a:lnTo>
                  <a:lnTo>
                    <a:pt x="47" y="1"/>
                  </a:lnTo>
                  <a:lnTo>
                    <a:pt x="52" y="1"/>
                  </a:lnTo>
                  <a:lnTo>
                    <a:pt x="56" y="1"/>
                  </a:lnTo>
                  <a:lnTo>
                    <a:pt x="60" y="2"/>
                  </a:lnTo>
                  <a:lnTo>
                    <a:pt x="64" y="2"/>
                  </a:lnTo>
                  <a:lnTo>
                    <a:pt x="69" y="2"/>
                  </a:lnTo>
                  <a:lnTo>
                    <a:pt x="73" y="3"/>
                  </a:lnTo>
                  <a:lnTo>
                    <a:pt x="75" y="38"/>
                  </a:lnTo>
                  <a:lnTo>
                    <a:pt x="75" y="75"/>
                  </a:lnTo>
                  <a:lnTo>
                    <a:pt x="75" y="110"/>
                  </a:lnTo>
                  <a:lnTo>
                    <a:pt x="73" y="143"/>
                  </a:lnTo>
                  <a:lnTo>
                    <a:pt x="64" y="143"/>
                  </a:lnTo>
                  <a:lnTo>
                    <a:pt x="55" y="143"/>
                  </a:lnTo>
                  <a:lnTo>
                    <a:pt x="45" y="143"/>
                  </a:lnTo>
                  <a:lnTo>
                    <a:pt x="36" y="142"/>
                  </a:lnTo>
                  <a:lnTo>
                    <a:pt x="26" y="142"/>
                  </a:lnTo>
                  <a:lnTo>
                    <a:pt x="18" y="140"/>
                  </a:lnTo>
                  <a:lnTo>
                    <a:pt x="9" y="140"/>
                  </a:lnTo>
                  <a:lnTo>
                    <a:pt x="0" y="139"/>
                  </a:lnTo>
                  <a:lnTo>
                    <a:pt x="0" y="102"/>
                  </a:lnTo>
                  <a:lnTo>
                    <a:pt x="1" y="70"/>
                  </a:lnTo>
                  <a:lnTo>
                    <a:pt x="5" y="38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A07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8" name="Freeform 21"/>
            <p:cNvSpPr>
              <a:spLocks/>
            </p:cNvSpPr>
            <p:nvPr/>
          </p:nvSpPr>
          <p:spPr bwMode="auto">
            <a:xfrm>
              <a:off x="2307" y="2233"/>
              <a:ext cx="72" cy="133"/>
            </a:xfrm>
            <a:custGeom>
              <a:avLst/>
              <a:gdLst>
                <a:gd name="T0" fmla="*/ 11 w 72"/>
                <a:gd name="T1" fmla="*/ 2 h 133"/>
                <a:gd name="T2" fmla="*/ 14 w 72"/>
                <a:gd name="T3" fmla="*/ 2 h 133"/>
                <a:gd name="T4" fmla="*/ 17 w 72"/>
                <a:gd name="T5" fmla="*/ 2 h 133"/>
                <a:gd name="T6" fmla="*/ 21 w 72"/>
                <a:gd name="T7" fmla="*/ 2 h 133"/>
                <a:gd name="T8" fmla="*/ 24 w 72"/>
                <a:gd name="T9" fmla="*/ 1 h 133"/>
                <a:gd name="T10" fmla="*/ 28 w 72"/>
                <a:gd name="T11" fmla="*/ 1 h 133"/>
                <a:gd name="T12" fmla="*/ 31 w 72"/>
                <a:gd name="T13" fmla="*/ 1 h 133"/>
                <a:gd name="T14" fmla="*/ 34 w 72"/>
                <a:gd name="T15" fmla="*/ 0 h 133"/>
                <a:gd name="T16" fmla="*/ 37 w 72"/>
                <a:gd name="T17" fmla="*/ 0 h 133"/>
                <a:gd name="T18" fmla="*/ 41 w 72"/>
                <a:gd name="T19" fmla="*/ 1 h 133"/>
                <a:gd name="T20" fmla="*/ 46 w 72"/>
                <a:gd name="T21" fmla="*/ 1 h 133"/>
                <a:gd name="T22" fmla="*/ 50 w 72"/>
                <a:gd name="T23" fmla="*/ 1 h 133"/>
                <a:gd name="T24" fmla="*/ 54 w 72"/>
                <a:gd name="T25" fmla="*/ 1 h 133"/>
                <a:gd name="T26" fmla="*/ 58 w 72"/>
                <a:gd name="T27" fmla="*/ 2 h 133"/>
                <a:gd name="T28" fmla="*/ 62 w 72"/>
                <a:gd name="T29" fmla="*/ 2 h 133"/>
                <a:gd name="T30" fmla="*/ 66 w 72"/>
                <a:gd name="T31" fmla="*/ 2 h 133"/>
                <a:gd name="T32" fmla="*/ 70 w 72"/>
                <a:gd name="T33" fmla="*/ 3 h 133"/>
                <a:gd name="T34" fmla="*/ 72 w 72"/>
                <a:gd name="T35" fmla="*/ 36 h 133"/>
                <a:gd name="T36" fmla="*/ 72 w 72"/>
                <a:gd name="T37" fmla="*/ 69 h 133"/>
                <a:gd name="T38" fmla="*/ 72 w 72"/>
                <a:gd name="T39" fmla="*/ 103 h 133"/>
                <a:gd name="T40" fmla="*/ 70 w 72"/>
                <a:gd name="T41" fmla="*/ 133 h 133"/>
                <a:gd name="T42" fmla="*/ 61 w 72"/>
                <a:gd name="T43" fmla="*/ 133 h 133"/>
                <a:gd name="T44" fmla="*/ 52 w 72"/>
                <a:gd name="T45" fmla="*/ 133 h 133"/>
                <a:gd name="T46" fmla="*/ 43 w 72"/>
                <a:gd name="T47" fmla="*/ 133 h 133"/>
                <a:gd name="T48" fmla="*/ 35 w 72"/>
                <a:gd name="T49" fmla="*/ 132 h 133"/>
                <a:gd name="T50" fmla="*/ 26 w 72"/>
                <a:gd name="T51" fmla="*/ 132 h 133"/>
                <a:gd name="T52" fmla="*/ 17 w 72"/>
                <a:gd name="T53" fmla="*/ 131 h 133"/>
                <a:gd name="T54" fmla="*/ 9 w 72"/>
                <a:gd name="T55" fmla="*/ 130 h 133"/>
                <a:gd name="T56" fmla="*/ 0 w 72"/>
                <a:gd name="T57" fmla="*/ 129 h 133"/>
                <a:gd name="T58" fmla="*/ 0 w 72"/>
                <a:gd name="T59" fmla="*/ 95 h 133"/>
                <a:gd name="T60" fmla="*/ 2 w 72"/>
                <a:gd name="T61" fmla="*/ 65 h 133"/>
                <a:gd name="T62" fmla="*/ 5 w 72"/>
                <a:gd name="T63" fmla="*/ 35 h 133"/>
                <a:gd name="T64" fmla="*/ 11 w 72"/>
                <a:gd name="T65" fmla="*/ 2 h 13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2"/>
                <a:gd name="T100" fmla="*/ 0 h 133"/>
                <a:gd name="T101" fmla="*/ 72 w 72"/>
                <a:gd name="T102" fmla="*/ 133 h 13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2" h="133">
                  <a:moveTo>
                    <a:pt x="11" y="2"/>
                  </a:moveTo>
                  <a:lnTo>
                    <a:pt x="14" y="2"/>
                  </a:lnTo>
                  <a:lnTo>
                    <a:pt x="17" y="2"/>
                  </a:lnTo>
                  <a:lnTo>
                    <a:pt x="21" y="2"/>
                  </a:lnTo>
                  <a:lnTo>
                    <a:pt x="24" y="1"/>
                  </a:lnTo>
                  <a:lnTo>
                    <a:pt x="28" y="1"/>
                  </a:lnTo>
                  <a:lnTo>
                    <a:pt x="31" y="1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1"/>
                  </a:lnTo>
                  <a:lnTo>
                    <a:pt x="46" y="1"/>
                  </a:lnTo>
                  <a:lnTo>
                    <a:pt x="50" y="1"/>
                  </a:lnTo>
                  <a:lnTo>
                    <a:pt x="54" y="1"/>
                  </a:lnTo>
                  <a:lnTo>
                    <a:pt x="58" y="2"/>
                  </a:lnTo>
                  <a:lnTo>
                    <a:pt x="62" y="2"/>
                  </a:lnTo>
                  <a:lnTo>
                    <a:pt x="66" y="2"/>
                  </a:lnTo>
                  <a:lnTo>
                    <a:pt x="70" y="3"/>
                  </a:lnTo>
                  <a:lnTo>
                    <a:pt x="72" y="36"/>
                  </a:lnTo>
                  <a:lnTo>
                    <a:pt x="72" y="69"/>
                  </a:lnTo>
                  <a:lnTo>
                    <a:pt x="72" y="103"/>
                  </a:lnTo>
                  <a:lnTo>
                    <a:pt x="70" y="133"/>
                  </a:lnTo>
                  <a:lnTo>
                    <a:pt x="61" y="133"/>
                  </a:lnTo>
                  <a:lnTo>
                    <a:pt x="52" y="133"/>
                  </a:lnTo>
                  <a:lnTo>
                    <a:pt x="43" y="133"/>
                  </a:lnTo>
                  <a:lnTo>
                    <a:pt x="35" y="132"/>
                  </a:lnTo>
                  <a:lnTo>
                    <a:pt x="26" y="132"/>
                  </a:lnTo>
                  <a:lnTo>
                    <a:pt x="17" y="131"/>
                  </a:lnTo>
                  <a:lnTo>
                    <a:pt x="9" y="130"/>
                  </a:lnTo>
                  <a:lnTo>
                    <a:pt x="0" y="129"/>
                  </a:lnTo>
                  <a:lnTo>
                    <a:pt x="0" y="95"/>
                  </a:lnTo>
                  <a:lnTo>
                    <a:pt x="2" y="65"/>
                  </a:lnTo>
                  <a:lnTo>
                    <a:pt x="5" y="35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A58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59" name="Freeform 22"/>
            <p:cNvSpPr>
              <a:spLocks/>
            </p:cNvSpPr>
            <p:nvPr/>
          </p:nvSpPr>
          <p:spPr bwMode="auto">
            <a:xfrm>
              <a:off x="2309" y="2233"/>
              <a:ext cx="68" cy="124"/>
            </a:xfrm>
            <a:custGeom>
              <a:avLst/>
              <a:gdLst>
                <a:gd name="T0" fmla="*/ 9 w 68"/>
                <a:gd name="T1" fmla="*/ 2 h 124"/>
                <a:gd name="T2" fmla="*/ 12 w 68"/>
                <a:gd name="T3" fmla="*/ 2 h 124"/>
                <a:gd name="T4" fmla="*/ 15 w 68"/>
                <a:gd name="T5" fmla="*/ 2 h 124"/>
                <a:gd name="T6" fmla="*/ 19 w 68"/>
                <a:gd name="T7" fmla="*/ 2 h 124"/>
                <a:gd name="T8" fmla="*/ 22 w 68"/>
                <a:gd name="T9" fmla="*/ 1 h 124"/>
                <a:gd name="T10" fmla="*/ 25 w 68"/>
                <a:gd name="T11" fmla="*/ 1 h 124"/>
                <a:gd name="T12" fmla="*/ 29 w 68"/>
                <a:gd name="T13" fmla="*/ 1 h 124"/>
                <a:gd name="T14" fmla="*/ 31 w 68"/>
                <a:gd name="T15" fmla="*/ 0 h 124"/>
                <a:gd name="T16" fmla="*/ 35 w 68"/>
                <a:gd name="T17" fmla="*/ 0 h 124"/>
                <a:gd name="T18" fmla="*/ 39 w 68"/>
                <a:gd name="T19" fmla="*/ 1 h 124"/>
                <a:gd name="T20" fmla="*/ 43 w 68"/>
                <a:gd name="T21" fmla="*/ 1 h 124"/>
                <a:gd name="T22" fmla="*/ 46 w 68"/>
                <a:gd name="T23" fmla="*/ 1 h 124"/>
                <a:gd name="T24" fmla="*/ 50 w 68"/>
                <a:gd name="T25" fmla="*/ 1 h 124"/>
                <a:gd name="T26" fmla="*/ 54 w 68"/>
                <a:gd name="T27" fmla="*/ 2 h 124"/>
                <a:gd name="T28" fmla="*/ 59 w 68"/>
                <a:gd name="T29" fmla="*/ 2 h 124"/>
                <a:gd name="T30" fmla="*/ 62 w 68"/>
                <a:gd name="T31" fmla="*/ 2 h 124"/>
                <a:gd name="T32" fmla="*/ 66 w 68"/>
                <a:gd name="T33" fmla="*/ 3 h 124"/>
                <a:gd name="T34" fmla="*/ 67 w 68"/>
                <a:gd name="T35" fmla="*/ 33 h 124"/>
                <a:gd name="T36" fmla="*/ 68 w 68"/>
                <a:gd name="T37" fmla="*/ 64 h 124"/>
                <a:gd name="T38" fmla="*/ 67 w 68"/>
                <a:gd name="T39" fmla="*/ 95 h 124"/>
                <a:gd name="T40" fmla="*/ 66 w 68"/>
                <a:gd name="T41" fmla="*/ 124 h 124"/>
                <a:gd name="T42" fmla="*/ 57 w 68"/>
                <a:gd name="T43" fmla="*/ 124 h 124"/>
                <a:gd name="T44" fmla="*/ 49 w 68"/>
                <a:gd name="T45" fmla="*/ 124 h 124"/>
                <a:gd name="T46" fmla="*/ 41 w 68"/>
                <a:gd name="T47" fmla="*/ 123 h 124"/>
                <a:gd name="T48" fmla="*/ 32 w 68"/>
                <a:gd name="T49" fmla="*/ 123 h 124"/>
                <a:gd name="T50" fmla="*/ 23 w 68"/>
                <a:gd name="T51" fmla="*/ 122 h 124"/>
                <a:gd name="T52" fmla="*/ 15 w 68"/>
                <a:gd name="T53" fmla="*/ 121 h 124"/>
                <a:gd name="T54" fmla="*/ 7 w 68"/>
                <a:gd name="T55" fmla="*/ 121 h 124"/>
                <a:gd name="T56" fmla="*/ 0 w 68"/>
                <a:gd name="T57" fmla="*/ 120 h 124"/>
                <a:gd name="T58" fmla="*/ 0 w 68"/>
                <a:gd name="T59" fmla="*/ 89 h 124"/>
                <a:gd name="T60" fmla="*/ 0 w 68"/>
                <a:gd name="T61" fmla="*/ 61 h 124"/>
                <a:gd name="T62" fmla="*/ 3 w 68"/>
                <a:gd name="T63" fmla="*/ 33 h 124"/>
                <a:gd name="T64" fmla="*/ 9 w 68"/>
                <a:gd name="T65" fmla="*/ 2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8"/>
                <a:gd name="T100" fmla="*/ 0 h 124"/>
                <a:gd name="T101" fmla="*/ 68 w 68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8" h="124">
                  <a:moveTo>
                    <a:pt x="9" y="2"/>
                  </a:moveTo>
                  <a:lnTo>
                    <a:pt x="12" y="2"/>
                  </a:lnTo>
                  <a:lnTo>
                    <a:pt x="15" y="2"/>
                  </a:lnTo>
                  <a:lnTo>
                    <a:pt x="19" y="2"/>
                  </a:lnTo>
                  <a:lnTo>
                    <a:pt x="22" y="1"/>
                  </a:lnTo>
                  <a:lnTo>
                    <a:pt x="25" y="1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9" y="1"/>
                  </a:lnTo>
                  <a:lnTo>
                    <a:pt x="43" y="1"/>
                  </a:lnTo>
                  <a:lnTo>
                    <a:pt x="46" y="1"/>
                  </a:lnTo>
                  <a:lnTo>
                    <a:pt x="50" y="1"/>
                  </a:lnTo>
                  <a:lnTo>
                    <a:pt x="54" y="2"/>
                  </a:lnTo>
                  <a:lnTo>
                    <a:pt x="59" y="2"/>
                  </a:lnTo>
                  <a:lnTo>
                    <a:pt x="62" y="2"/>
                  </a:lnTo>
                  <a:lnTo>
                    <a:pt x="66" y="3"/>
                  </a:lnTo>
                  <a:lnTo>
                    <a:pt x="67" y="33"/>
                  </a:lnTo>
                  <a:lnTo>
                    <a:pt x="68" y="64"/>
                  </a:lnTo>
                  <a:lnTo>
                    <a:pt x="67" y="95"/>
                  </a:lnTo>
                  <a:lnTo>
                    <a:pt x="66" y="124"/>
                  </a:lnTo>
                  <a:lnTo>
                    <a:pt x="57" y="124"/>
                  </a:lnTo>
                  <a:lnTo>
                    <a:pt x="49" y="124"/>
                  </a:lnTo>
                  <a:lnTo>
                    <a:pt x="41" y="123"/>
                  </a:lnTo>
                  <a:lnTo>
                    <a:pt x="32" y="123"/>
                  </a:lnTo>
                  <a:lnTo>
                    <a:pt x="23" y="122"/>
                  </a:lnTo>
                  <a:lnTo>
                    <a:pt x="15" y="121"/>
                  </a:lnTo>
                  <a:lnTo>
                    <a:pt x="7" y="121"/>
                  </a:lnTo>
                  <a:lnTo>
                    <a:pt x="0" y="120"/>
                  </a:lnTo>
                  <a:lnTo>
                    <a:pt x="0" y="89"/>
                  </a:lnTo>
                  <a:lnTo>
                    <a:pt x="0" y="61"/>
                  </a:lnTo>
                  <a:lnTo>
                    <a:pt x="3" y="33"/>
                  </a:lnTo>
                  <a:lnTo>
                    <a:pt x="9" y="2"/>
                  </a:lnTo>
                  <a:close/>
                </a:path>
              </a:pathLst>
            </a:custGeom>
            <a:solidFill>
              <a:srgbClr val="AA91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0" name="Freeform 23"/>
            <p:cNvSpPr>
              <a:spLocks/>
            </p:cNvSpPr>
            <p:nvPr/>
          </p:nvSpPr>
          <p:spPr bwMode="auto">
            <a:xfrm>
              <a:off x="2310" y="2233"/>
              <a:ext cx="64" cy="114"/>
            </a:xfrm>
            <a:custGeom>
              <a:avLst/>
              <a:gdLst>
                <a:gd name="T0" fmla="*/ 8 w 64"/>
                <a:gd name="T1" fmla="*/ 2 h 114"/>
                <a:gd name="T2" fmla="*/ 12 w 64"/>
                <a:gd name="T3" fmla="*/ 2 h 114"/>
                <a:gd name="T4" fmla="*/ 15 w 64"/>
                <a:gd name="T5" fmla="*/ 2 h 114"/>
                <a:gd name="T6" fmla="*/ 18 w 64"/>
                <a:gd name="T7" fmla="*/ 2 h 114"/>
                <a:gd name="T8" fmla="*/ 21 w 64"/>
                <a:gd name="T9" fmla="*/ 1 h 114"/>
                <a:gd name="T10" fmla="*/ 24 w 64"/>
                <a:gd name="T11" fmla="*/ 1 h 114"/>
                <a:gd name="T12" fmla="*/ 27 w 64"/>
                <a:gd name="T13" fmla="*/ 1 h 114"/>
                <a:gd name="T14" fmla="*/ 30 w 64"/>
                <a:gd name="T15" fmla="*/ 1 h 114"/>
                <a:gd name="T16" fmla="*/ 33 w 64"/>
                <a:gd name="T17" fmla="*/ 0 h 114"/>
                <a:gd name="T18" fmla="*/ 37 w 64"/>
                <a:gd name="T19" fmla="*/ 1 h 114"/>
                <a:gd name="T20" fmla="*/ 41 w 64"/>
                <a:gd name="T21" fmla="*/ 1 h 114"/>
                <a:gd name="T22" fmla="*/ 44 w 64"/>
                <a:gd name="T23" fmla="*/ 1 h 114"/>
                <a:gd name="T24" fmla="*/ 48 w 64"/>
                <a:gd name="T25" fmla="*/ 1 h 114"/>
                <a:gd name="T26" fmla="*/ 52 w 64"/>
                <a:gd name="T27" fmla="*/ 2 h 114"/>
                <a:gd name="T28" fmla="*/ 56 w 64"/>
                <a:gd name="T29" fmla="*/ 2 h 114"/>
                <a:gd name="T30" fmla="*/ 59 w 64"/>
                <a:gd name="T31" fmla="*/ 2 h 114"/>
                <a:gd name="T32" fmla="*/ 63 w 64"/>
                <a:gd name="T33" fmla="*/ 3 h 114"/>
                <a:gd name="T34" fmla="*/ 64 w 64"/>
                <a:gd name="T35" fmla="*/ 30 h 114"/>
                <a:gd name="T36" fmla="*/ 64 w 64"/>
                <a:gd name="T37" fmla="*/ 59 h 114"/>
                <a:gd name="T38" fmla="*/ 64 w 64"/>
                <a:gd name="T39" fmla="*/ 87 h 114"/>
                <a:gd name="T40" fmla="*/ 63 w 64"/>
                <a:gd name="T41" fmla="*/ 114 h 114"/>
                <a:gd name="T42" fmla="*/ 55 w 64"/>
                <a:gd name="T43" fmla="*/ 114 h 114"/>
                <a:gd name="T44" fmla="*/ 47 w 64"/>
                <a:gd name="T45" fmla="*/ 114 h 114"/>
                <a:gd name="T46" fmla="*/ 39 w 64"/>
                <a:gd name="T47" fmla="*/ 113 h 114"/>
                <a:gd name="T48" fmla="*/ 31 w 64"/>
                <a:gd name="T49" fmla="*/ 113 h 114"/>
                <a:gd name="T50" fmla="*/ 23 w 64"/>
                <a:gd name="T51" fmla="*/ 113 h 114"/>
                <a:gd name="T52" fmla="*/ 15 w 64"/>
                <a:gd name="T53" fmla="*/ 112 h 114"/>
                <a:gd name="T54" fmla="*/ 7 w 64"/>
                <a:gd name="T55" fmla="*/ 112 h 114"/>
                <a:gd name="T56" fmla="*/ 0 w 64"/>
                <a:gd name="T57" fmla="*/ 111 h 114"/>
                <a:gd name="T58" fmla="*/ 0 w 64"/>
                <a:gd name="T59" fmla="*/ 82 h 114"/>
                <a:gd name="T60" fmla="*/ 0 w 64"/>
                <a:gd name="T61" fmla="*/ 56 h 114"/>
                <a:gd name="T62" fmla="*/ 3 w 64"/>
                <a:gd name="T63" fmla="*/ 31 h 114"/>
                <a:gd name="T64" fmla="*/ 8 w 64"/>
                <a:gd name="T65" fmla="*/ 2 h 11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4"/>
                <a:gd name="T100" fmla="*/ 0 h 114"/>
                <a:gd name="T101" fmla="*/ 64 w 64"/>
                <a:gd name="T102" fmla="*/ 114 h 11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4" h="114">
                  <a:moveTo>
                    <a:pt x="8" y="2"/>
                  </a:moveTo>
                  <a:lnTo>
                    <a:pt x="12" y="2"/>
                  </a:lnTo>
                  <a:lnTo>
                    <a:pt x="15" y="2"/>
                  </a:lnTo>
                  <a:lnTo>
                    <a:pt x="18" y="2"/>
                  </a:lnTo>
                  <a:lnTo>
                    <a:pt x="21" y="1"/>
                  </a:lnTo>
                  <a:lnTo>
                    <a:pt x="24" y="1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3" y="0"/>
                  </a:lnTo>
                  <a:lnTo>
                    <a:pt x="37" y="1"/>
                  </a:lnTo>
                  <a:lnTo>
                    <a:pt x="41" y="1"/>
                  </a:lnTo>
                  <a:lnTo>
                    <a:pt x="44" y="1"/>
                  </a:lnTo>
                  <a:lnTo>
                    <a:pt x="48" y="1"/>
                  </a:lnTo>
                  <a:lnTo>
                    <a:pt x="52" y="2"/>
                  </a:lnTo>
                  <a:lnTo>
                    <a:pt x="56" y="2"/>
                  </a:lnTo>
                  <a:lnTo>
                    <a:pt x="59" y="2"/>
                  </a:lnTo>
                  <a:lnTo>
                    <a:pt x="63" y="3"/>
                  </a:lnTo>
                  <a:lnTo>
                    <a:pt x="64" y="30"/>
                  </a:lnTo>
                  <a:lnTo>
                    <a:pt x="64" y="59"/>
                  </a:lnTo>
                  <a:lnTo>
                    <a:pt x="64" y="87"/>
                  </a:lnTo>
                  <a:lnTo>
                    <a:pt x="63" y="114"/>
                  </a:lnTo>
                  <a:lnTo>
                    <a:pt x="55" y="114"/>
                  </a:lnTo>
                  <a:lnTo>
                    <a:pt x="47" y="114"/>
                  </a:lnTo>
                  <a:lnTo>
                    <a:pt x="39" y="113"/>
                  </a:lnTo>
                  <a:lnTo>
                    <a:pt x="31" y="113"/>
                  </a:lnTo>
                  <a:lnTo>
                    <a:pt x="23" y="113"/>
                  </a:lnTo>
                  <a:lnTo>
                    <a:pt x="15" y="112"/>
                  </a:lnTo>
                  <a:lnTo>
                    <a:pt x="7" y="112"/>
                  </a:lnTo>
                  <a:lnTo>
                    <a:pt x="0" y="111"/>
                  </a:lnTo>
                  <a:lnTo>
                    <a:pt x="0" y="82"/>
                  </a:lnTo>
                  <a:lnTo>
                    <a:pt x="0" y="56"/>
                  </a:lnTo>
                  <a:lnTo>
                    <a:pt x="3" y="31"/>
                  </a:lnTo>
                  <a:lnTo>
                    <a:pt x="8" y="2"/>
                  </a:lnTo>
                  <a:close/>
                </a:path>
              </a:pathLst>
            </a:custGeom>
            <a:solidFill>
              <a:srgbClr val="AF99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1" name="Freeform 24"/>
            <p:cNvSpPr>
              <a:spLocks/>
            </p:cNvSpPr>
            <p:nvPr/>
          </p:nvSpPr>
          <p:spPr bwMode="auto">
            <a:xfrm>
              <a:off x="2310" y="2234"/>
              <a:ext cx="62" cy="102"/>
            </a:xfrm>
            <a:custGeom>
              <a:avLst/>
              <a:gdLst>
                <a:gd name="T0" fmla="*/ 9 w 62"/>
                <a:gd name="T1" fmla="*/ 1 h 102"/>
                <a:gd name="T2" fmla="*/ 12 w 62"/>
                <a:gd name="T3" fmla="*/ 1 h 102"/>
                <a:gd name="T4" fmla="*/ 15 w 62"/>
                <a:gd name="T5" fmla="*/ 1 h 102"/>
                <a:gd name="T6" fmla="*/ 18 w 62"/>
                <a:gd name="T7" fmla="*/ 1 h 102"/>
                <a:gd name="T8" fmla="*/ 21 w 62"/>
                <a:gd name="T9" fmla="*/ 0 h 102"/>
                <a:gd name="T10" fmla="*/ 24 w 62"/>
                <a:gd name="T11" fmla="*/ 0 h 102"/>
                <a:gd name="T12" fmla="*/ 27 w 62"/>
                <a:gd name="T13" fmla="*/ 0 h 102"/>
                <a:gd name="T14" fmla="*/ 30 w 62"/>
                <a:gd name="T15" fmla="*/ 0 h 102"/>
                <a:gd name="T16" fmla="*/ 33 w 62"/>
                <a:gd name="T17" fmla="*/ 0 h 102"/>
                <a:gd name="T18" fmla="*/ 36 w 62"/>
                <a:gd name="T19" fmla="*/ 0 h 102"/>
                <a:gd name="T20" fmla="*/ 40 w 62"/>
                <a:gd name="T21" fmla="*/ 0 h 102"/>
                <a:gd name="T22" fmla="*/ 44 w 62"/>
                <a:gd name="T23" fmla="*/ 0 h 102"/>
                <a:gd name="T24" fmla="*/ 47 w 62"/>
                <a:gd name="T25" fmla="*/ 0 h 102"/>
                <a:gd name="T26" fmla="*/ 51 w 62"/>
                <a:gd name="T27" fmla="*/ 1 h 102"/>
                <a:gd name="T28" fmla="*/ 54 w 62"/>
                <a:gd name="T29" fmla="*/ 1 h 102"/>
                <a:gd name="T30" fmla="*/ 58 w 62"/>
                <a:gd name="T31" fmla="*/ 1 h 102"/>
                <a:gd name="T32" fmla="*/ 61 w 62"/>
                <a:gd name="T33" fmla="*/ 1 h 102"/>
                <a:gd name="T34" fmla="*/ 62 w 62"/>
                <a:gd name="T35" fmla="*/ 27 h 102"/>
                <a:gd name="T36" fmla="*/ 62 w 62"/>
                <a:gd name="T37" fmla="*/ 53 h 102"/>
                <a:gd name="T38" fmla="*/ 62 w 62"/>
                <a:gd name="T39" fmla="*/ 78 h 102"/>
                <a:gd name="T40" fmla="*/ 61 w 62"/>
                <a:gd name="T41" fmla="*/ 102 h 102"/>
                <a:gd name="T42" fmla="*/ 53 w 62"/>
                <a:gd name="T43" fmla="*/ 102 h 102"/>
                <a:gd name="T44" fmla="*/ 45 w 62"/>
                <a:gd name="T45" fmla="*/ 102 h 102"/>
                <a:gd name="T46" fmla="*/ 38 w 62"/>
                <a:gd name="T47" fmla="*/ 102 h 102"/>
                <a:gd name="T48" fmla="*/ 30 w 62"/>
                <a:gd name="T49" fmla="*/ 102 h 102"/>
                <a:gd name="T50" fmla="*/ 22 w 62"/>
                <a:gd name="T51" fmla="*/ 102 h 102"/>
                <a:gd name="T52" fmla="*/ 15 w 62"/>
                <a:gd name="T53" fmla="*/ 101 h 102"/>
                <a:gd name="T54" fmla="*/ 8 w 62"/>
                <a:gd name="T55" fmla="*/ 101 h 102"/>
                <a:gd name="T56" fmla="*/ 0 w 62"/>
                <a:gd name="T57" fmla="*/ 100 h 102"/>
                <a:gd name="T58" fmla="*/ 0 w 62"/>
                <a:gd name="T59" fmla="*/ 74 h 102"/>
                <a:gd name="T60" fmla="*/ 1 w 62"/>
                <a:gd name="T61" fmla="*/ 50 h 102"/>
                <a:gd name="T62" fmla="*/ 3 w 62"/>
                <a:gd name="T63" fmla="*/ 27 h 102"/>
                <a:gd name="T64" fmla="*/ 9 w 62"/>
                <a:gd name="T65" fmla="*/ 1 h 10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2"/>
                <a:gd name="T100" fmla="*/ 0 h 102"/>
                <a:gd name="T101" fmla="*/ 62 w 62"/>
                <a:gd name="T102" fmla="*/ 102 h 10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2" h="102">
                  <a:moveTo>
                    <a:pt x="9" y="1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7" y="0"/>
                  </a:lnTo>
                  <a:lnTo>
                    <a:pt x="51" y="1"/>
                  </a:lnTo>
                  <a:lnTo>
                    <a:pt x="54" y="1"/>
                  </a:lnTo>
                  <a:lnTo>
                    <a:pt x="58" y="1"/>
                  </a:lnTo>
                  <a:lnTo>
                    <a:pt x="61" y="1"/>
                  </a:lnTo>
                  <a:lnTo>
                    <a:pt x="62" y="27"/>
                  </a:lnTo>
                  <a:lnTo>
                    <a:pt x="62" y="53"/>
                  </a:lnTo>
                  <a:lnTo>
                    <a:pt x="62" y="78"/>
                  </a:lnTo>
                  <a:lnTo>
                    <a:pt x="61" y="102"/>
                  </a:lnTo>
                  <a:lnTo>
                    <a:pt x="53" y="102"/>
                  </a:lnTo>
                  <a:lnTo>
                    <a:pt x="45" y="102"/>
                  </a:lnTo>
                  <a:lnTo>
                    <a:pt x="38" y="102"/>
                  </a:lnTo>
                  <a:lnTo>
                    <a:pt x="30" y="102"/>
                  </a:lnTo>
                  <a:lnTo>
                    <a:pt x="22" y="102"/>
                  </a:lnTo>
                  <a:lnTo>
                    <a:pt x="15" y="101"/>
                  </a:lnTo>
                  <a:lnTo>
                    <a:pt x="8" y="101"/>
                  </a:lnTo>
                  <a:lnTo>
                    <a:pt x="0" y="100"/>
                  </a:lnTo>
                  <a:lnTo>
                    <a:pt x="0" y="74"/>
                  </a:lnTo>
                  <a:lnTo>
                    <a:pt x="1" y="50"/>
                  </a:lnTo>
                  <a:lnTo>
                    <a:pt x="3" y="27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B59E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2" name="Freeform 25"/>
            <p:cNvSpPr>
              <a:spLocks/>
            </p:cNvSpPr>
            <p:nvPr/>
          </p:nvSpPr>
          <p:spPr bwMode="auto">
            <a:xfrm>
              <a:off x="2312" y="2234"/>
              <a:ext cx="58" cy="93"/>
            </a:xfrm>
            <a:custGeom>
              <a:avLst/>
              <a:gdLst>
                <a:gd name="T0" fmla="*/ 8 w 58"/>
                <a:gd name="T1" fmla="*/ 1 h 93"/>
                <a:gd name="T2" fmla="*/ 10 w 58"/>
                <a:gd name="T3" fmla="*/ 1 h 93"/>
                <a:gd name="T4" fmla="*/ 13 w 58"/>
                <a:gd name="T5" fmla="*/ 1 h 93"/>
                <a:gd name="T6" fmla="*/ 16 w 58"/>
                <a:gd name="T7" fmla="*/ 1 h 93"/>
                <a:gd name="T8" fmla="*/ 19 w 58"/>
                <a:gd name="T9" fmla="*/ 0 h 93"/>
                <a:gd name="T10" fmla="*/ 21 w 58"/>
                <a:gd name="T11" fmla="*/ 0 h 93"/>
                <a:gd name="T12" fmla="*/ 24 w 58"/>
                <a:gd name="T13" fmla="*/ 0 h 93"/>
                <a:gd name="T14" fmla="*/ 27 w 58"/>
                <a:gd name="T15" fmla="*/ 0 h 93"/>
                <a:gd name="T16" fmla="*/ 30 w 58"/>
                <a:gd name="T17" fmla="*/ 0 h 93"/>
                <a:gd name="T18" fmla="*/ 34 w 58"/>
                <a:gd name="T19" fmla="*/ 0 h 93"/>
                <a:gd name="T20" fmla="*/ 37 w 58"/>
                <a:gd name="T21" fmla="*/ 0 h 93"/>
                <a:gd name="T22" fmla="*/ 41 w 58"/>
                <a:gd name="T23" fmla="*/ 0 h 93"/>
                <a:gd name="T24" fmla="*/ 44 w 58"/>
                <a:gd name="T25" fmla="*/ 0 h 93"/>
                <a:gd name="T26" fmla="*/ 47 w 58"/>
                <a:gd name="T27" fmla="*/ 1 h 93"/>
                <a:gd name="T28" fmla="*/ 50 w 58"/>
                <a:gd name="T29" fmla="*/ 1 h 93"/>
                <a:gd name="T30" fmla="*/ 54 w 58"/>
                <a:gd name="T31" fmla="*/ 1 h 93"/>
                <a:gd name="T32" fmla="*/ 57 w 58"/>
                <a:gd name="T33" fmla="*/ 1 h 93"/>
                <a:gd name="T34" fmla="*/ 58 w 58"/>
                <a:gd name="T35" fmla="*/ 24 h 93"/>
                <a:gd name="T36" fmla="*/ 58 w 58"/>
                <a:gd name="T37" fmla="*/ 47 h 93"/>
                <a:gd name="T38" fmla="*/ 58 w 58"/>
                <a:gd name="T39" fmla="*/ 71 h 93"/>
                <a:gd name="T40" fmla="*/ 57 w 58"/>
                <a:gd name="T41" fmla="*/ 93 h 93"/>
                <a:gd name="T42" fmla="*/ 50 w 58"/>
                <a:gd name="T43" fmla="*/ 93 h 93"/>
                <a:gd name="T44" fmla="*/ 43 w 58"/>
                <a:gd name="T45" fmla="*/ 93 h 93"/>
                <a:gd name="T46" fmla="*/ 35 w 58"/>
                <a:gd name="T47" fmla="*/ 93 h 93"/>
                <a:gd name="T48" fmla="*/ 28 w 58"/>
                <a:gd name="T49" fmla="*/ 93 h 93"/>
                <a:gd name="T50" fmla="*/ 21 w 58"/>
                <a:gd name="T51" fmla="*/ 92 h 93"/>
                <a:gd name="T52" fmla="*/ 13 w 58"/>
                <a:gd name="T53" fmla="*/ 92 h 93"/>
                <a:gd name="T54" fmla="*/ 6 w 58"/>
                <a:gd name="T55" fmla="*/ 91 h 93"/>
                <a:gd name="T56" fmla="*/ 0 w 58"/>
                <a:gd name="T57" fmla="*/ 91 h 93"/>
                <a:gd name="T58" fmla="*/ 0 w 58"/>
                <a:gd name="T59" fmla="*/ 67 h 93"/>
                <a:gd name="T60" fmla="*/ 0 w 58"/>
                <a:gd name="T61" fmla="*/ 46 h 93"/>
                <a:gd name="T62" fmla="*/ 2 w 58"/>
                <a:gd name="T63" fmla="*/ 24 h 93"/>
                <a:gd name="T64" fmla="*/ 8 w 58"/>
                <a:gd name="T65" fmla="*/ 1 h 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"/>
                <a:gd name="T100" fmla="*/ 0 h 93"/>
                <a:gd name="T101" fmla="*/ 58 w 58"/>
                <a:gd name="T102" fmla="*/ 93 h 9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" h="93">
                  <a:moveTo>
                    <a:pt x="8" y="1"/>
                  </a:moveTo>
                  <a:lnTo>
                    <a:pt x="10" y="1"/>
                  </a:lnTo>
                  <a:lnTo>
                    <a:pt x="13" y="1"/>
                  </a:lnTo>
                  <a:lnTo>
                    <a:pt x="16" y="1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7" y="1"/>
                  </a:lnTo>
                  <a:lnTo>
                    <a:pt x="50" y="1"/>
                  </a:lnTo>
                  <a:lnTo>
                    <a:pt x="54" y="1"/>
                  </a:lnTo>
                  <a:lnTo>
                    <a:pt x="57" y="1"/>
                  </a:lnTo>
                  <a:lnTo>
                    <a:pt x="58" y="24"/>
                  </a:lnTo>
                  <a:lnTo>
                    <a:pt x="58" y="47"/>
                  </a:lnTo>
                  <a:lnTo>
                    <a:pt x="58" y="71"/>
                  </a:lnTo>
                  <a:lnTo>
                    <a:pt x="57" y="93"/>
                  </a:lnTo>
                  <a:lnTo>
                    <a:pt x="50" y="93"/>
                  </a:lnTo>
                  <a:lnTo>
                    <a:pt x="43" y="93"/>
                  </a:lnTo>
                  <a:lnTo>
                    <a:pt x="35" y="93"/>
                  </a:lnTo>
                  <a:lnTo>
                    <a:pt x="28" y="93"/>
                  </a:lnTo>
                  <a:lnTo>
                    <a:pt x="21" y="92"/>
                  </a:lnTo>
                  <a:lnTo>
                    <a:pt x="13" y="92"/>
                  </a:lnTo>
                  <a:lnTo>
                    <a:pt x="6" y="91"/>
                  </a:lnTo>
                  <a:lnTo>
                    <a:pt x="0" y="91"/>
                  </a:lnTo>
                  <a:lnTo>
                    <a:pt x="0" y="67"/>
                  </a:lnTo>
                  <a:lnTo>
                    <a:pt x="0" y="46"/>
                  </a:lnTo>
                  <a:lnTo>
                    <a:pt x="2" y="2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BAA5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3" name="Freeform 26"/>
            <p:cNvSpPr>
              <a:spLocks/>
            </p:cNvSpPr>
            <p:nvPr/>
          </p:nvSpPr>
          <p:spPr bwMode="auto">
            <a:xfrm>
              <a:off x="2313" y="2234"/>
              <a:ext cx="56" cy="83"/>
            </a:xfrm>
            <a:custGeom>
              <a:avLst/>
              <a:gdLst>
                <a:gd name="T0" fmla="*/ 7 w 56"/>
                <a:gd name="T1" fmla="*/ 1 h 83"/>
                <a:gd name="T2" fmla="*/ 10 w 56"/>
                <a:gd name="T3" fmla="*/ 1 h 83"/>
                <a:gd name="T4" fmla="*/ 12 w 56"/>
                <a:gd name="T5" fmla="*/ 1 h 83"/>
                <a:gd name="T6" fmla="*/ 15 w 56"/>
                <a:gd name="T7" fmla="*/ 1 h 83"/>
                <a:gd name="T8" fmla="*/ 18 w 56"/>
                <a:gd name="T9" fmla="*/ 0 h 83"/>
                <a:gd name="T10" fmla="*/ 20 w 56"/>
                <a:gd name="T11" fmla="*/ 0 h 83"/>
                <a:gd name="T12" fmla="*/ 23 w 56"/>
                <a:gd name="T13" fmla="*/ 0 h 83"/>
                <a:gd name="T14" fmla="*/ 26 w 56"/>
                <a:gd name="T15" fmla="*/ 0 h 83"/>
                <a:gd name="T16" fmla="*/ 29 w 56"/>
                <a:gd name="T17" fmla="*/ 0 h 83"/>
                <a:gd name="T18" fmla="*/ 32 w 56"/>
                <a:gd name="T19" fmla="*/ 0 h 83"/>
                <a:gd name="T20" fmla="*/ 35 w 56"/>
                <a:gd name="T21" fmla="*/ 0 h 83"/>
                <a:gd name="T22" fmla="*/ 38 w 56"/>
                <a:gd name="T23" fmla="*/ 0 h 83"/>
                <a:gd name="T24" fmla="*/ 42 w 56"/>
                <a:gd name="T25" fmla="*/ 0 h 83"/>
                <a:gd name="T26" fmla="*/ 45 w 56"/>
                <a:gd name="T27" fmla="*/ 1 h 83"/>
                <a:gd name="T28" fmla="*/ 48 w 56"/>
                <a:gd name="T29" fmla="*/ 1 h 83"/>
                <a:gd name="T30" fmla="*/ 51 w 56"/>
                <a:gd name="T31" fmla="*/ 1 h 83"/>
                <a:gd name="T32" fmla="*/ 55 w 56"/>
                <a:gd name="T33" fmla="*/ 1 h 83"/>
                <a:gd name="T34" fmla="*/ 55 w 56"/>
                <a:gd name="T35" fmla="*/ 21 h 83"/>
                <a:gd name="T36" fmla="*/ 56 w 56"/>
                <a:gd name="T37" fmla="*/ 42 h 83"/>
                <a:gd name="T38" fmla="*/ 55 w 56"/>
                <a:gd name="T39" fmla="*/ 63 h 83"/>
                <a:gd name="T40" fmla="*/ 55 w 56"/>
                <a:gd name="T41" fmla="*/ 83 h 83"/>
                <a:gd name="T42" fmla="*/ 48 w 56"/>
                <a:gd name="T43" fmla="*/ 83 h 83"/>
                <a:gd name="T44" fmla="*/ 41 w 56"/>
                <a:gd name="T45" fmla="*/ 83 h 83"/>
                <a:gd name="T46" fmla="*/ 34 w 56"/>
                <a:gd name="T47" fmla="*/ 83 h 83"/>
                <a:gd name="T48" fmla="*/ 27 w 56"/>
                <a:gd name="T49" fmla="*/ 83 h 83"/>
                <a:gd name="T50" fmla="*/ 20 w 56"/>
                <a:gd name="T51" fmla="*/ 82 h 83"/>
                <a:gd name="T52" fmla="*/ 13 w 56"/>
                <a:gd name="T53" fmla="*/ 82 h 83"/>
                <a:gd name="T54" fmla="*/ 6 w 56"/>
                <a:gd name="T55" fmla="*/ 82 h 83"/>
                <a:gd name="T56" fmla="*/ 0 w 56"/>
                <a:gd name="T57" fmla="*/ 82 h 83"/>
                <a:gd name="T58" fmla="*/ 0 w 56"/>
                <a:gd name="T59" fmla="*/ 60 h 83"/>
                <a:gd name="T60" fmla="*/ 0 w 56"/>
                <a:gd name="T61" fmla="*/ 41 h 83"/>
                <a:gd name="T62" fmla="*/ 2 w 56"/>
                <a:gd name="T63" fmla="*/ 22 h 83"/>
                <a:gd name="T64" fmla="*/ 7 w 56"/>
                <a:gd name="T65" fmla="*/ 1 h 8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6"/>
                <a:gd name="T100" fmla="*/ 0 h 83"/>
                <a:gd name="T101" fmla="*/ 56 w 56"/>
                <a:gd name="T102" fmla="*/ 83 h 8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6" h="83">
                  <a:moveTo>
                    <a:pt x="7" y="1"/>
                  </a:moveTo>
                  <a:lnTo>
                    <a:pt x="10" y="1"/>
                  </a:lnTo>
                  <a:lnTo>
                    <a:pt x="12" y="1"/>
                  </a:lnTo>
                  <a:lnTo>
                    <a:pt x="15" y="1"/>
                  </a:lnTo>
                  <a:lnTo>
                    <a:pt x="18" y="0"/>
                  </a:lnTo>
                  <a:lnTo>
                    <a:pt x="20" y="0"/>
                  </a:lnTo>
                  <a:lnTo>
                    <a:pt x="23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5" y="1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5" y="1"/>
                  </a:lnTo>
                  <a:lnTo>
                    <a:pt x="55" y="21"/>
                  </a:lnTo>
                  <a:lnTo>
                    <a:pt x="56" y="42"/>
                  </a:lnTo>
                  <a:lnTo>
                    <a:pt x="55" y="63"/>
                  </a:lnTo>
                  <a:lnTo>
                    <a:pt x="55" y="83"/>
                  </a:lnTo>
                  <a:lnTo>
                    <a:pt x="48" y="83"/>
                  </a:lnTo>
                  <a:lnTo>
                    <a:pt x="41" y="83"/>
                  </a:lnTo>
                  <a:lnTo>
                    <a:pt x="34" y="83"/>
                  </a:lnTo>
                  <a:lnTo>
                    <a:pt x="27" y="83"/>
                  </a:lnTo>
                  <a:lnTo>
                    <a:pt x="20" y="82"/>
                  </a:lnTo>
                  <a:lnTo>
                    <a:pt x="13" y="82"/>
                  </a:lnTo>
                  <a:lnTo>
                    <a:pt x="6" y="82"/>
                  </a:lnTo>
                  <a:lnTo>
                    <a:pt x="0" y="82"/>
                  </a:lnTo>
                  <a:lnTo>
                    <a:pt x="0" y="60"/>
                  </a:lnTo>
                  <a:lnTo>
                    <a:pt x="0" y="41"/>
                  </a:lnTo>
                  <a:lnTo>
                    <a:pt x="2" y="22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BFAD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4" name="Freeform 27"/>
            <p:cNvSpPr>
              <a:spLocks/>
            </p:cNvSpPr>
            <p:nvPr/>
          </p:nvSpPr>
          <p:spPr bwMode="auto">
            <a:xfrm>
              <a:off x="2314" y="2234"/>
              <a:ext cx="52" cy="73"/>
            </a:xfrm>
            <a:custGeom>
              <a:avLst/>
              <a:gdLst>
                <a:gd name="T0" fmla="*/ 6 w 52"/>
                <a:gd name="T1" fmla="*/ 1 h 73"/>
                <a:gd name="T2" fmla="*/ 9 w 52"/>
                <a:gd name="T3" fmla="*/ 1 h 73"/>
                <a:gd name="T4" fmla="*/ 11 w 52"/>
                <a:gd name="T5" fmla="*/ 1 h 73"/>
                <a:gd name="T6" fmla="*/ 14 w 52"/>
                <a:gd name="T7" fmla="*/ 1 h 73"/>
                <a:gd name="T8" fmla="*/ 17 w 52"/>
                <a:gd name="T9" fmla="*/ 0 h 73"/>
                <a:gd name="T10" fmla="*/ 19 w 52"/>
                <a:gd name="T11" fmla="*/ 0 h 73"/>
                <a:gd name="T12" fmla="*/ 22 w 52"/>
                <a:gd name="T13" fmla="*/ 0 h 73"/>
                <a:gd name="T14" fmla="*/ 25 w 52"/>
                <a:gd name="T15" fmla="*/ 0 h 73"/>
                <a:gd name="T16" fmla="*/ 27 w 52"/>
                <a:gd name="T17" fmla="*/ 0 h 73"/>
                <a:gd name="T18" fmla="*/ 30 w 52"/>
                <a:gd name="T19" fmla="*/ 0 h 73"/>
                <a:gd name="T20" fmla="*/ 33 w 52"/>
                <a:gd name="T21" fmla="*/ 0 h 73"/>
                <a:gd name="T22" fmla="*/ 36 w 52"/>
                <a:gd name="T23" fmla="*/ 0 h 73"/>
                <a:gd name="T24" fmla="*/ 39 w 52"/>
                <a:gd name="T25" fmla="*/ 0 h 73"/>
                <a:gd name="T26" fmla="*/ 42 w 52"/>
                <a:gd name="T27" fmla="*/ 1 h 73"/>
                <a:gd name="T28" fmla="*/ 45 w 52"/>
                <a:gd name="T29" fmla="*/ 1 h 73"/>
                <a:gd name="T30" fmla="*/ 48 w 52"/>
                <a:gd name="T31" fmla="*/ 1 h 73"/>
                <a:gd name="T32" fmla="*/ 51 w 52"/>
                <a:gd name="T33" fmla="*/ 1 h 73"/>
                <a:gd name="T34" fmla="*/ 52 w 52"/>
                <a:gd name="T35" fmla="*/ 19 h 73"/>
                <a:gd name="T36" fmla="*/ 52 w 52"/>
                <a:gd name="T37" fmla="*/ 37 h 73"/>
                <a:gd name="T38" fmla="*/ 52 w 52"/>
                <a:gd name="T39" fmla="*/ 55 h 73"/>
                <a:gd name="T40" fmla="*/ 51 w 52"/>
                <a:gd name="T41" fmla="*/ 73 h 73"/>
                <a:gd name="T42" fmla="*/ 45 w 52"/>
                <a:gd name="T43" fmla="*/ 73 h 73"/>
                <a:gd name="T44" fmla="*/ 39 w 52"/>
                <a:gd name="T45" fmla="*/ 73 h 73"/>
                <a:gd name="T46" fmla="*/ 32 w 52"/>
                <a:gd name="T47" fmla="*/ 73 h 73"/>
                <a:gd name="T48" fmla="*/ 25 w 52"/>
                <a:gd name="T49" fmla="*/ 73 h 73"/>
                <a:gd name="T50" fmla="*/ 19 w 52"/>
                <a:gd name="T51" fmla="*/ 73 h 73"/>
                <a:gd name="T52" fmla="*/ 13 w 52"/>
                <a:gd name="T53" fmla="*/ 73 h 73"/>
                <a:gd name="T54" fmla="*/ 6 w 52"/>
                <a:gd name="T55" fmla="*/ 72 h 73"/>
                <a:gd name="T56" fmla="*/ 0 w 52"/>
                <a:gd name="T57" fmla="*/ 72 h 73"/>
                <a:gd name="T58" fmla="*/ 0 w 52"/>
                <a:gd name="T59" fmla="*/ 53 h 73"/>
                <a:gd name="T60" fmla="*/ 0 w 52"/>
                <a:gd name="T61" fmla="*/ 37 h 73"/>
                <a:gd name="T62" fmla="*/ 2 w 52"/>
                <a:gd name="T63" fmla="*/ 20 h 73"/>
                <a:gd name="T64" fmla="*/ 6 w 52"/>
                <a:gd name="T65" fmla="*/ 1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2"/>
                <a:gd name="T100" fmla="*/ 0 h 73"/>
                <a:gd name="T101" fmla="*/ 52 w 52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2" h="73">
                  <a:moveTo>
                    <a:pt x="6" y="1"/>
                  </a:moveTo>
                  <a:lnTo>
                    <a:pt x="9" y="1"/>
                  </a:lnTo>
                  <a:lnTo>
                    <a:pt x="11" y="1"/>
                  </a:lnTo>
                  <a:lnTo>
                    <a:pt x="14" y="1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39" y="0"/>
                  </a:lnTo>
                  <a:lnTo>
                    <a:pt x="42" y="1"/>
                  </a:lnTo>
                  <a:lnTo>
                    <a:pt x="45" y="1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2" y="19"/>
                  </a:lnTo>
                  <a:lnTo>
                    <a:pt x="52" y="37"/>
                  </a:lnTo>
                  <a:lnTo>
                    <a:pt x="52" y="55"/>
                  </a:lnTo>
                  <a:lnTo>
                    <a:pt x="51" y="73"/>
                  </a:lnTo>
                  <a:lnTo>
                    <a:pt x="45" y="73"/>
                  </a:lnTo>
                  <a:lnTo>
                    <a:pt x="39" y="73"/>
                  </a:lnTo>
                  <a:lnTo>
                    <a:pt x="32" y="73"/>
                  </a:lnTo>
                  <a:lnTo>
                    <a:pt x="25" y="73"/>
                  </a:lnTo>
                  <a:lnTo>
                    <a:pt x="19" y="73"/>
                  </a:lnTo>
                  <a:lnTo>
                    <a:pt x="13" y="73"/>
                  </a:lnTo>
                  <a:lnTo>
                    <a:pt x="6" y="72"/>
                  </a:lnTo>
                  <a:lnTo>
                    <a:pt x="0" y="72"/>
                  </a:lnTo>
                  <a:lnTo>
                    <a:pt x="0" y="53"/>
                  </a:lnTo>
                  <a:lnTo>
                    <a:pt x="0" y="37"/>
                  </a:lnTo>
                  <a:lnTo>
                    <a:pt x="2" y="2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4B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5" name="Freeform 28"/>
            <p:cNvSpPr>
              <a:spLocks/>
            </p:cNvSpPr>
            <p:nvPr/>
          </p:nvSpPr>
          <p:spPr bwMode="auto">
            <a:xfrm>
              <a:off x="2314" y="2234"/>
              <a:ext cx="50" cy="63"/>
            </a:xfrm>
            <a:custGeom>
              <a:avLst/>
              <a:gdLst>
                <a:gd name="T0" fmla="*/ 7 w 50"/>
                <a:gd name="T1" fmla="*/ 1 h 63"/>
                <a:gd name="T2" fmla="*/ 9 w 50"/>
                <a:gd name="T3" fmla="*/ 1 h 63"/>
                <a:gd name="T4" fmla="*/ 12 w 50"/>
                <a:gd name="T5" fmla="*/ 1 h 63"/>
                <a:gd name="T6" fmla="*/ 14 w 50"/>
                <a:gd name="T7" fmla="*/ 1 h 63"/>
                <a:gd name="T8" fmla="*/ 17 w 50"/>
                <a:gd name="T9" fmla="*/ 0 h 63"/>
                <a:gd name="T10" fmla="*/ 19 w 50"/>
                <a:gd name="T11" fmla="*/ 0 h 63"/>
                <a:gd name="T12" fmla="*/ 22 w 50"/>
                <a:gd name="T13" fmla="*/ 0 h 63"/>
                <a:gd name="T14" fmla="*/ 24 w 50"/>
                <a:gd name="T15" fmla="*/ 0 h 63"/>
                <a:gd name="T16" fmla="*/ 26 w 50"/>
                <a:gd name="T17" fmla="*/ 0 h 63"/>
                <a:gd name="T18" fmla="*/ 29 w 50"/>
                <a:gd name="T19" fmla="*/ 0 h 63"/>
                <a:gd name="T20" fmla="*/ 32 w 50"/>
                <a:gd name="T21" fmla="*/ 0 h 63"/>
                <a:gd name="T22" fmla="*/ 35 w 50"/>
                <a:gd name="T23" fmla="*/ 0 h 63"/>
                <a:gd name="T24" fmla="*/ 38 w 50"/>
                <a:gd name="T25" fmla="*/ 0 h 63"/>
                <a:gd name="T26" fmla="*/ 41 w 50"/>
                <a:gd name="T27" fmla="*/ 1 h 63"/>
                <a:gd name="T28" fmla="*/ 44 w 50"/>
                <a:gd name="T29" fmla="*/ 1 h 63"/>
                <a:gd name="T30" fmla="*/ 47 w 50"/>
                <a:gd name="T31" fmla="*/ 1 h 63"/>
                <a:gd name="T32" fmla="*/ 49 w 50"/>
                <a:gd name="T33" fmla="*/ 1 h 63"/>
                <a:gd name="T34" fmla="*/ 50 w 50"/>
                <a:gd name="T35" fmla="*/ 16 h 63"/>
                <a:gd name="T36" fmla="*/ 50 w 50"/>
                <a:gd name="T37" fmla="*/ 31 h 63"/>
                <a:gd name="T38" fmla="*/ 50 w 50"/>
                <a:gd name="T39" fmla="*/ 47 h 63"/>
                <a:gd name="T40" fmla="*/ 49 w 50"/>
                <a:gd name="T41" fmla="*/ 63 h 63"/>
                <a:gd name="T42" fmla="*/ 43 w 50"/>
                <a:gd name="T43" fmla="*/ 63 h 63"/>
                <a:gd name="T44" fmla="*/ 37 w 50"/>
                <a:gd name="T45" fmla="*/ 63 h 63"/>
                <a:gd name="T46" fmla="*/ 31 w 50"/>
                <a:gd name="T47" fmla="*/ 63 h 63"/>
                <a:gd name="T48" fmla="*/ 25 w 50"/>
                <a:gd name="T49" fmla="*/ 63 h 63"/>
                <a:gd name="T50" fmla="*/ 19 w 50"/>
                <a:gd name="T51" fmla="*/ 63 h 63"/>
                <a:gd name="T52" fmla="*/ 13 w 50"/>
                <a:gd name="T53" fmla="*/ 63 h 63"/>
                <a:gd name="T54" fmla="*/ 7 w 50"/>
                <a:gd name="T55" fmla="*/ 63 h 63"/>
                <a:gd name="T56" fmla="*/ 0 w 50"/>
                <a:gd name="T57" fmla="*/ 63 h 63"/>
                <a:gd name="T58" fmla="*/ 0 w 50"/>
                <a:gd name="T59" fmla="*/ 47 h 63"/>
                <a:gd name="T60" fmla="*/ 1 w 50"/>
                <a:gd name="T61" fmla="*/ 32 h 63"/>
                <a:gd name="T62" fmla="*/ 3 w 50"/>
                <a:gd name="T63" fmla="*/ 18 h 63"/>
                <a:gd name="T64" fmla="*/ 7 w 50"/>
                <a:gd name="T65" fmla="*/ 1 h 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0"/>
                <a:gd name="T100" fmla="*/ 0 h 63"/>
                <a:gd name="T101" fmla="*/ 50 w 50"/>
                <a:gd name="T102" fmla="*/ 63 h 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0" h="63">
                  <a:moveTo>
                    <a:pt x="7" y="1"/>
                  </a:moveTo>
                  <a:lnTo>
                    <a:pt x="9" y="1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1" y="1"/>
                  </a:lnTo>
                  <a:lnTo>
                    <a:pt x="44" y="1"/>
                  </a:lnTo>
                  <a:lnTo>
                    <a:pt x="47" y="1"/>
                  </a:lnTo>
                  <a:lnTo>
                    <a:pt x="49" y="1"/>
                  </a:lnTo>
                  <a:lnTo>
                    <a:pt x="50" y="16"/>
                  </a:lnTo>
                  <a:lnTo>
                    <a:pt x="50" y="31"/>
                  </a:lnTo>
                  <a:lnTo>
                    <a:pt x="50" y="47"/>
                  </a:lnTo>
                  <a:lnTo>
                    <a:pt x="49" y="63"/>
                  </a:lnTo>
                  <a:lnTo>
                    <a:pt x="43" y="63"/>
                  </a:lnTo>
                  <a:lnTo>
                    <a:pt x="37" y="63"/>
                  </a:lnTo>
                  <a:lnTo>
                    <a:pt x="31" y="63"/>
                  </a:lnTo>
                  <a:lnTo>
                    <a:pt x="25" y="63"/>
                  </a:lnTo>
                  <a:lnTo>
                    <a:pt x="19" y="63"/>
                  </a:lnTo>
                  <a:lnTo>
                    <a:pt x="13" y="63"/>
                  </a:lnTo>
                  <a:lnTo>
                    <a:pt x="7" y="63"/>
                  </a:lnTo>
                  <a:lnTo>
                    <a:pt x="0" y="63"/>
                  </a:lnTo>
                  <a:lnTo>
                    <a:pt x="0" y="47"/>
                  </a:lnTo>
                  <a:lnTo>
                    <a:pt x="1" y="32"/>
                  </a:lnTo>
                  <a:lnTo>
                    <a:pt x="3" y="18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C9BF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6" name="Freeform 29"/>
            <p:cNvSpPr>
              <a:spLocks/>
            </p:cNvSpPr>
            <p:nvPr/>
          </p:nvSpPr>
          <p:spPr bwMode="auto">
            <a:xfrm>
              <a:off x="2316" y="2234"/>
              <a:ext cx="46" cy="54"/>
            </a:xfrm>
            <a:custGeom>
              <a:avLst/>
              <a:gdLst>
                <a:gd name="T0" fmla="*/ 5 w 46"/>
                <a:gd name="T1" fmla="*/ 1 h 54"/>
                <a:gd name="T2" fmla="*/ 24 w 46"/>
                <a:gd name="T3" fmla="*/ 0 h 54"/>
                <a:gd name="T4" fmla="*/ 46 w 46"/>
                <a:gd name="T5" fmla="*/ 1 h 54"/>
                <a:gd name="T6" fmla="*/ 46 w 46"/>
                <a:gd name="T7" fmla="*/ 14 h 54"/>
                <a:gd name="T8" fmla="*/ 46 w 46"/>
                <a:gd name="T9" fmla="*/ 26 h 54"/>
                <a:gd name="T10" fmla="*/ 46 w 46"/>
                <a:gd name="T11" fmla="*/ 39 h 54"/>
                <a:gd name="T12" fmla="*/ 46 w 46"/>
                <a:gd name="T13" fmla="*/ 53 h 54"/>
                <a:gd name="T14" fmla="*/ 40 w 46"/>
                <a:gd name="T15" fmla="*/ 53 h 54"/>
                <a:gd name="T16" fmla="*/ 34 w 46"/>
                <a:gd name="T17" fmla="*/ 53 h 54"/>
                <a:gd name="T18" fmla="*/ 28 w 46"/>
                <a:gd name="T19" fmla="*/ 54 h 54"/>
                <a:gd name="T20" fmla="*/ 23 w 46"/>
                <a:gd name="T21" fmla="*/ 54 h 54"/>
                <a:gd name="T22" fmla="*/ 17 w 46"/>
                <a:gd name="T23" fmla="*/ 54 h 54"/>
                <a:gd name="T24" fmla="*/ 11 w 46"/>
                <a:gd name="T25" fmla="*/ 54 h 54"/>
                <a:gd name="T26" fmla="*/ 5 w 46"/>
                <a:gd name="T27" fmla="*/ 54 h 54"/>
                <a:gd name="T28" fmla="*/ 0 w 46"/>
                <a:gd name="T29" fmla="*/ 54 h 54"/>
                <a:gd name="T30" fmla="*/ 0 w 46"/>
                <a:gd name="T31" fmla="*/ 40 h 54"/>
                <a:gd name="T32" fmla="*/ 0 w 46"/>
                <a:gd name="T33" fmla="*/ 27 h 54"/>
                <a:gd name="T34" fmla="*/ 1 w 46"/>
                <a:gd name="T35" fmla="*/ 15 h 54"/>
                <a:gd name="T36" fmla="*/ 5 w 46"/>
                <a:gd name="T37" fmla="*/ 1 h 5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6"/>
                <a:gd name="T58" fmla="*/ 0 h 54"/>
                <a:gd name="T59" fmla="*/ 46 w 46"/>
                <a:gd name="T60" fmla="*/ 54 h 5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6" h="54">
                  <a:moveTo>
                    <a:pt x="5" y="1"/>
                  </a:moveTo>
                  <a:lnTo>
                    <a:pt x="24" y="0"/>
                  </a:lnTo>
                  <a:lnTo>
                    <a:pt x="46" y="1"/>
                  </a:lnTo>
                  <a:lnTo>
                    <a:pt x="46" y="14"/>
                  </a:lnTo>
                  <a:lnTo>
                    <a:pt x="46" y="26"/>
                  </a:lnTo>
                  <a:lnTo>
                    <a:pt x="46" y="39"/>
                  </a:lnTo>
                  <a:lnTo>
                    <a:pt x="46" y="53"/>
                  </a:lnTo>
                  <a:lnTo>
                    <a:pt x="40" y="53"/>
                  </a:lnTo>
                  <a:lnTo>
                    <a:pt x="34" y="53"/>
                  </a:lnTo>
                  <a:lnTo>
                    <a:pt x="28" y="54"/>
                  </a:lnTo>
                  <a:lnTo>
                    <a:pt x="23" y="54"/>
                  </a:lnTo>
                  <a:lnTo>
                    <a:pt x="17" y="54"/>
                  </a:lnTo>
                  <a:lnTo>
                    <a:pt x="11" y="54"/>
                  </a:lnTo>
                  <a:lnTo>
                    <a:pt x="5" y="54"/>
                  </a:lnTo>
                  <a:lnTo>
                    <a:pt x="0" y="54"/>
                  </a:lnTo>
                  <a:lnTo>
                    <a:pt x="0" y="40"/>
                  </a:lnTo>
                  <a:lnTo>
                    <a:pt x="0" y="27"/>
                  </a:lnTo>
                  <a:lnTo>
                    <a:pt x="1" y="15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CEC6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7" name="Freeform 30"/>
            <p:cNvSpPr>
              <a:spLocks/>
            </p:cNvSpPr>
            <p:nvPr/>
          </p:nvSpPr>
          <p:spPr bwMode="auto">
            <a:xfrm>
              <a:off x="2318" y="2217"/>
              <a:ext cx="65" cy="15"/>
            </a:xfrm>
            <a:custGeom>
              <a:avLst/>
              <a:gdLst>
                <a:gd name="T0" fmla="*/ 2 w 65"/>
                <a:gd name="T1" fmla="*/ 0 h 15"/>
                <a:gd name="T2" fmla="*/ 0 w 65"/>
                <a:gd name="T3" fmla="*/ 13 h 15"/>
                <a:gd name="T4" fmla="*/ 9 w 65"/>
                <a:gd name="T5" fmla="*/ 13 h 15"/>
                <a:gd name="T6" fmla="*/ 17 w 65"/>
                <a:gd name="T7" fmla="*/ 12 h 15"/>
                <a:gd name="T8" fmla="*/ 25 w 65"/>
                <a:gd name="T9" fmla="*/ 12 h 15"/>
                <a:gd name="T10" fmla="*/ 33 w 65"/>
                <a:gd name="T11" fmla="*/ 13 h 15"/>
                <a:gd name="T12" fmla="*/ 40 w 65"/>
                <a:gd name="T13" fmla="*/ 13 h 15"/>
                <a:gd name="T14" fmla="*/ 48 w 65"/>
                <a:gd name="T15" fmla="*/ 14 h 15"/>
                <a:gd name="T16" fmla="*/ 56 w 65"/>
                <a:gd name="T17" fmla="*/ 14 h 15"/>
                <a:gd name="T18" fmla="*/ 65 w 65"/>
                <a:gd name="T19" fmla="*/ 15 h 15"/>
                <a:gd name="T20" fmla="*/ 65 w 65"/>
                <a:gd name="T21" fmla="*/ 2 h 15"/>
                <a:gd name="T22" fmla="*/ 35 w 65"/>
                <a:gd name="T23" fmla="*/ 0 h 15"/>
                <a:gd name="T24" fmla="*/ 2 w 65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15"/>
                <a:gd name="T41" fmla="*/ 65 w 65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15">
                  <a:moveTo>
                    <a:pt x="2" y="0"/>
                  </a:moveTo>
                  <a:lnTo>
                    <a:pt x="0" y="13"/>
                  </a:lnTo>
                  <a:lnTo>
                    <a:pt x="9" y="13"/>
                  </a:lnTo>
                  <a:lnTo>
                    <a:pt x="17" y="12"/>
                  </a:lnTo>
                  <a:lnTo>
                    <a:pt x="25" y="12"/>
                  </a:lnTo>
                  <a:lnTo>
                    <a:pt x="33" y="13"/>
                  </a:lnTo>
                  <a:lnTo>
                    <a:pt x="40" y="13"/>
                  </a:lnTo>
                  <a:lnTo>
                    <a:pt x="48" y="14"/>
                  </a:lnTo>
                  <a:lnTo>
                    <a:pt x="56" y="14"/>
                  </a:lnTo>
                  <a:lnTo>
                    <a:pt x="65" y="15"/>
                  </a:lnTo>
                  <a:lnTo>
                    <a:pt x="65" y="2"/>
                  </a:lnTo>
                  <a:lnTo>
                    <a:pt x="35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8" name="Freeform 31"/>
            <p:cNvSpPr>
              <a:spLocks/>
            </p:cNvSpPr>
            <p:nvPr/>
          </p:nvSpPr>
          <p:spPr bwMode="auto">
            <a:xfrm>
              <a:off x="2305" y="2395"/>
              <a:ext cx="78" cy="25"/>
            </a:xfrm>
            <a:custGeom>
              <a:avLst/>
              <a:gdLst>
                <a:gd name="T0" fmla="*/ 0 w 78"/>
                <a:gd name="T1" fmla="*/ 0 h 25"/>
                <a:gd name="T2" fmla="*/ 78 w 78"/>
                <a:gd name="T3" fmla="*/ 7 h 25"/>
                <a:gd name="T4" fmla="*/ 78 w 78"/>
                <a:gd name="T5" fmla="*/ 25 h 25"/>
                <a:gd name="T6" fmla="*/ 0 w 78"/>
                <a:gd name="T7" fmla="*/ 14 h 25"/>
                <a:gd name="T8" fmla="*/ 0 w 78"/>
                <a:gd name="T9" fmla="*/ 0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8"/>
                <a:gd name="T16" fmla="*/ 0 h 25"/>
                <a:gd name="T17" fmla="*/ 78 w 78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8" h="25">
                  <a:moveTo>
                    <a:pt x="0" y="0"/>
                  </a:moveTo>
                  <a:lnTo>
                    <a:pt x="78" y="7"/>
                  </a:lnTo>
                  <a:lnTo>
                    <a:pt x="78" y="25"/>
                  </a:lnTo>
                  <a:lnTo>
                    <a:pt x="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69" name="Freeform 32"/>
            <p:cNvSpPr>
              <a:spLocks/>
            </p:cNvSpPr>
            <p:nvPr/>
          </p:nvSpPr>
          <p:spPr bwMode="auto">
            <a:xfrm>
              <a:off x="2328" y="2401"/>
              <a:ext cx="31" cy="8"/>
            </a:xfrm>
            <a:custGeom>
              <a:avLst/>
              <a:gdLst>
                <a:gd name="T0" fmla="*/ 16 w 31"/>
                <a:gd name="T1" fmla="*/ 0 h 8"/>
                <a:gd name="T2" fmla="*/ 23 w 31"/>
                <a:gd name="T3" fmla="*/ 0 h 8"/>
                <a:gd name="T4" fmla="*/ 27 w 31"/>
                <a:gd name="T5" fmla="*/ 1 h 8"/>
                <a:gd name="T6" fmla="*/ 30 w 31"/>
                <a:gd name="T7" fmla="*/ 3 h 8"/>
                <a:gd name="T8" fmla="*/ 31 w 31"/>
                <a:gd name="T9" fmla="*/ 5 h 8"/>
                <a:gd name="T10" fmla="*/ 30 w 31"/>
                <a:gd name="T11" fmla="*/ 6 h 8"/>
                <a:gd name="T12" fmla="*/ 27 w 31"/>
                <a:gd name="T13" fmla="*/ 7 h 8"/>
                <a:gd name="T14" fmla="*/ 22 w 31"/>
                <a:gd name="T15" fmla="*/ 8 h 8"/>
                <a:gd name="T16" fmla="*/ 16 w 31"/>
                <a:gd name="T17" fmla="*/ 7 h 8"/>
                <a:gd name="T18" fmla="*/ 10 w 31"/>
                <a:gd name="T19" fmla="*/ 6 h 8"/>
                <a:gd name="T20" fmla="*/ 5 w 31"/>
                <a:gd name="T21" fmla="*/ 5 h 8"/>
                <a:gd name="T22" fmla="*/ 1 w 31"/>
                <a:gd name="T23" fmla="*/ 4 h 8"/>
                <a:gd name="T24" fmla="*/ 0 w 31"/>
                <a:gd name="T25" fmla="*/ 2 h 8"/>
                <a:gd name="T26" fmla="*/ 2 w 31"/>
                <a:gd name="T27" fmla="*/ 1 h 8"/>
                <a:gd name="T28" fmla="*/ 5 w 31"/>
                <a:gd name="T29" fmla="*/ 0 h 8"/>
                <a:gd name="T30" fmla="*/ 10 w 31"/>
                <a:gd name="T31" fmla="*/ 0 h 8"/>
                <a:gd name="T32" fmla="*/ 16 w 31"/>
                <a:gd name="T33" fmla="*/ 0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8"/>
                <a:gd name="T53" fmla="*/ 31 w 31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8">
                  <a:moveTo>
                    <a:pt x="16" y="0"/>
                  </a:moveTo>
                  <a:lnTo>
                    <a:pt x="23" y="0"/>
                  </a:lnTo>
                  <a:lnTo>
                    <a:pt x="27" y="1"/>
                  </a:lnTo>
                  <a:lnTo>
                    <a:pt x="30" y="3"/>
                  </a:lnTo>
                  <a:lnTo>
                    <a:pt x="31" y="5"/>
                  </a:lnTo>
                  <a:lnTo>
                    <a:pt x="30" y="6"/>
                  </a:lnTo>
                  <a:lnTo>
                    <a:pt x="27" y="7"/>
                  </a:lnTo>
                  <a:lnTo>
                    <a:pt x="22" y="8"/>
                  </a:lnTo>
                  <a:lnTo>
                    <a:pt x="16" y="7"/>
                  </a:lnTo>
                  <a:lnTo>
                    <a:pt x="10" y="6"/>
                  </a:lnTo>
                  <a:lnTo>
                    <a:pt x="5" y="5"/>
                  </a:lnTo>
                  <a:lnTo>
                    <a:pt x="1" y="4"/>
                  </a:lnTo>
                  <a:lnTo>
                    <a:pt x="0" y="2"/>
                  </a:lnTo>
                  <a:lnTo>
                    <a:pt x="2" y="1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35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0" name="Freeform 33"/>
            <p:cNvSpPr>
              <a:spLocks/>
            </p:cNvSpPr>
            <p:nvPr/>
          </p:nvSpPr>
          <p:spPr bwMode="auto">
            <a:xfrm>
              <a:off x="2328" y="2400"/>
              <a:ext cx="22" cy="8"/>
            </a:xfrm>
            <a:custGeom>
              <a:avLst/>
              <a:gdLst>
                <a:gd name="T0" fmla="*/ 11 w 22"/>
                <a:gd name="T1" fmla="*/ 0 h 8"/>
                <a:gd name="T2" fmla="*/ 15 w 22"/>
                <a:gd name="T3" fmla="*/ 1 h 8"/>
                <a:gd name="T4" fmla="*/ 19 w 22"/>
                <a:gd name="T5" fmla="*/ 2 h 8"/>
                <a:gd name="T6" fmla="*/ 21 w 22"/>
                <a:gd name="T7" fmla="*/ 3 h 8"/>
                <a:gd name="T8" fmla="*/ 22 w 22"/>
                <a:gd name="T9" fmla="*/ 5 h 8"/>
                <a:gd name="T10" fmla="*/ 20 w 22"/>
                <a:gd name="T11" fmla="*/ 6 h 8"/>
                <a:gd name="T12" fmla="*/ 18 w 22"/>
                <a:gd name="T13" fmla="*/ 7 h 8"/>
                <a:gd name="T14" fmla="*/ 15 w 22"/>
                <a:gd name="T15" fmla="*/ 8 h 8"/>
                <a:gd name="T16" fmla="*/ 11 w 22"/>
                <a:gd name="T17" fmla="*/ 8 h 8"/>
                <a:gd name="T18" fmla="*/ 7 w 22"/>
                <a:gd name="T19" fmla="*/ 7 h 8"/>
                <a:gd name="T20" fmla="*/ 3 w 22"/>
                <a:gd name="T21" fmla="*/ 6 h 8"/>
                <a:gd name="T22" fmla="*/ 1 w 22"/>
                <a:gd name="T23" fmla="*/ 5 h 8"/>
                <a:gd name="T24" fmla="*/ 0 w 22"/>
                <a:gd name="T25" fmla="*/ 3 h 8"/>
                <a:gd name="T26" fmla="*/ 1 w 22"/>
                <a:gd name="T27" fmla="*/ 2 h 8"/>
                <a:gd name="T28" fmla="*/ 4 w 22"/>
                <a:gd name="T29" fmla="*/ 1 h 8"/>
                <a:gd name="T30" fmla="*/ 7 w 22"/>
                <a:gd name="T31" fmla="*/ 0 h 8"/>
                <a:gd name="T32" fmla="*/ 11 w 22"/>
                <a:gd name="T33" fmla="*/ 0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"/>
                <a:gd name="T52" fmla="*/ 0 h 8"/>
                <a:gd name="T53" fmla="*/ 22 w 22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" h="8">
                  <a:moveTo>
                    <a:pt x="11" y="0"/>
                  </a:moveTo>
                  <a:lnTo>
                    <a:pt x="15" y="1"/>
                  </a:lnTo>
                  <a:lnTo>
                    <a:pt x="19" y="2"/>
                  </a:lnTo>
                  <a:lnTo>
                    <a:pt x="21" y="3"/>
                  </a:lnTo>
                  <a:lnTo>
                    <a:pt x="22" y="5"/>
                  </a:lnTo>
                  <a:lnTo>
                    <a:pt x="20" y="6"/>
                  </a:lnTo>
                  <a:lnTo>
                    <a:pt x="18" y="7"/>
                  </a:lnTo>
                  <a:lnTo>
                    <a:pt x="15" y="8"/>
                  </a:lnTo>
                  <a:lnTo>
                    <a:pt x="11" y="8"/>
                  </a:lnTo>
                  <a:lnTo>
                    <a:pt x="7" y="7"/>
                  </a:lnTo>
                  <a:lnTo>
                    <a:pt x="3" y="6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4" y="1"/>
                  </a:lnTo>
                  <a:lnTo>
                    <a:pt x="7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876B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1" name="Freeform 34"/>
            <p:cNvSpPr>
              <a:spLocks/>
            </p:cNvSpPr>
            <p:nvPr/>
          </p:nvSpPr>
          <p:spPr bwMode="auto">
            <a:xfrm>
              <a:off x="2328" y="2401"/>
              <a:ext cx="15" cy="5"/>
            </a:xfrm>
            <a:custGeom>
              <a:avLst/>
              <a:gdLst>
                <a:gd name="T0" fmla="*/ 8 w 15"/>
                <a:gd name="T1" fmla="*/ 0 h 5"/>
                <a:gd name="T2" fmla="*/ 11 w 15"/>
                <a:gd name="T3" fmla="*/ 1 h 5"/>
                <a:gd name="T4" fmla="*/ 14 w 15"/>
                <a:gd name="T5" fmla="*/ 1 h 5"/>
                <a:gd name="T6" fmla="*/ 15 w 15"/>
                <a:gd name="T7" fmla="*/ 2 h 5"/>
                <a:gd name="T8" fmla="*/ 15 w 15"/>
                <a:gd name="T9" fmla="*/ 4 h 5"/>
                <a:gd name="T10" fmla="*/ 15 w 15"/>
                <a:gd name="T11" fmla="*/ 4 h 5"/>
                <a:gd name="T12" fmla="*/ 13 w 15"/>
                <a:gd name="T13" fmla="*/ 5 h 5"/>
                <a:gd name="T14" fmla="*/ 11 w 15"/>
                <a:gd name="T15" fmla="*/ 5 h 5"/>
                <a:gd name="T16" fmla="*/ 8 w 15"/>
                <a:gd name="T17" fmla="*/ 5 h 5"/>
                <a:gd name="T18" fmla="*/ 5 w 15"/>
                <a:gd name="T19" fmla="*/ 5 h 5"/>
                <a:gd name="T20" fmla="*/ 3 w 15"/>
                <a:gd name="T21" fmla="*/ 4 h 5"/>
                <a:gd name="T22" fmla="*/ 1 w 15"/>
                <a:gd name="T23" fmla="*/ 3 h 5"/>
                <a:gd name="T24" fmla="*/ 0 w 15"/>
                <a:gd name="T25" fmla="*/ 2 h 5"/>
                <a:gd name="T26" fmla="*/ 1 w 15"/>
                <a:gd name="T27" fmla="*/ 1 h 5"/>
                <a:gd name="T28" fmla="*/ 3 w 15"/>
                <a:gd name="T29" fmla="*/ 0 h 5"/>
                <a:gd name="T30" fmla="*/ 5 w 15"/>
                <a:gd name="T31" fmla="*/ 0 h 5"/>
                <a:gd name="T32" fmla="*/ 8 w 15"/>
                <a:gd name="T33" fmla="*/ 0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5"/>
                <a:gd name="T53" fmla="*/ 15 w 15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5">
                  <a:moveTo>
                    <a:pt x="8" y="0"/>
                  </a:moveTo>
                  <a:lnTo>
                    <a:pt x="11" y="1"/>
                  </a:lnTo>
                  <a:lnTo>
                    <a:pt x="14" y="1"/>
                  </a:lnTo>
                  <a:lnTo>
                    <a:pt x="15" y="2"/>
                  </a:lnTo>
                  <a:lnTo>
                    <a:pt x="15" y="4"/>
                  </a:lnTo>
                  <a:lnTo>
                    <a:pt x="13" y="5"/>
                  </a:lnTo>
                  <a:lnTo>
                    <a:pt x="11" y="5"/>
                  </a:lnTo>
                  <a:lnTo>
                    <a:pt x="8" y="5"/>
                  </a:lnTo>
                  <a:lnTo>
                    <a:pt x="5" y="5"/>
                  </a:lnTo>
                  <a:lnTo>
                    <a:pt x="3" y="4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C6B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2" name="Freeform 35"/>
            <p:cNvSpPr>
              <a:spLocks/>
            </p:cNvSpPr>
            <p:nvPr/>
          </p:nvSpPr>
          <p:spPr bwMode="auto">
            <a:xfrm>
              <a:off x="2385" y="2391"/>
              <a:ext cx="54" cy="26"/>
            </a:xfrm>
            <a:custGeom>
              <a:avLst/>
              <a:gdLst>
                <a:gd name="T0" fmla="*/ 0 w 54"/>
                <a:gd name="T1" fmla="*/ 11 h 26"/>
                <a:gd name="T2" fmla="*/ 54 w 54"/>
                <a:gd name="T3" fmla="*/ 0 h 26"/>
                <a:gd name="T4" fmla="*/ 54 w 54"/>
                <a:gd name="T5" fmla="*/ 11 h 26"/>
                <a:gd name="T6" fmla="*/ 39 w 54"/>
                <a:gd name="T7" fmla="*/ 15 h 26"/>
                <a:gd name="T8" fmla="*/ 0 w 54"/>
                <a:gd name="T9" fmla="*/ 26 h 26"/>
                <a:gd name="T10" fmla="*/ 0 w 54"/>
                <a:gd name="T11" fmla="*/ 11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4"/>
                <a:gd name="T19" fmla="*/ 0 h 26"/>
                <a:gd name="T20" fmla="*/ 54 w 54"/>
                <a:gd name="T21" fmla="*/ 26 h 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4" h="26">
                  <a:moveTo>
                    <a:pt x="0" y="11"/>
                  </a:moveTo>
                  <a:lnTo>
                    <a:pt x="54" y="0"/>
                  </a:lnTo>
                  <a:lnTo>
                    <a:pt x="54" y="11"/>
                  </a:lnTo>
                  <a:lnTo>
                    <a:pt x="39" y="15"/>
                  </a:lnTo>
                  <a:lnTo>
                    <a:pt x="0" y="26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3" name="Freeform 36"/>
            <p:cNvSpPr>
              <a:spLocks/>
            </p:cNvSpPr>
            <p:nvPr/>
          </p:nvSpPr>
          <p:spPr bwMode="auto">
            <a:xfrm>
              <a:off x="2388" y="2391"/>
              <a:ext cx="51" cy="25"/>
            </a:xfrm>
            <a:custGeom>
              <a:avLst/>
              <a:gdLst>
                <a:gd name="T0" fmla="*/ 0 w 51"/>
                <a:gd name="T1" fmla="*/ 10 h 25"/>
                <a:gd name="T2" fmla="*/ 7 w 51"/>
                <a:gd name="T3" fmla="*/ 9 h 25"/>
                <a:gd name="T4" fmla="*/ 13 w 51"/>
                <a:gd name="T5" fmla="*/ 8 h 25"/>
                <a:gd name="T6" fmla="*/ 19 w 51"/>
                <a:gd name="T7" fmla="*/ 7 h 25"/>
                <a:gd name="T8" fmla="*/ 26 w 51"/>
                <a:gd name="T9" fmla="*/ 6 h 25"/>
                <a:gd name="T10" fmla="*/ 32 w 51"/>
                <a:gd name="T11" fmla="*/ 4 h 25"/>
                <a:gd name="T12" fmla="*/ 38 w 51"/>
                <a:gd name="T13" fmla="*/ 3 h 25"/>
                <a:gd name="T14" fmla="*/ 44 w 51"/>
                <a:gd name="T15" fmla="*/ 1 h 25"/>
                <a:gd name="T16" fmla="*/ 51 w 51"/>
                <a:gd name="T17" fmla="*/ 0 h 25"/>
                <a:gd name="T18" fmla="*/ 51 w 51"/>
                <a:gd name="T19" fmla="*/ 3 h 25"/>
                <a:gd name="T20" fmla="*/ 51 w 51"/>
                <a:gd name="T21" fmla="*/ 6 h 25"/>
                <a:gd name="T22" fmla="*/ 51 w 51"/>
                <a:gd name="T23" fmla="*/ 8 h 25"/>
                <a:gd name="T24" fmla="*/ 51 w 51"/>
                <a:gd name="T25" fmla="*/ 11 h 25"/>
                <a:gd name="T26" fmla="*/ 47 w 51"/>
                <a:gd name="T27" fmla="*/ 12 h 25"/>
                <a:gd name="T28" fmla="*/ 43 w 51"/>
                <a:gd name="T29" fmla="*/ 13 h 25"/>
                <a:gd name="T30" fmla="*/ 40 w 51"/>
                <a:gd name="T31" fmla="*/ 14 h 25"/>
                <a:gd name="T32" fmla="*/ 36 w 51"/>
                <a:gd name="T33" fmla="*/ 15 h 25"/>
                <a:gd name="T34" fmla="*/ 32 w 51"/>
                <a:gd name="T35" fmla="*/ 16 h 25"/>
                <a:gd name="T36" fmla="*/ 27 w 51"/>
                <a:gd name="T37" fmla="*/ 18 h 25"/>
                <a:gd name="T38" fmla="*/ 22 w 51"/>
                <a:gd name="T39" fmla="*/ 19 h 25"/>
                <a:gd name="T40" fmla="*/ 18 w 51"/>
                <a:gd name="T41" fmla="*/ 20 h 25"/>
                <a:gd name="T42" fmla="*/ 14 w 51"/>
                <a:gd name="T43" fmla="*/ 22 h 25"/>
                <a:gd name="T44" fmla="*/ 9 w 51"/>
                <a:gd name="T45" fmla="*/ 23 h 25"/>
                <a:gd name="T46" fmla="*/ 5 w 51"/>
                <a:gd name="T47" fmla="*/ 24 h 25"/>
                <a:gd name="T48" fmla="*/ 0 w 51"/>
                <a:gd name="T49" fmla="*/ 25 h 25"/>
                <a:gd name="T50" fmla="*/ 0 w 51"/>
                <a:gd name="T51" fmla="*/ 21 h 25"/>
                <a:gd name="T52" fmla="*/ 0 w 51"/>
                <a:gd name="T53" fmla="*/ 18 h 25"/>
                <a:gd name="T54" fmla="*/ 0 w 51"/>
                <a:gd name="T55" fmla="*/ 14 h 25"/>
                <a:gd name="T56" fmla="*/ 0 w 51"/>
                <a:gd name="T57" fmla="*/ 10 h 2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1"/>
                <a:gd name="T88" fmla="*/ 0 h 25"/>
                <a:gd name="T89" fmla="*/ 51 w 51"/>
                <a:gd name="T90" fmla="*/ 25 h 2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1" h="25">
                  <a:moveTo>
                    <a:pt x="0" y="10"/>
                  </a:moveTo>
                  <a:lnTo>
                    <a:pt x="7" y="9"/>
                  </a:lnTo>
                  <a:lnTo>
                    <a:pt x="13" y="8"/>
                  </a:lnTo>
                  <a:lnTo>
                    <a:pt x="19" y="7"/>
                  </a:lnTo>
                  <a:lnTo>
                    <a:pt x="26" y="6"/>
                  </a:lnTo>
                  <a:lnTo>
                    <a:pt x="32" y="4"/>
                  </a:lnTo>
                  <a:lnTo>
                    <a:pt x="38" y="3"/>
                  </a:lnTo>
                  <a:lnTo>
                    <a:pt x="44" y="1"/>
                  </a:lnTo>
                  <a:lnTo>
                    <a:pt x="51" y="0"/>
                  </a:lnTo>
                  <a:lnTo>
                    <a:pt x="51" y="3"/>
                  </a:lnTo>
                  <a:lnTo>
                    <a:pt x="51" y="6"/>
                  </a:lnTo>
                  <a:lnTo>
                    <a:pt x="51" y="8"/>
                  </a:lnTo>
                  <a:lnTo>
                    <a:pt x="51" y="11"/>
                  </a:lnTo>
                  <a:lnTo>
                    <a:pt x="47" y="12"/>
                  </a:lnTo>
                  <a:lnTo>
                    <a:pt x="43" y="13"/>
                  </a:lnTo>
                  <a:lnTo>
                    <a:pt x="40" y="14"/>
                  </a:lnTo>
                  <a:lnTo>
                    <a:pt x="36" y="15"/>
                  </a:lnTo>
                  <a:lnTo>
                    <a:pt x="32" y="16"/>
                  </a:lnTo>
                  <a:lnTo>
                    <a:pt x="27" y="18"/>
                  </a:lnTo>
                  <a:lnTo>
                    <a:pt x="22" y="19"/>
                  </a:lnTo>
                  <a:lnTo>
                    <a:pt x="18" y="20"/>
                  </a:lnTo>
                  <a:lnTo>
                    <a:pt x="14" y="22"/>
                  </a:lnTo>
                  <a:lnTo>
                    <a:pt x="9" y="23"/>
                  </a:lnTo>
                  <a:lnTo>
                    <a:pt x="5" y="24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42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4" name="Freeform 37"/>
            <p:cNvSpPr>
              <a:spLocks/>
            </p:cNvSpPr>
            <p:nvPr/>
          </p:nvSpPr>
          <p:spPr bwMode="auto">
            <a:xfrm>
              <a:off x="2391" y="2391"/>
              <a:ext cx="48" cy="25"/>
            </a:xfrm>
            <a:custGeom>
              <a:avLst/>
              <a:gdLst>
                <a:gd name="T0" fmla="*/ 0 w 48"/>
                <a:gd name="T1" fmla="*/ 10 h 25"/>
                <a:gd name="T2" fmla="*/ 5 w 48"/>
                <a:gd name="T3" fmla="*/ 9 h 25"/>
                <a:gd name="T4" fmla="*/ 12 w 48"/>
                <a:gd name="T5" fmla="*/ 8 h 25"/>
                <a:gd name="T6" fmla="*/ 18 w 48"/>
                <a:gd name="T7" fmla="*/ 6 h 25"/>
                <a:gd name="T8" fmla="*/ 24 w 48"/>
                <a:gd name="T9" fmla="*/ 5 h 25"/>
                <a:gd name="T10" fmla="*/ 30 w 48"/>
                <a:gd name="T11" fmla="*/ 4 h 25"/>
                <a:gd name="T12" fmla="*/ 35 w 48"/>
                <a:gd name="T13" fmla="*/ 3 h 25"/>
                <a:gd name="T14" fmla="*/ 42 w 48"/>
                <a:gd name="T15" fmla="*/ 1 h 25"/>
                <a:gd name="T16" fmla="*/ 48 w 48"/>
                <a:gd name="T17" fmla="*/ 0 h 25"/>
                <a:gd name="T18" fmla="*/ 48 w 48"/>
                <a:gd name="T19" fmla="*/ 3 h 25"/>
                <a:gd name="T20" fmla="*/ 48 w 48"/>
                <a:gd name="T21" fmla="*/ 6 h 25"/>
                <a:gd name="T22" fmla="*/ 48 w 48"/>
                <a:gd name="T23" fmla="*/ 8 h 25"/>
                <a:gd name="T24" fmla="*/ 48 w 48"/>
                <a:gd name="T25" fmla="*/ 11 h 25"/>
                <a:gd name="T26" fmla="*/ 44 w 48"/>
                <a:gd name="T27" fmla="*/ 12 h 25"/>
                <a:gd name="T28" fmla="*/ 41 w 48"/>
                <a:gd name="T29" fmla="*/ 13 h 25"/>
                <a:gd name="T30" fmla="*/ 37 w 48"/>
                <a:gd name="T31" fmla="*/ 14 h 25"/>
                <a:gd name="T32" fmla="*/ 33 w 48"/>
                <a:gd name="T33" fmla="*/ 15 h 25"/>
                <a:gd name="T34" fmla="*/ 29 w 48"/>
                <a:gd name="T35" fmla="*/ 16 h 25"/>
                <a:gd name="T36" fmla="*/ 25 w 48"/>
                <a:gd name="T37" fmla="*/ 18 h 25"/>
                <a:gd name="T38" fmla="*/ 21 w 48"/>
                <a:gd name="T39" fmla="*/ 19 h 25"/>
                <a:gd name="T40" fmla="*/ 17 w 48"/>
                <a:gd name="T41" fmla="*/ 20 h 25"/>
                <a:gd name="T42" fmla="*/ 12 w 48"/>
                <a:gd name="T43" fmla="*/ 21 h 25"/>
                <a:gd name="T44" fmla="*/ 8 w 48"/>
                <a:gd name="T45" fmla="*/ 22 h 25"/>
                <a:gd name="T46" fmla="*/ 4 w 48"/>
                <a:gd name="T47" fmla="*/ 23 h 25"/>
                <a:gd name="T48" fmla="*/ 0 w 48"/>
                <a:gd name="T49" fmla="*/ 25 h 25"/>
                <a:gd name="T50" fmla="*/ 0 w 48"/>
                <a:gd name="T51" fmla="*/ 21 h 25"/>
                <a:gd name="T52" fmla="*/ 0 w 48"/>
                <a:gd name="T53" fmla="*/ 17 h 25"/>
                <a:gd name="T54" fmla="*/ 0 w 48"/>
                <a:gd name="T55" fmla="*/ 14 h 25"/>
                <a:gd name="T56" fmla="*/ 0 w 48"/>
                <a:gd name="T57" fmla="*/ 10 h 2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8"/>
                <a:gd name="T88" fmla="*/ 0 h 25"/>
                <a:gd name="T89" fmla="*/ 48 w 48"/>
                <a:gd name="T90" fmla="*/ 25 h 2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8" h="25">
                  <a:moveTo>
                    <a:pt x="0" y="10"/>
                  </a:moveTo>
                  <a:lnTo>
                    <a:pt x="5" y="9"/>
                  </a:lnTo>
                  <a:lnTo>
                    <a:pt x="12" y="8"/>
                  </a:lnTo>
                  <a:lnTo>
                    <a:pt x="18" y="6"/>
                  </a:lnTo>
                  <a:lnTo>
                    <a:pt x="24" y="5"/>
                  </a:lnTo>
                  <a:lnTo>
                    <a:pt x="30" y="4"/>
                  </a:lnTo>
                  <a:lnTo>
                    <a:pt x="35" y="3"/>
                  </a:lnTo>
                  <a:lnTo>
                    <a:pt x="42" y="1"/>
                  </a:lnTo>
                  <a:lnTo>
                    <a:pt x="48" y="0"/>
                  </a:lnTo>
                  <a:lnTo>
                    <a:pt x="48" y="3"/>
                  </a:lnTo>
                  <a:lnTo>
                    <a:pt x="48" y="6"/>
                  </a:lnTo>
                  <a:lnTo>
                    <a:pt x="48" y="8"/>
                  </a:lnTo>
                  <a:lnTo>
                    <a:pt x="48" y="11"/>
                  </a:lnTo>
                  <a:lnTo>
                    <a:pt x="44" y="12"/>
                  </a:lnTo>
                  <a:lnTo>
                    <a:pt x="41" y="13"/>
                  </a:lnTo>
                  <a:lnTo>
                    <a:pt x="37" y="14"/>
                  </a:lnTo>
                  <a:lnTo>
                    <a:pt x="33" y="15"/>
                  </a:lnTo>
                  <a:lnTo>
                    <a:pt x="29" y="16"/>
                  </a:lnTo>
                  <a:lnTo>
                    <a:pt x="25" y="18"/>
                  </a:lnTo>
                  <a:lnTo>
                    <a:pt x="21" y="19"/>
                  </a:lnTo>
                  <a:lnTo>
                    <a:pt x="17" y="20"/>
                  </a:lnTo>
                  <a:lnTo>
                    <a:pt x="12" y="21"/>
                  </a:lnTo>
                  <a:lnTo>
                    <a:pt x="8" y="22"/>
                  </a:lnTo>
                  <a:lnTo>
                    <a:pt x="4" y="23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4442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5" name="Freeform 38"/>
            <p:cNvSpPr>
              <a:spLocks/>
            </p:cNvSpPr>
            <p:nvPr/>
          </p:nvSpPr>
          <p:spPr bwMode="auto">
            <a:xfrm>
              <a:off x="2394" y="2391"/>
              <a:ext cx="45" cy="23"/>
            </a:xfrm>
            <a:custGeom>
              <a:avLst/>
              <a:gdLst>
                <a:gd name="T0" fmla="*/ 0 w 45"/>
                <a:gd name="T1" fmla="*/ 10 h 23"/>
                <a:gd name="T2" fmla="*/ 5 w 45"/>
                <a:gd name="T3" fmla="*/ 8 h 23"/>
                <a:gd name="T4" fmla="*/ 11 w 45"/>
                <a:gd name="T5" fmla="*/ 7 h 23"/>
                <a:gd name="T6" fmla="*/ 16 w 45"/>
                <a:gd name="T7" fmla="*/ 6 h 23"/>
                <a:gd name="T8" fmla="*/ 22 w 45"/>
                <a:gd name="T9" fmla="*/ 5 h 23"/>
                <a:gd name="T10" fmla="*/ 28 w 45"/>
                <a:gd name="T11" fmla="*/ 4 h 23"/>
                <a:gd name="T12" fmla="*/ 34 w 45"/>
                <a:gd name="T13" fmla="*/ 3 h 23"/>
                <a:gd name="T14" fmla="*/ 39 w 45"/>
                <a:gd name="T15" fmla="*/ 1 h 23"/>
                <a:gd name="T16" fmla="*/ 45 w 45"/>
                <a:gd name="T17" fmla="*/ 0 h 23"/>
                <a:gd name="T18" fmla="*/ 45 w 45"/>
                <a:gd name="T19" fmla="*/ 3 h 23"/>
                <a:gd name="T20" fmla="*/ 45 w 45"/>
                <a:gd name="T21" fmla="*/ 6 h 23"/>
                <a:gd name="T22" fmla="*/ 45 w 45"/>
                <a:gd name="T23" fmla="*/ 8 h 23"/>
                <a:gd name="T24" fmla="*/ 45 w 45"/>
                <a:gd name="T25" fmla="*/ 11 h 23"/>
                <a:gd name="T26" fmla="*/ 41 w 45"/>
                <a:gd name="T27" fmla="*/ 12 h 23"/>
                <a:gd name="T28" fmla="*/ 38 w 45"/>
                <a:gd name="T29" fmla="*/ 13 h 23"/>
                <a:gd name="T30" fmla="*/ 34 w 45"/>
                <a:gd name="T31" fmla="*/ 14 h 23"/>
                <a:gd name="T32" fmla="*/ 31 w 45"/>
                <a:gd name="T33" fmla="*/ 15 h 23"/>
                <a:gd name="T34" fmla="*/ 27 w 45"/>
                <a:gd name="T35" fmla="*/ 16 h 23"/>
                <a:gd name="T36" fmla="*/ 23 w 45"/>
                <a:gd name="T37" fmla="*/ 18 h 23"/>
                <a:gd name="T38" fmla="*/ 19 w 45"/>
                <a:gd name="T39" fmla="*/ 19 h 23"/>
                <a:gd name="T40" fmla="*/ 15 w 45"/>
                <a:gd name="T41" fmla="*/ 19 h 23"/>
                <a:gd name="T42" fmla="*/ 11 w 45"/>
                <a:gd name="T43" fmla="*/ 21 h 23"/>
                <a:gd name="T44" fmla="*/ 8 w 45"/>
                <a:gd name="T45" fmla="*/ 22 h 23"/>
                <a:gd name="T46" fmla="*/ 4 w 45"/>
                <a:gd name="T47" fmla="*/ 22 h 23"/>
                <a:gd name="T48" fmla="*/ 0 w 45"/>
                <a:gd name="T49" fmla="*/ 23 h 23"/>
                <a:gd name="T50" fmla="*/ 0 w 45"/>
                <a:gd name="T51" fmla="*/ 20 h 23"/>
                <a:gd name="T52" fmla="*/ 0 w 45"/>
                <a:gd name="T53" fmla="*/ 16 h 23"/>
                <a:gd name="T54" fmla="*/ 0 w 45"/>
                <a:gd name="T55" fmla="*/ 13 h 23"/>
                <a:gd name="T56" fmla="*/ 0 w 45"/>
                <a:gd name="T57" fmla="*/ 10 h 2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5"/>
                <a:gd name="T88" fmla="*/ 0 h 23"/>
                <a:gd name="T89" fmla="*/ 45 w 45"/>
                <a:gd name="T90" fmla="*/ 23 h 2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5" h="23">
                  <a:moveTo>
                    <a:pt x="0" y="10"/>
                  </a:moveTo>
                  <a:lnTo>
                    <a:pt x="5" y="8"/>
                  </a:lnTo>
                  <a:lnTo>
                    <a:pt x="11" y="7"/>
                  </a:lnTo>
                  <a:lnTo>
                    <a:pt x="16" y="6"/>
                  </a:lnTo>
                  <a:lnTo>
                    <a:pt x="22" y="5"/>
                  </a:lnTo>
                  <a:lnTo>
                    <a:pt x="28" y="4"/>
                  </a:lnTo>
                  <a:lnTo>
                    <a:pt x="34" y="3"/>
                  </a:lnTo>
                  <a:lnTo>
                    <a:pt x="39" y="1"/>
                  </a:lnTo>
                  <a:lnTo>
                    <a:pt x="45" y="0"/>
                  </a:lnTo>
                  <a:lnTo>
                    <a:pt x="45" y="3"/>
                  </a:lnTo>
                  <a:lnTo>
                    <a:pt x="45" y="6"/>
                  </a:lnTo>
                  <a:lnTo>
                    <a:pt x="45" y="8"/>
                  </a:lnTo>
                  <a:lnTo>
                    <a:pt x="45" y="11"/>
                  </a:lnTo>
                  <a:lnTo>
                    <a:pt x="41" y="12"/>
                  </a:lnTo>
                  <a:lnTo>
                    <a:pt x="38" y="13"/>
                  </a:lnTo>
                  <a:lnTo>
                    <a:pt x="34" y="14"/>
                  </a:lnTo>
                  <a:lnTo>
                    <a:pt x="31" y="15"/>
                  </a:lnTo>
                  <a:lnTo>
                    <a:pt x="27" y="16"/>
                  </a:lnTo>
                  <a:lnTo>
                    <a:pt x="23" y="18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1" y="21"/>
                  </a:lnTo>
                  <a:lnTo>
                    <a:pt x="8" y="22"/>
                  </a:lnTo>
                  <a:lnTo>
                    <a:pt x="4" y="22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4C4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6" name="Freeform 39"/>
            <p:cNvSpPr>
              <a:spLocks/>
            </p:cNvSpPr>
            <p:nvPr/>
          </p:nvSpPr>
          <p:spPr bwMode="auto">
            <a:xfrm>
              <a:off x="2396" y="2391"/>
              <a:ext cx="43" cy="23"/>
            </a:xfrm>
            <a:custGeom>
              <a:avLst/>
              <a:gdLst>
                <a:gd name="T0" fmla="*/ 0 w 43"/>
                <a:gd name="T1" fmla="*/ 9 h 23"/>
                <a:gd name="T2" fmla="*/ 6 w 43"/>
                <a:gd name="T3" fmla="*/ 8 h 23"/>
                <a:gd name="T4" fmla="*/ 11 w 43"/>
                <a:gd name="T5" fmla="*/ 7 h 23"/>
                <a:gd name="T6" fmla="*/ 16 w 43"/>
                <a:gd name="T7" fmla="*/ 6 h 23"/>
                <a:gd name="T8" fmla="*/ 21 w 43"/>
                <a:gd name="T9" fmla="*/ 4 h 23"/>
                <a:gd name="T10" fmla="*/ 26 w 43"/>
                <a:gd name="T11" fmla="*/ 4 h 23"/>
                <a:gd name="T12" fmla="*/ 32 w 43"/>
                <a:gd name="T13" fmla="*/ 3 h 23"/>
                <a:gd name="T14" fmla="*/ 37 w 43"/>
                <a:gd name="T15" fmla="*/ 1 h 23"/>
                <a:gd name="T16" fmla="*/ 43 w 43"/>
                <a:gd name="T17" fmla="*/ 0 h 23"/>
                <a:gd name="T18" fmla="*/ 43 w 43"/>
                <a:gd name="T19" fmla="*/ 3 h 23"/>
                <a:gd name="T20" fmla="*/ 43 w 43"/>
                <a:gd name="T21" fmla="*/ 6 h 23"/>
                <a:gd name="T22" fmla="*/ 43 w 43"/>
                <a:gd name="T23" fmla="*/ 8 h 23"/>
                <a:gd name="T24" fmla="*/ 43 w 43"/>
                <a:gd name="T25" fmla="*/ 11 h 23"/>
                <a:gd name="T26" fmla="*/ 39 w 43"/>
                <a:gd name="T27" fmla="*/ 12 h 23"/>
                <a:gd name="T28" fmla="*/ 36 w 43"/>
                <a:gd name="T29" fmla="*/ 14 h 23"/>
                <a:gd name="T30" fmla="*/ 32 w 43"/>
                <a:gd name="T31" fmla="*/ 14 h 23"/>
                <a:gd name="T32" fmla="*/ 29 w 43"/>
                <a:gd name="T33" fmla="*/ 15 h 23"/>
                <a:gd name="T34" fmla="*/ 25 w 43"/>
                <a:gd name="T35" fmla="*/ 16 h 23"/>
                <a:gd name="T36" fmla="*/ 22 w 43"/>
                <a:gd name="T37" fmla="*/ 17 h 23"/>
                <a:gd name="T38" fmla="*/ 18 w 43"/>
                <a:gd name="T39" fmla="*/ 18 h 23"/>
                <a:gd name="T40" fmla="*/ 15 w 43"/>
                <a:gd name="T41" fmla="*/ 19 h 23"/>
                <a:gd name="T42" fmla="*/ 11 w 43"/>
                <a:gd name="T43" fmla="*/ 20 h 23"/>
                <a:gd name="T44" fmla="*/ 8 w 43"/>
                <a:gd name="T45" fmla="*/ 21 h 23"/>
                <a:gd name="T46" fmla="*/ 4 w 43"/>
                <a:gd name="T47" fmla="*/ 22 h 23"/>
                <a:gd name="T48" fmla="*/ 0 w 43"/>
                <a:gd name="T49" fmla="*/ 23 h 23"/>
                <a:gd name="T50" fmla="*/ 0 w 43"/>
                <a:gd name="T51" fmla="*/ 19 h 23"/>
                <a:gd name="T52" fmla="*/ 0 w 43"/>
                <a:gd name="T53" fmla="*/ 16 h 23"/>
                <a:gd name="T54" fmla="*/ 0 w 43"/>
                <a:gd name="T55" fmla="*/ 12 h 23"/>
                <a:gd name="T56" fmla="*/ 0 w 43"/>
                <a:gd name="T57" fmla="*/ 9 h 2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3"/>
                <a:gd name="T88" fmla="*/ 0 h 23"/>
                <a:gd name="T89" fmla="*/ 43 w 43"/>
                <a:gd name="T90" fmla="*/ 23 h 2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3" h="23">
                  <a:moveTo>
                    <a:pt x="0" y="9"/>
                  </a:moveTo>
                  <a:lnTo>
                    <a:pt x="6" y="8"/>
                  </a:lnTo>
                  <a:lnTo>
                    <a:pt x="11" y="7"/>
                  </a:lnTo>
                  <a:lnTo>
                    <a:pt x="16" y="6"/>
                  </a:lnTo>
                  <a:lnTo>
                    <a:pt x="21" y="4"/>
                  </a:lnTo>
                  <a:lnTo>
                    <a:pt x="26" y="4"/>
                  </a:lnTo>
                  <a:lnTo>
                    <a:pt x="32" y="3"/>
                  </a:lnTo>
                  <a:lnTo>
                    <a:pt x="37" y="1"/>
                  </a:lnTo>
                  <a:lnTo>
                    <a:pt x="43" y="0"/>
                  </a:lnTo>
                  <a:lnTo>
                    <a:pt x="43" y="3"/>
                  </a:lnTo>
                  <a:lnTo>
                    <a:pt x="43" y="6"/>
                  </a:lnTo>
                  <a:lnTo>
                    <a:pt x="43" y="8"/>
                  </a:lnTo>
                  <a:lnTo>
                    <a:pt x="43" y="11"/>
                  </a:lnTo>
                  <a:lnTo>
                    <a:pt x="39" y="12"/>
                  </a:lnTo>
                  <a:lnTo>
                    <a:pt x="36" y="14"/>
                  </a:lnTo>
                  <a:lnTo>
                    <a:pt x="32" y="14"/>
                  </a:lnTo>
                  <a:lnTo>
                    <a:pt x="29" y="15"/>
                  </a:lnTo>
                  <a:lnTo>
                    <a:pt x="25" y="16"/>
                  </a:lnTo>
                  <a:lnTo>
                    <a:pt x="22" y="17"/>
                  </a:lnTo>
                  <a:lnTo>
                    <a:pt x="18" y="18"/>
                  </a:lnTo>
                  <a:lnTo>
                    <a:pt x="15" y="19"/>
                  </a:lnTo>
                  <a:lnTo>
                    <a:pt x="11" y="20"/>
                  </a:lnTo>
                  <a:lnTo>
                    <a:pt x="8" y="21"/>
                  </a:lnTo>
                  <a:lnTo>
                    <a:pt x="4" y="22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5444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7" name="Freeform 40"/>
            <p:cNvSpPr>
              <a:spLocks/>
            </p:cNvSpPr>
            <p:nvPr/>
          </p:nvSpPr>
          <p:spPr bwMode="auto">
            <a:xfrm>
              <a:off x="2399" y="2391"/>
              <a:ext cx="40" cy="22"/>
            </a:xfrm>
            <a:custGeom>
              <a:avLst/>
              <a:gdLst>
                <a:gd name="T0" fmla="*/ 0 w 40"/>
                <a:gd name="T1" fmla="*/ 8 h 22"/>
                <a:gd name="T2" fmla="*/ 5 w 40"/>
                <a:gd name="T3" fmla="*/ 7 h 22"/>
                <a:gd name="T4" fmla="*/ 10 w 40"/>
                <a:gd name="T5" fmla="*/ 7 h 22"/>
                <a:gd name="T6" fmla="*/ 15 w 40"/>
                <a:gd name="T7" fmla="*/ 6 h 22"/>
                <a:gd name="T8" fmla="*/ 20 w 40"/>
                <a:gd name="T9" fmla="*/ 4 h 22"/>
                <a:gd name="T10" fmla="*/ 25 w 40"/>
                <a:gd name="T11" fmla="*/ 4 h 22"/>
                <a:gd name="T12" fmla="*/ 30 w 40"/>
                <a:gd name="T13" fmla="*/ 3 h 22"/>
                <a:gd name="T14" fmla="*/ 34 w 40"/>
                <a:gd name="T15" fmla="*/ 1 h 22"/>
                <a:gd name="T16" fmla="*/ 40 w 40"/>
                <a:gd name="T17" fmla="*/ 0 h 22"/>
                <a:gd name="T18" fmla="*/ 40 w 40"/>
                <a:gd name="T19" fmla="*/ 3 h 22"/>
                <a:gd name="T20" fmla="*/ 40 w 40"/>
                <a:gd name="T21" fmla="*/ 6 h 22"/>
                <a:gd name="T22" fmla="*/ 40 w 40"/>
                <a:gd name="T23" fmla="*/ 9 h 22"/>
                <a:gd name="T24" fmla="*/ 40 w 40"/>
                <a:gd name="T25" fmla="*/ 12 h 22"/>
                <a:gd name="T26" fmla="*/ 36 w 40"/>
                <a:gd name="T27" fmla="*/ 12 h 22"/>
                <a:gd name="T28" fmla="*/ 33 w 40"/>
                <a:gd name="T29" fmla="*/ 14 h 22"/>
                <a:gd name="T30" fmla="*/ 29 w 40"/>
                <a:gd name="T31" fmla="*/ 14 h 22"/>
                <a:gd name="T32" fmla="*/ 26 w 40"/>
                <a:gd name="T33" fmla="*/ 15 h 22"/>
                <a:gd name="T34" fmla="*/ 23 w 40"/>
                <a:gd name="T35" fmla="*/ 16 h 22"/>
                <a:gd name="T36" fmla="*/ 19 w 40"/>
                <a:gd name="T37" fmla="*/ 17 h 22"/>
                <a:gd name="T38" fmla="*/ 16 w 40"/>
                <a:gd name="T39" fmla="*/ 18 h 22"/>
                <a:gd name="T40" fmla="*/ 13 w 40"/>
                <a:gd name="T41" fmla="*/ 19 h 22"/>
                <a:gd name="T42" fmla="*/ 10 w 40"/>
                <a:gd name="T43" fmla="*/ 19 h 22"/>
                <a:gd name="T44" fmla="*/ 7 w 40"/>
                <a:gd name="T45" fmla="*/ 21 h 22"/>
                <a:gd name="T46" fmla="*/ 4 w 40"/>
                <a:gd name="T47" fmla="*/ 21 h 22"/>
                <a:gd name="T48" fmla="*/ 0 w 40"/>
                <a:gd name="T49" fmla="*/ 22 h 22"/>
                <a:gd name="T50" fmla="*/ 0 w 40"/>
                <a:gd name="T51" fmla="*/ 19 h 22"/>
                <a:gd name="T52" fmla="*/ 0 w 40"/>
                <a:gd name="T53" fmla="*/ 15 h 22"/>
                <a:gd name="T54" fmla="*/ 0 w 40"/>
                <a:gd name="T55" fmla="*/ 12 h 22"/>
                <a:gd name="T56" fmla="*/ 0 w 40"/>
                <a:gd name="T57" fmla="*/ 8 h 2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"/>
                <a:gd name="T88" fmla="*/ 0 h 22"/>
                <a:gd name="T89" fmla="*/ 40 w 40"/>
                <a:gd name="T90" fmla="*/ 22 h 2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" h="22">
                  <a:moveTo>
                    <a:pt x="0" y="8"/>
                  </a:moveTo>
                  <a:lnTo>
                    <a:pt x="5" y="7"/>
                  </a:lnTo>
                  <a:lnTo>
                    <a:pt x="10" y="7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4"/>
                  </a:lnTo>
                  <a:lnTo>
                    <a:pt x="30" y="3"/>
                  </a:lnTo>
                  <a:lnTo>
                    <a:pt x="34" y="1"/>
                  </a:lnTo>
                  <a:lnTo>
                    <a:pt x="40" y="0"/>
                  </a:lnTo>
                  <a:lnTo>
                    <a:pt x="40" y="3"/>
                  </a:lnTo>
                  <a:lnTo>
                    <a:pt x="40" y="6"/>
                  </a:lnTo>
                  <a:lnTo>
                    <a:pt x="40" y="9"/>
                  </a:lnTo>
                  <a:lnTo>
                    <a:pt x="40" y="12"/>
                  </a:lnTo>
                  <a:lnTo>
                    <a:pt x="36" y="12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6" y="15"/>
                  </a:lnTo>
                  <a:lnTo>
                    <a:pt x="23" y="16"/>
                  </a:lnTo>
                  <a:lnTo>
                    <a:pt x="19" y="17"/>
                  </a:lnTo>
                  <a:lnTo>
                    <a:pt x="16" y="18"/>
                  </a:lnTo>
                  <a:lnTo>
                    <a:pt x="13" y="19"/>
                  </a:lnTo>
                  <a:lnTo>
                    <a:pt x="10" y="19"/>
                  </a:lnTo>
                  <a:lnTo>
                    <a:pt x="7" y="21"/>
                  </a:lnTo>
                  <a:lnTo>
                    <a:pt x="4" y="21"/>
                  </a:lnTo>
                  <a:lnTo>
                    <a:pt x="0" y="22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594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8" name="Freeform 41"/>
            <p:cNvSpPr>
              <a:spLocks/>
            </p:cNvSpPr>
            <p:nvPr/>
          </p:nvSpPr>
          <p:spPr bwMode="auto">
            <a:xfrm>
              <a:off x="2402" y="2391"/>
              <a:ext cx="37" cy="21"/>
            </a:xfrm>
            <a:custGeom>
              <a:avLst/>
              <a:gdLst>
                <a:gd name="T0" fmla="*/ 0 w 37"/>
                <a:gd name="T1" fmla="*/ 8 h 21"/>
                <a:gd name="T2" fmla="*/ 4 w 37"/>
                <a:gd name="T3" fmla="*/ 7 h 21"/>
                <a:gd name="T4" fmla="*/ 9 w 37"/>
                <a:gd name="T5" fmla="*/ 6 h 21"/>
                <a:gd name="T6" fmla="*/ 13 w 37"/>
                <a:gd name="T7" fmla="*/ 5 h 21"/>
                <a:gd name="T8" fmla="*/ 18 w 37"/>
                <a:gd name="T9" fmla="*/ 4 h 21"/>
                <a:gd name="T10" fmla="*/ 23 w 37"/>
                <a:gd name="T11" fmla="*/ 3 h 21"/>
                <a:gd name="T12" fmla="*/ 27 w 37"/>
                <a:gd name="T13" fmla="*/ 2 h 21"/>
                <a:gd name="T14" fmla="*/ 32 w 37"/>
                <a:gd name="T15" fmla="*/ 1 h 21"/>
                <a:gd name="T16" fmla="*/ 37 w 37"/>
                <a:gd name="T17" fmla="*/ 0 h 21"/>
                <a:gd name="T18" fmla="*/ 37 w 37"/>
                <a:gd name="T19" fmla="*/ 3 h 21"/>
                <a:gd name="T20" fmla="*/ 37 w 37"/>
                <a:gd name="T21" fmla="*/ 6 h 21"/>
                <a:gd name="T22" fmla="*/ 37 w 37"/>
                <a:gd name="T23" fmla="*/ 9 h 21"/>
                <a:gd name="T24" fmla="*/ 37 w 37"/>
                <a:gd name="T25" fmla="*/ 12 h 21"/>
                <a:gd name="T26" fmla="*/ 33 w 37"/>
                <a:gd name="T27" fmla="*/ 12 h 21"/>
                <a:gd name="T28" fmla="*/ 30 w 37"/>
                <a:gd name="T29" fmla="*/ 14 h 21"/>
                <a:gd name="T30" fmla="*/ 26 w 37"/>
                <a:gd name="T31" fmla="*/ 14 h 21"/>
                <a:gd name="T32" fmla="*/ 23 w 37"/>
                <a:gd name="T33" fmla="*/ 15 h 21"/>
                <a:gd name="T34" fmla="*/ 20 w 37"/>
                <a:gd name="T35" fmla="*/ 16 h 21"/>
                <a:gd name="T36" fmla="*/ 18 w 37"/>
                <a:gd name="T37" fmla="*/ 17 h 21"/>
                <a:gd name="T38" fmla="*/ 15 w 37"/>
                <a:gd name="T39" fmla="*/ 18 h 21"/>
                <a:gd name="T40" fmla="*/ 12 w 37"/>
                <a:gd name="T41" fmla="*/ 18 h 21"/>
                <a:gd name="T42" fmla="*/ 9 w 37"/>
                <a:gd name="T43" fmla="*/ 19 h 21"/>
                <a:gd name="T44" fmla="*/ 6 w 37"/>
                <a:gd name="T45" fmla="*/ 20 h 21"/>
                <a:gd name="T46" fmla="*/ 3 w 37"/>
                <a:gd name="T47" fmla="*/ 21 h 21"/>
                <a:gd name="T48" fmla="*/ 0 w 37"/>
                <a:gd name="T49" fmla="*/ 21 h 21"/>
                <a:gd name="T50" fmla="*/ 0 w 37"/>
                <a:gd name="T51" fmla="*/ 18 h 21"/>
                <a:gd name="T52" fmla="*/ 0 w 37"/>
                <a:gd name="T53" fmla="*/ 15 h 21"/>
                <a:gd name="T54" fmla="*/ 0 w 37"/>
                <a:gd name="T55" fmla="*/ 11 h 21"/>
                <a:gd name="T56" fmla="*/ 0 w 37"/>
                <a:gd name="T57" fmla="*/ 8 h 2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7"/>
                <a:gd name="T88" fmla="*/ 0 h 21"/>
                <a:gd name="T89" fmla="*/ 37 w 37"/>
                <a:gd name="T90" fmla="*/ 21 h 2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7" h="21">
                  <a:moveTo>
                    <a:pt x="0" y="8"/>
                  </a:moveTo>
                  <a:lnTo>
                    <a:pt x="4" y="7"/>
                  </a:lnTo>
                  <a:lnTo>
                    <a:pt x="9" y="6"/>
                  </a:lnTo>
                  <a:lnTo>
                    <a:pt x="13" y="5"/>
                  </a:lnTo>
                  <a:lnTo>
                    <a:pt x="18" y="4"/>
                  </a:lnTo>
                  <a:lnTo>
                    <a:pt x="23" y="3"/>
                  </a:lnTo>
                  <a:lnTo>
                    <a:pt x="27" y="2"/>
                  </a:lnTo>
                  <a:lnTo>
                    <a:pt x="32" y="1"/>
                  </a:lnTo>
                  <a:lnTo>
                    <a:pt x="37" y="0"/>
                  </a:lnTo>
                  <a:lnTo>
                    <a:pt x="37" y="3"/>
                  </a:lnTo>
                  <a:lnTo>
                    <a:pt x="37" y="6"/>
                  </a:lnTo>
                  <a:lnTo>
                    <a:pt x="37" y="9"/>
                  </a:lnTo>
                  <a:lnTo>
                    <a:pt x="37" y="12"/>
                  </a:lnTo>
                  <a:lnTo>
                    <a:pt x="33" y="12"/>
                  </a:lnTo>
                  <a:lnTo>
                    <a:pt x="30" y="14"/>
                  </a:lnTo>
                  <a:lnTo>
                    <a:pt x="26" y="14"/>
                  </a:lnTo>
                  <a:lnTo>
                    <a:pt x="23" y="15"/>
                  </a:lnTo>
                  <a:lnTo>
                    <a:pt x="20" y="16"/>
                  </a:lnTo>
                  <a:lnTo>
                    <a:pt x="18" y="17"/>
                  </a:lnTo>
                  <a:lnTo>
                    <a:pt x="15" y="18"/>
                  </a:lnTo>
                  <a:lnTo>
                    <a:pt x="12" y="18"/>
                  </a:lnTo>
                  <a:lnTo>
                    <a:pt x="9" y="19"/>
                  </a:lnTo>
                  <a:lnTo>
                    <a:pt x="6" y="20"/>
                  </a:lnTo>
                  <a:lnTo>
                    <a:pt x="3" y="21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5E42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79" name="Freeform 42"/>
            <p:cNvSpPr>
              <a:spLocks/>
            </p:cNvSpPr>
            <p:nvPr/>
          </p:nvSpPr>
          <p:spPr bwMode="auto">
            <a:xfrm>
              <a:off x="2405" y="2391"/>
              <a:ext cx="34" cy="21"/>
            </a:xfrm>
            <a:custGeom>
              <a:avLst/>
              <a:gdLst>
                <a:gd name="T0" fmla="*/ 0 w 34"/>
                <a:gd name="T1" fmla="*/ 8 h 21"/>
                <a:gd name="T2" fmla="*/ 4 w 34"/>
                <a:gd name="T3" fmla="*/ 7 h 21"/>
                <a:gd name="T4" fmla="*/ 8 w 34"/>
                <a:gd name="T5" fmla="*/ 6 h 21"/>
                <a:gd name="T6" fmla="*/ 12 w 34"/>
                <a:gd name="T7" fmla="*/ 5 h 21"/>
                <a:gd name="T8" fmla="*/ 17 w 34"/>
                <a:gd name="T9" fmla="*/ 4 h 21"/>
                <a:gd name="T10" fmla="*/ 21 w 34"/>
                <a:gd name="T11" fmla="*/ 3 h 21"/>
                <a:gd name="T12" fmla="*/ 25 w 34"/>
                <a:gd name="T13" fmla="*/ 2 h 21"/>
                <a:gd name="T14" fmla="*/ 30 w 34"/>
                <a:gd name="T15" fmla="*/ 1 h 21"/>
                <a:gd name="T16" fmla="*/ 34 w 34"/>
                <a:gd name="T17" fmla="*/ 0 h 21"/>
                <a:gd name="T18" fmla="*/ 34 w 34"/>
                <a:gd name="T19" fmla="*/ 3 h 21"/>
                <a:gd name="T20" fmla="*/ 34 w 34"/>
                <a:gd name="T21" fmla="*/ 6 h 21"/>
                <a:gd name="T22" fmla="*/ 34 w 34"/>
                <a:gd name="T23" fmla="*/ 9 h 21"/>
                <a:gd name="T24" fmla="*/ 34 w 34"/>
                <a:gd name="T25" fmla="*/ 12 h 21"/>
                <a:gd name="T26" fmla="*/ 30 w 34"/>
                <a:gd name="T27" fmla="*/ 12 h 21"/>
                <a:gd name="T28" fmla="*/ 27 w 34"/>
                <a:gd name="T29" fmla="*/ 14 h 21"/>
                <a:gd name="T30" fmla="*/ 24 w 34"/>
                <a:gd name="T31" fmla="*/ 14 h 21"/>
                <a:gd name="T32" fmla="*/ 20 w 34"/>
                <a:gd name="T33" fmla="*/ 15 h 21"/>
                <a:gd name="T34" fmla="*/ 18 w 34"/>
                <a:gd name="T35" fmla="*/ 16 h 21"/>
                <a:gd name="T36" fmla="*/ 15 w 34"/>
                <a:gd name="T37" fmla="*/ 16 h 21"/>
                <a:gd name="T38" fmla="*/ 13 w 34"/>
                <a:gd name="T39" fmla="*/ 17 h 21"/>
                <a:gd name="T40" fmla="*/ 10 w 34"/>
                <a:gd name="T41" fmla="*/ 18 h 21"/>
                <a:gd name="T42" fmla="*/ 8 w 34"/>
                <a:gd name="T43" fmla="*/ 19 h 21"/>
                <a:gd name="T44" fmla="*/ 5 w 34"/>
                <a:gd name="T45" fmla="*/ 19 h 21"/>
                <a:gd name="T46" fmla="*/ 2 w 34"/>
                <a:gd name="T47" fmla="*/ 20 h 21"/>
                <a:gd name="T48" fmla="*/ 0 w 34"/>
                <a:gd name="T49" fmla="*/ 21 h 21"/>
                <a:gd name="T50" fmla="*/ 0 w 34"/>
                <a:gd name="T51" fmla="*/ 18 h 21"/>
                <a:gd name="T52" fmla="*/ 0 w 34"/>
                <a:gd name="T53" fmla="*/ 14 h 21"/>
                <a:gd name="T54" fmla="*/ 0 w 34"/>
                <a:gd name="T55" fmla="*/ 11 h 21"/>
                <a:gd name="T56" fmla="*/ 0 w 34"/>
                <a:gd name="T57" fmla="*/ 8 h 2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4"/>
                <a:gd name="T88" fmla="*/ 0 h 21"/>
                <a:gd name="T89" fmla="*/ 34 w 34"/>
                <a:gd name="T90" fmla="*/ 21 h 2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4" h="21">
                  <a:moveTo>
                    <a:pt x="0" y="8"/>
                  </a:moveTo>
                  <a:lnTo>
                    <a:pt x="4" y="7"/>
                  </a:lnTo>
                  <a:lnTo>
                    <a:pt x="8" y="6"/>
                  </a:lnTo>
                  <a:lnTo>
                    <a:pt x="12" y="5"/>
                  </a:lnTo>
                  <a:lnTo>
                    <a:pt x="17" y="4"/>
                  </a:lnTo>
                  <a:lnTo>
                    <a:pt x="21" y="3"/>
                  </a:lnTo>
                  <a:lnTo>
                    <a:pt x="25" y="2"/>
                  </a:lnTo>
                  <a:lnTo>
                    <a:pt x="30" y="1"/>
                  </a:lnTo>
                  <a:lnTo>
                    <a:pt x="34" y="0"/>
                  </a:lnTo>
                  <a:lnTo>
                    <a:pt x="34" y="3"/>
                  </a:lnTo>
                  <a:lnTo>
                    <a:pt x="34" y="6"/>
                  </a:lnTo>
                  <a:lnTo>
                    <a:pt x="34" y="9"/>
                  </a:lnTo>
                  <a:lnTo>
                    <a:pt x="34" y="12"/>
                  </a:lnTo>
                  <a:lnTo>
                    <a:pt x="30" y="12"/>
                  </a:lnTo>
                  <a:lnTo>
                    <a:pt x="27" y="14"/>
                  </a:lnTo>
                  <a:lnTo>
                    <a:pt x="24" y="14"/>
                  </a:lnTo>
                  <a:lnTo>
                    <a:pt x="20" y="15"/>
                  </a:lnTo>
                  <a:lnTo>
                    <a:pt x="18" y="16"/>
                  </a:lnTo>
                  <a:lnTo>
                    <a:pt x="15" y="16"/>
                  </a:lnTo>
                  <a:lnTo>
                    <a:pt x="13" y="17"/>
                  </a:lnTo>
                  <a:lnTo>
                    <a:pt x="10" y="18"/>
                  </a:lnTo>
                  <a:lnTo>
                    <a:pt x="8" y="19"/>
                  </a:lnTo>
                  <a:lnTo>
                    <a:pt x="5" y="19"/>
                  </a:lnTo>
                  <a:lnTo>
                    <a:pt x="2" y="20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6342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0" name="Freeform 43"/>
            <p:cNvSpPr>
              <a:spLocks/>
            </p:cNvSpPr>
            <p:nvPr/>
          </p:nvSpPr>
          <p:spPr bwMode="auto">
            <a:xfrm>
              <a:off x="2407" y="2391"/>
              <a:ext cx="32" cy="20"/>
            </a:xfrm>
            <a:custGeom>
              <a:avLst/>
              <a:gdLst>
                <a:gd name="T0" fmla="*/ 0 w 32"/>
                <a:gd name="T1" fmla="*/ 7 h 20"/>
                <a:gd name="T2" fmla="*/ 4 w 32"/>
                <a:gd name="T3" fmla="*/ 6 h 20"/>
                <a:gd name="T4" fmla="*/ 8 w 32"/>
                <a:gd name="T5" fmla="*/ 6 h 20"/>
                <a:gd name="T6" fmla="*/ 12 w 32"/>
                <a:gd name="T7" fmla="*/ 4 h 20"/>
                <a:gd name="T8" fmla="*/ 16 w 32"/>
                <a:gd name="T9" fmla="*/ 4 h 20"/>
                <a:gd name="T10" fmla="*/ 20 w 32"/>
                <a:gd name="T11" fmla="*/ 3 h 20"/>
                <a:gd name="T12" fmla="*/ 24 w 32"/>
                <a:gd name="T13" fmla="*/ 2 h 20"/>
                <a:gd name="T14" fmla="*/ 28 w 32"/>
                <a:gd name="T15" fmla="*/ 1 h 20"/>
                <a:gd name="T16" fmla="*/ 32 w 32"/>
                <a:gd name="T17" fmla="*/ 0 h 20"/>
                <a:gd name="T18" fmla="*/ 32 w 32"/>
                <a:gd name="T19" fmla="*/ 3 h 20"/>
                <a:gd name="T20" fmla="*/ 32 w 32"/>
                <a:gd name="T21" fmla="*/ 6 h 20"/>
                <a:gd name="T22" fmla="*/ 32 w 32"/>
                <a:gd name="T23" fmla="*/ 10 h 20"/>
                <a:gd name="T24" fmla="*/ 32 w 32"/>
                <a:gd name="T25" fmla="*/ 12 h 20"/>
                <a:gd name="T26" fmla="*/ 28 w 32"/>
                <a:gd name="T27" fmla="*/ 13 h 20"/>
                <a:gd name="T28" fmla="*/ 25 w 32"/>
                <a:gd name="T29" fmla="*/ 14 h 20"/>
                <a:gd name="T30" fmla="*/ 22 w 32"/>
                <a:gd name="T31" fmla="*/ 15 h 20"/>
                <a:gd name="T32" fmla="*/ 18 w 32"/>
                <a:gd name="T33" fmla="*/ 15 h 20"/>
                <a:gd name="T34" fmla="*/ 16 w 32"/>
                <a:gd name="T35" fmla="*/ 16 h 20"/>
                <a:gd name="T36" fmla="*/ 14 w 32"/>
                <a:gd name="T37" fmla="*/ 16 h 20"/>
                <a:gd name="T38" fmla="*/ 12 w 32"/>
                <a:gd name="T39" fmla="*/ 17 h 20"/>
                <a:gd name="T40" fmla="*/ 10 w 32"/>
                <a:gd name="T41" fmla="*/ 18 h 20"/>
                <a:gd name="T42" fmla="*/ 7 w 32"/>
                <a:gd name="T43" fmla="*/ 18 h 20"/>
                <a:gd name="T44" fmla="*/ 6 w 32"/>
                <a:gd name="T45" fmla="*/ 19 h 20"/>
                <a:gd name="T46" fmla="*/ 3 w 32"/>
                <a:gd name="T47" fmla="*/ 19 h 20"/>
                <a:gd name="T48" fmla="*/ 1 w 32"/>
                <a:gd name="T49" fmla="*/ 20 h 20"/>
                <a:gd name="T50" fmla="*/ 1 w 32"/>
                <a:gd name="T51" fmla="*/ 16 h 20"/>
                <a:gd name="T52" fmla="*/ 1 w 32"/>
                <a:gd name="T53" fmla="*/ 14 h 20"/>
                <a:gd name="T54" fmla="*/ 0 w 32"/>
                <a:gd name="T55" fmla="*/ 10 h 20"/>
                <a:gd name="T56" fmla="*/ 0 w 32"/>
                <a:gd name="T57" fmla="*/ 7 h 2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2"/>
                <a:gd name="T88" fmla="*/ 0 h 20"/>
                <a:gd name="T89" fmla="*/ 32 w 32"/>
                <a:gd name="T90" fmla="*/ 20 h 2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2" h="20">
                  <a:moveTo>
                    <a:pt x="0" y="7"/>
                  </a:moveTo>
                  <a:lnTo>
                    <a:pt x="4" y="6"/>
                  </a:lnTo>
                  <a:lnTo>
                    <a:pt x="8" y="6"/>
                  </a:lnTo>
                  <a:lnTo>
                    <a:pt x="12" y="4"/>
                  </a:lnTo>
                  <a:lnTo>
                    <a:pt x="16" y="4"/>
                  </a:lnTo>
                  <a:lnTo>
                    <a:pt x="20" y="3"/>
                  </a:lnTo>
                  <a:lnTo>
                    <a:pt x="24" y="2"/>
                  </a:lnTo>
                  <a:lnTo>
                    <a:pt x="28" y="1"/>
                  </a:lnTo>
                  <a:lnTo>
                    <a:pt x="32" y="0"/>
                  </a:lnTo>
                  <a:lnTo>
                    <a:pt x="32" y="3"/>
                  </a:lnTo>
                  <a:lnTo>
                    <a:pt x="32" y="6"/>
                  </a:lnTo>
                  <a:lnTo>
                    <a:pt x="32" y="10"/>
                  </a:lnTo>
                  <a:lnTo>
                    <a:pt x="32" y="12"/>
                  </a:lnTo>
                  <a:lnTo>
                    <a:pt x="28" y="13"/>
                  </a:lnTo>
                  <a:lnTo>
                    <a:pt x="25" y="14"/>
                  </a:lnTo>
                  <a:lnTo>
                    <a:pt x="22" y="15"/>
                  </a:lnTo>
                  <a:lnTo>
                    <a:pt x="18" y="15"/>
                  </a:lnTo>
                  <a:lnTo>
                    <a:pt x="16" y="16"/>
                  </a:lnTo>
                  <a:lnTo>
                    <a:pt x="14" y="16"/>
                  </a:lnTo>
                  <a:lnTo>
                    <a:pt x="12" y="17"/>
                  </a:lnTo>
                  <a:lnTo>
                    <a:pt x="10" y="18"/>
                  </a:lnTo>
                  <a:lnTo>
                    <a:pt x="7" y="18"/>
                  </a:lnTo>
                  <a:lnTo>
                    <a:pt x="6" y="19"/>
                  </a:lnTo>
                  <a:lnTo>
                    <a:pt x="3" y="19"/>
                  </a:lnTo>
                  <a:lnTo>
                    <a:pt x="1" y="20"/>
                  </a:lnTo>
                  <a:lnTo>
                    <a:pt x="1" y="16"/>
                  </a:lnTo>
                  <a:lnTo>
                    <a:pt x="1" y="14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6B4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1" name="Freeform 44"/>
            <p:cNvSpPr>
              <a:spLocks/>
            </p:cNvSpPr>
            <p:nvPr/>
          </p:nvSpPr>
          <p:spPr bwMode="auto">
            <a:xfrm>
              <a:off x="2410" y="2391"/>
              <a:ext cx="29" cy="19"/>
            </a:xfrm>
            <a:custGeom>
              <a:avLst/>
              <a:gdLst>
                <a:gd name="T0" fmla="*/ 0 w 29"/>
                <a:gd name="T1" fmla="*/ 7 h 19"/>
                <a:gd name="T2" fmla="*/ 4 w 29"/>
                <a:gd name="T3" fmla="*/ 6 h 19"/>
                <a:gd name="T4" fmla="*/ 7 w 29"/>
                <a:gd name="T5" fmla="*/ 6 h 19"/>
                <a:gd name="T6" fmla="*/ 11 w 29"/>
                <a:gd name="T7" fmla="*/ 4 h 19"/>
                <a:gd name="T8" fmla="*/ 15 w 29"/>
                <a:gd name="T9" fmla="*/ 4 h 19"/>
                <a:gd name="T10" fmla="*/ 18 w 29"/>
                <a:gd name="T11" fmla="*/ 3 h 19"/>
                <a:gd name="T12" fmla="*/ 22 w 29"/>
                <a:gd name="T13" fmla="*/ 2 h 19"/>
                <a:gd name="T14" fmla="*/ 25 w 29"/>
                <a:gd name="T15" fmla="*/ 1 h 19"/>
                <a:gd name="T16" fmla="*/ 29 w 29"/>
                <a:gd name="T17" fmla="*/ 0 h 19"/>
                <a:gd name="T18" fmla="*/ 29 w 29"/>
                <a:gd name="T19" fmla="*/ 3 h 19"/>
                <a:gd name="T20" fmla="*/ 29 w 29"/>
                <a:gd name="T21" fmla="*/ 6 h 19"/>
                <a:gd name="T22" fmla="*/ 29 w 29"/>
                <a:gd name="T23" fmla="*/ 10 h 19"/>
                <a:gd name="T24" fmla="*/ 29 w 29"/>
                <a:gd name="T25" fmla="*/ 12 h 19"/>
                <a:gd name="T26" fmla="*/ 26 w 29"/>
                <a:gd name="T27" fmla="*/ 13 h 19"/>
                <a:gd name="T28" fmla="*/ 22 w 29"/>
                <a:gd name="T29" fmla="*/ 14 h 19"/>
                <a:gd name="T30" fmla="*/ 19 w 29"/>
                <a:gd name="T31" fmla="*/ 15 h 19"/>
                <a:gd name="T32" fmla="*/ 16 w 29"/>
                <a:gd name="T33" fmla="*/ 15 h 19"/>
                <a:gd name="T34" fmla="*/ 12 w 29"/>
                <a:gd name="T35" fmla="*/ 16 h 19"/>
                <a:gd name="T36" fmla="*/ 8 w 29"/>
                <a:gd name="T37" fmla="*/ 17 h 19"/>
                <a:gd name="T38" fmla="*/ 5 w 29"/>
                <a:gd name="T39" fmla="*/ 18 h 19"/>
                <a:gd name="T40" fmla="*/ 1 w 29"/>
                <a:gd name="T41" fmla="*/ 19 h 19"/>
                <a:gd name="T42" fmla="*/ 1 w 29"/>
                <a:gd name="T43" fmla="*/ 16 h 19"/>
                <a:gd name="T44" fmla="*/ 1 w 29"/>
                <a:gd name="T45" fmla="*/ 12 h 19"/>
                <a:gd name="T46" fmla="*/ 0 w 29"/>
                <a:gd name="T47" fmla="*/ 10 h 19"/>
                <a:gd name="T48" fmla="*/ 0 w 29"/>
                <a:gd name="T49" fmla="*/ 7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9"/>
                <a:gd name="T76" fmla="*/ 0 h 19"/>
                <a:gd name="T77" fmla="*/ 29 w 29"/>
                <a:gd name="T78" fmla="*/ 19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9" h="19">
                  <a:moveTo>
                    <a:pt x="0" y="7"/>
                  </a:moveTo>
                  <a:lnTo>
                    <a:pt x="4" y="6"/>
                  </a:lnTo>
                  <a:lnTo>
                    <a:pt x="7" y="6"/>
                  </a:lnTo>
                  <a:lnTo>
                    <a:pt x="11" y="4"/>
                  </a:lnTo>
                  <a:lnTo>
                    <a:pt x="15" y="4"/>
                  </a:lnTo>
                  <a:lnTo>
                    <a:pt x="18" y="3"/>
                  </a:lnTo>
                  <a:lnTo>
                    <a:pt x="22" y="2"/>
                  </a:lnTo>
                  <a:lnTo>
                    <a:pt x="25" y="1"/>
                  </a:lnTo>
                  <a:lnTo>
                    <a:pt x="29" y="0"/>
                  </a:lnTo>
                  <a:lnTo>
                    <a:pt x="29" y="3"/>
                  </a:lnTo>
                  <a:lnTo>
                    <a:pt x="29" y="6"/>
                  </a:lnTo>
                  <a:lnTo>
                    <a:pt x="29" y="10"/>
                  </a:lnTo>
                  <a:lnTo>
                    <a:pt x="29" y="12"/>
                  </a:lnTo>
                  <a:lnTo>
                    <a:pt x="26" y="13"/>
                  </a:lnTo>
                  <a:lnTo>
                    <a:pt x="22" y="14"/>
                  </a:lnTo>
                  <a:lnTo>
                    <a:pt x="19" y="15"/>
                  </a:lnTo>
                  <a:lnTo>
                    <a:pt x="16" y="15"/>
                  </a:lnTo>
                  <a:lnTo>
                    <a:pt x="12" y="16"/>
                  </a:lnTo>
                  <a:lnTo>
                    <a:pt x="8" y="17"/>
                  </a:lnTo>
                  <a:lnTo>
                    <a:pt x="5" y="18"/>
                  </a:lnTo>
                  <a:lnTo>
                    <a:pt x="1" y="19"/>
                  </a:lnTo>
                  <a:lnTo>
                    <a:pt x="1" y="16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244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2" name="Freeform 45"/>
            <p:cNvSpPr>
              <a:spLocks/>
            </p:cNvSpPr>
            <p:nvPr/>
          </p:nvSpPr>
          <p:spPr bwMode="auto">
            <a:xfrm>
              <a:off x="2413" y="2391"/>
              <a:ext cx="26" cy="18"/>
            </a:xfrm>
            <a:custGeom>
              <a:avLst/>
              <a:gdLst>
                <a:gd name="T0" fmla="*/ 0 w 26"/>
                <a:gd name="T1" fmla="*/ 7 h 18"/>
                <a:gd name="T2" fmla="*/ 3 w 26"/>
                <a:gd name="T3" fmla="*/ 6 h 18"/>
                <a:gd name="T4" fmla="*/ 7 w 26"/>
                <a:gd name="T5" fmla="*/ 5 h 18"/>
                <a:gd name="T6" fmla="*/ 9 w 26"/>
                <a:gd name="T7" fmla="*/ 4 h 18"/>
                <a:gd name="T8" fmla="*/ 13 w 26"/>
                <a:gd name="T9" fmla="*/ 3 h 18"/>
                <a:gd name="T10" fmla="*/ 16 w 26"/>
                <a:gd name="T11" fmla="*/ 3 h 18"/>
                <a:gd name="T12" fmla="*/ 19 w 26"/>
                <a:gd name="T13" fmla="*/ 2 h 18"/>
                <a:gd name="T14" fmla="*/ 22 w 26"/>
                <a:gd name="T15" fmla="*/ 1 h 18"/>
                <a:gd name="T16" fmla="*/ 26 w 26"/>
                <a:gd name="T17" fmla="*/ 0 h 18"/>
                <a:gd name="T18" fmla="*/ 26 w 26"/>
                <a:gd name="T19" fmla="*/ 3 h 18"/>
                <a:gd name="T20" fmla="*/ 26 w 26"/>
                <a:gd name="T21" fmla="*/ 6 h 18"/>
                <a:gd name="T22" fmla="*/ 26 w 26"/>
                <a:gd name="T23" fmla="*/ 10 h 18"/>
                <a:gd name="T24" fmla="*/ 26 w 26"/>
                <a:gd name="T25" fmla="*/ 12 h 18"/>
                <a:gd name="T26" fmla="*/ 23 w 26"/>
                <a:gd name="T27" fmla="*/ 13 h 18"/>
                <a:gd name="T28" fmla="*/ 19 w 26"/>
                <a:gd name="T29" fmla="*/ 14 h 18"/>
                <a:gd name="T30" fmla="*/ 16 w 26"/>
                <a:gd name="T31" fmla="*/ 15 h 18"/>
                <a:gd name="T32" fmla="*/ 13 w 26"/>
                <a:gd name="T33" fmla="*/ 15 h 18"/>
                <a:gd name="T34" fmla="*/ 10 w 26"/>
                <a:gd name="T35" fmla="*/ 16 h 18"/>
                <a:gd name="T36" fmla="*/ 7 w 26"/>
                <a:gd name="T37" fmla="*/ 16 h 18"/>
                <a:gd name="T38" fmla="*/ 4 w 26"/>
                <a:gd name="T39" fmla="*/ 18 h 18"/>
                <a:gd name="T40" fmla="*/ 1 w 26"/>
                <a:gd name="T41" fmla="*/ 18 h 18"/>
                <a:gd name="T42" fmla="*/ 1 w 26"/>
                <a:gd name="T43" fmla="*/ 15 h 18"/>
                <a:gd name="T44" fmla="*/ 1 w 26"/>
                <a:gd name="T45" fmla="*/ 12 h 18"/>
                <a:gd name="T46" fmla="*/ 0 w 26"/>
                <a:gd name="T47" fmla="*/ 10 h 18"/>
                <a:gd name="T48" fmla="*/ 0 w 26"/>
                <a:gd name="T49" fmla="*/ 7 h 1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6"/>
                <a:gd name="T76" fmla="*/ 0 h 18"/>
                <a:gd name="T77" fmla="*/ 26 w 26"/>
                <a:gd name="T78" fmla="*/ 18 h 1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6" h="18">
                  <a:moveTo>
                    <a:pt x="0" y="7"/>
                  </a:moveTo>
                  <a:lnTo>
                    <a:pt x="3" y="6"/>
                  </a:lnTo>
                  <a:lnTo>
                    <a:pt x="7" y="5"/>
                  </a:lnTo>
                  <a:lnTo>
                    <a:pt x="9" y="4"/>
                  </a:lnTo>
                  <a:lnTo>
                    <a:pt x="13" y="3"/>
                  </a:lnTo>
                  <a:lnTo>
                    <a:pt x="16" y="3"/>
                  </a:lnTo>
                  <a:lnTo>
                    <a:pt x="19" y="2"/>
                  </a:lnTo>
                  <a:lnTo>
                    <a:pt x="22" y="1"/>
                  </a:lnTo>
                  <a:lnTo>
                    <a:pt x="26" y="0"/>
                  </a:lnTo>
                  <a:lnTo>
                    <a:pt x="26" y="3"/>
                  </a:lnTo>
                  <a:lnTo>
                    <a:pt x="26" y="6"/>
                  </a:lnTo>
                  <a:lnTo>
                    <a:pt x="26" y="10"/>
                  </a:lnTo>
                  <a:lnTo>
                    <a:pt x="26" y="12"/>
                  </a:lnTo>
                  <a:lnTo>
                    <a:pt x="23" y="13"/>
                  </a:lnTo>
                  <a:lnTo>
                    <a:pt x="19" y="14"/>
                  </a:lnTo>
                  <a:lnTo>
                    <a:pt x="16" y="15"/>
                  </a:lnTo>
                  <a:lnTo>
                    <a:pt x="13" y="15"/>
                  </a:lnTo>
                  <a:lnTo>
                    <a:pt x="10" y="16"/>
                  </a:lnTo>
                  <a:lnTo>
                    <a:pt x="7" y="16"/>
                  </a:lnTo>
                  <a:lnTo>
                    <a:pt x="4" y="18"/>
                  </a:lnTo>
                  <a:lnTo>
                    <a:pt x="1" y="18"/>
                  </a:lnTo>
                  <a:lnTo>
                    <a:pt x="1" y="15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5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3" name="Freeform 46"/>
            <p:cNvSpPr>
              <a:spLocks/>
            </p:cNvSpPr>
            <p:nvPr/>
          </p:nvSpPr>
          <p:spPr bwMode="auto">
            <a:xfrm>
              <a:off x="2415" y="2391"/>
              <a:ext cx="24" cy="18"/>
            </a:xfrm>
            <a:custGeom>
              <a:avLst/>
              <a:gdLst>
                <a:gd name="T0" fmla="*/ 0 w 24"/>
                <a:gd name="T1" fmla="*/ 6 h 18"/>
                <a:gd name="T2" fmla="*/ 24 w 24"/>
                <a:gd name="T3" fmla="*/ 0 h 18"/>
                <a:gd name="T4" fmla="*/ 24 w 24"/>
                <a:gd name="T5" fmla="*/ 13 h 18"/>
                <a:gd name="T6" fmla="*/ 11 w 24"/>
                <a:gd name="T7" fmla="*/ 15 h 18"/>
                <a:gd name="T8" fmla="*/ 2 w 24"/>
                <a:gd name="T9" fmla="*/ 18 h 18"/>
                <a:gd name="T10" fmla="*/ 0 w 24"/>
                <a:gd name="T11" fmla="*/ 6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18"/>
                <a:gd name="T20" fmla="*/ 24 w 24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18">
                  <a:moveTo>
                    <a:pt x="0" y="6"/>
                  </a:moveTo>
                  <a:lnTo>
                    <a:pt x="24" y="0"/>
                  </a:lnTo>
                  <a:lnTo>
                    <a:pt x="24" y="13"/>
                  </a:lnTo>
                  <a:lnTo>
                    <a:pt x="11" y="15"/>
                  </a:lnTo>
                  <a:lnTo>
                    <a:pt x="2" y="18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4" name="Freeform 47"/>
            <p:cNvSpPr>
              <a:spLocks/>
            </p:cNvSpPr>
            <p:nvPr/>
          </p:nvSpPr>
          <p:spPr bwMode="auto">
            <a:xfrm>
              <a:off x="2387" y="2219"/>
              <a:ext cx="36" cy="13"/>
            </a:xfrm>
            <a:custGeom>
              <a:avLst/>
              <a:gdLst>
                <a:gd name="T0" fmla="*/ 0 w 36"/>
                <a:gd name="T1" fmla="*/ 0 h 13"/>
                <a:gd name="T2" fmla="*/ 0 w 36"/>
                <a:gd name="T3" fmla="*/ 13 h 13"/>
                <a:gd name="T4" fmla="*/ 10 w 36"/>
                <a:gd name="T5" fmla="*/ 13 h 13"/>
                <a:gd name="T6" fmla="*/ 36 w 36"/>
                <a:gd name="T7" fmla="*/ 12 h 13"/>
                <a:gd name="T8" fmla="*/ 34 w 36"/>
                <a:gd name="T9" fmla="*/ 0 h 13"/>
                <a:gd name="T10" fmla="*/ 0 w 36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6"/>
                <a:gd name="T19" fmla="*/ 0 h 13"/>
                <a:gd name="T20" fmla="*/ 36 w 36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6" h="13">
                  <a:moveTo>
                    <a:pt x="0" y="0"/>
                  </a:moveTo>
                  <a:lnTo>
                    <a:pt x="0" y="13"/>
                  </a:lnTo>
                  <a:lnTo>
                    <a:pt x="10" y="13"/>
                  </a:lnTo>
                  <a:lnTo>
                    <a:pt x="36" y="12"/>
                  </a:lnTo>
                  <a:lnTo>
                    <a:pt x="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5" name="Freeform 48"/>
            <p:cNvSpPr>
              <a:spLocks/>
            </p:cNvSpPr>
            <p:nvPr/>
          </p:nvSpPr>
          <p:spPr bwMode="auto">
            <a:xfrm>
              <a:off x="2389" y="2219"/>
              <a:ext cx="34" cy="13"/>
            </a:xfrm>
            <a:custGeom>
              <a:avLst/>
              <a:gdLst>
                <a:gd name="T0" fmla="*/ 0 w 34"/>
                <a:gd name="T1" fmla="*/ 0 h 13"/>
                <a:gd name="T2" fmla="*/ 0 w 34"/>
                <a:gd name="T3" fmla="*/ 4 h 13"/>
                <a:gd name="T4" fmla="*/ 0 w 34"/>
                <a:gd name="T5" fmla="*/ 7 h 13"/>
                <a:gd name="T6" fmla="*/ 0 w 34"/>
                <a:gd name="T7" fmla="*/ 10 h 13"/>
                <a:gd name="T8" fmla="*/ 0 w 34"/>
                <a:gd name="T9" fmla="*/ 13 h 13"/>
                <a:gd name="T10" fmla="*/ 3 w 34"/>
                <a:gd name="T11" fmla="*/ 13 h 13"/>
                <a:gd name="T12" fmla="*/ 5 w 34"/>
                <a:gd name="T13" fmla="*/ 13 h 13"/>
                <a:gd name="T14" fmla="*/ 7 w 34"/>
                <a:gd name="T15" fmla="*/ 13 h 13"/>
                <a:gd name="T16" fmla="*/ 9 w 34"/>
                <a:gd name="T17" fmla="*/ 13 h 13"/>
                <a:gd name="T18" fmla="*/ 13 w 34"/>
                <a:gd name="T19" fmla="*/ 13 h 13"/>
                <a:gd name="T20" fmla="*/ 16 w 34"/>
                <a:gd name="T21" fmla="*/ 13 h 13"/>
                <a:gd name="T22" fmla="*/ 19 w 34"/>
                <a:gd name="T23" fmla="*/ 13 h 13"/>
                <a:gd name="T24" fmla="*/ 22 w 34"/>
                <a:gd name="T25" fmla="*/ 12 h 13"/>
                <a:gd name="T26" fmla="*/ 25 w 34"/>
                <a:gd name="T27" fmla="*/ 12 h 13"/>
                <a:gd name="T28" fmla="*/ 28 w 34"/>
                <a:gd name="T29" fmla="*/ 12 h 13"/>
                <a:gd name="T30" fmla="*/ 31 w 34"/>
                <a:gd name="T31" fmla="*/ 12 h 13"/>
                <a:gd name="T32" fmla="*/ 34 w 34"/>
                <a:gd name="T33" fmla="*/ 12 h 13"/>
                <a:gd name="T34" fmla="*/ 33 w 34"/>
                <a:gd name="T35" fmla="*/ 9 h 13"/>
                <a:gd name="T36" fmla="*/ 33 w 34"/>
                <a:gd name="T37" fmla="*/ 6 h 13"/>
                <a:gd name="T38" fmla="*/ 33 w 34"/>
                <a:gd name="T39" fmla="*/ 3 h 13"/>
                <a:gd name="T40" fmla="*/ 32 w 34"/>
                <a:gd name="T41" fmla="*/ 0 h 13"/>
                <a:gd name="T42" fmla="*/ 28 w 34"/>
                <a:gd name="T43" fmla="*/ 0 h 13"/>
                <a:gd name="T44" fmla="*/ 24 w 34"/>
                <a:gd name="T45" fmla="*/ 0 h 13"/>
                <a:gd name="T46" fmla="*/ 20 w 34"/>
                <a:gd name="T47" fmla="*/ 0 h 13"/>
                <a:gd name="T48" fmla="*/ 16 w 34"/>
                <a:gd name="T49" fmla="*/ 0 h 13"/>
                <a:gd name="T50" fmla="*/ 12 w 34"/>
                <a:gd name="T51" fmla="*/ 0 h 13"/>
                <a:gd name="T52" fmla="*/ 9 w 34"/>
                <a:gd name="T53" fmla="*/ 0 h 13"/>
                <a:gd name="T54" fmla="*/ 5 w 34"/>
                <a:gd name="T55" fmla="*/ 0 h 13"/>
                <a:gd name="T56" fmla="*/ 0 w 34"/>
                <a:gd name="T57" fmla="*/ 0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4"/>
                <a:gd name="T88" fmla="*/ 0 h 13"/>
                <a:gd name="T89" fmla="*/ 34 w 34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4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3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13" y="13"/>
                  </a:lnTo>
                  <a:lnTo>
                    <a:pt x="16" y="13"/>
                  </a:lnTo>
                  <a:lnTo>
                    <a:pt x="19" y="13"/>
                  </a:lnTo>
                  <a:lnTo>
                    <a:pt x="22" y="12"/>
                  </a:lnTo>
                  <a:lnTo>
                    <a:pt x="25" y="12"/>
                  </a:lnTo>
                  <a:lnTo>
                    <a:pt x="28" y="12"/>
                  </a:lnTo>
                  <a:lnTo>
                    <a:pt x="31" y="12"/>
                  </a:lnTo>
                  <a:lnTo>
                    <a:pt x="34" y="12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3"/>
                  </a:lnTo>
                  <a:lnTo>
                    <a:pt x="32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6" name="Freeform 49"/>
            <p:cNvSpPr>
              <a:spLocks/>
            </p:cNvSpPr>
            <p:nvPr/>
          </p:nvSpPr>
          <p:spPr bwMode="auto">
            <a:xfrm>
              <a:off x="2392" y="2219"/>
              <a:ext cx="31" cy="13"/>
            </a:xfrm>
            <a:custGeom>
              <a:avLst/>
              <a:gdLst>
                <a:gd name="T0" fmla="*/ 0 w 31"/>
                <a:gd name="T1" fmla="*/ 0 h 13"/>
                <a:gd name="T2" fmla="*/ 0 w 31"/>
                <a:gd name="T3" fmla="*/ 4 h 13"/>
                <a:gd name="T4" fmla="*/ 0 w 31"/>
                <a:gd name="T5" fmla="*/ 7 h 13"/>
                <a:gd name="T6" fmla="*/ 0 w 31"/>
                <a:gd name="T7" fmla="*/ 10 h 13"/>
                <a:gd name="T8" fmla="*/ 0 w 31"/>
                <a:gd name="T9" fmla="*/ 13 h 13"/>
                <a:gd name="T10" fmla="*/ 2 w 31"/>
                <a:gd name="T11" fmla="*/ 13 h 13"/>
                <a:gd name="T12" fmla="*/ 4 w 31"/>
                <a:gd name="T13" fmla="*/ 13 h 13"/>
                <a:gd name="T14" fmla="*/ 6 w 31"/>
                <a:gd name="T15" fmla="*/ 13 h 13"/>
                <a:gd name="T16" fmla="*/ 8 w 31"/>
                <a:gd name="T17" fmla="*/ 13 h 13"/>
                <a:gd name="T18" fmla="*/ 11 w 31"/>
                <a:gd name="T19" fmla="*/ 13 h 13"/>
                <a:gd name="T20" fmla="*/ 14 w 31"/>
                <a:gd name="T21" fmla="*/ 13 h 13"/>
                <a:gd name="T22" fmla="*/ 17 w 31"/>
                <a:gd name="T23" fmla="*/ 13 h 13"/>
                <a:gd name="T24" fmla="*/ 19 w 31"/>
                <a:gd name="T25" fmla="*/ 12 h 13"/>
                <a:gd name="T26" fmla="*/ 22 w 31"/>
                <a:gd name="T27" fmla="*/ 12 h 13"/>
                <a:gd name="T28" fmla="*/ 25 w 31"/>
                <a:gd name="T29" fmla="*/ 12 h 13"/>
                <a:gd name="T30" fmla="*/ 28 w 31"/>
                <a:gd name="T31" fmla="*/ 12 h 13"/>
                <a:gd name="T32" fmla="*/ 31 w 31"/>
                <a:gd name="T33" fmla="*/ 12 h 13"/>
                <a:gd name="T34" fmla="*/ 30 w 31"/>
                <a:gd name="T35" fmla="*/ 9 h 13"/>
                <a:gd name="T36" fmla="*/ 30 w 31"/>
                <a:gd name="T37" fmla="*/ 6 h 13"/>
                <a:gd name="T38" fmla="*/ 30 w 31"/>
                <a:gd name="T39" fmla="*/ 3 h 13"/>
                <a:gd name="T40" fmla="*/ 29 w 31"/>
                <a:gd name="T41" fmla="*/ 0 h 13"/>
                <a:gd name="T42" fmla="*/ 26 w 31"/>
                <a:gd name="T43" fmla="*/ 0 h 13"/>
                <a:gd name="T44" fmla="*/ 22 w 31"/>
                <a:gd name="T45" fmla="*/ 0 h 13"/>
                <a:gd name="T46" fmla="*/ 18 w 31"/>
                <a:gd name="T47" fmla="*/ 0 h 13"/>
                <a:gd name="T48" fmla="*/ 15 w 31"/>
                <a:gd name="T49" fmla="*/ 0 h 13"/>
                <a:gd name="T50" fmla="*/ 11 w 31"/>
                <a:gd name="T51" fmla="*/ 0 h 13"/>
                <a:gd name="T52" fmla="*/ 7 w 31"/>
                <a:gd name="T53" fmla="*/ 0 h 13"/>
                <a:gd name="T54" fmla="*/ 3 w 31"/>
                <a:gd name="T55" fmla="*/ 0 h 13"/>
                <a:gd name="T56" fmla="*/ 0 w 31"/>
                <a:gd name="T57" fmla="*/ 0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1"/>
                <a:gd name="T88" fmla="*/ 0 h 13"/>
                <a:gd name="T89" fmla="*/ 31 w 31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1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8" y="13"/>
                  </a:lnTo>
                  <a:lnTo>
                    <a:pt x="11" y="13"/>
                  </a:lnTo>
                  <a:lnTo>
                    <a:pt x="14" y="13"/>
                  </a:lnTo>
                  <a:lnTo>
                    <a:pt x="17" y="13"/>
                  </a:lnTo>
                  <a:lnTo>
                    <a:pt x="19" y="12"/>
                  </a:lnTo>
                  <a:lnTo>
                    <a:pt x="22" y="12"/>
                  </a:lnTo>
                  <a:lnTo>
                    <a:pt x="25" y="12"/>
                  </a:lnTo>
                  <a:lnTo>
                    <a:pt x="28" y="12"/>
                  </a:lnTo>
                  <a:lnTo>
                    <a:pt x="31" y="12"/>
                  </a:lnTo>
                  <a:lnTo>
                    <a:pt x="30" y="9"/>
                  </a:lnTo>
                  <a:lnTo>
                    <a:pt x="30" y="6"/>
                  </a:lnTo>
                  <a:lnTo>
                    <a:pt x="30" y="3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2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42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7" name="Freeform 50"/>
            <p:cNvSpPr>
              <a:spLocks/>
            </p:cNvSpPr>
            <p:nvPr/>
          </p:nvSpPr>
          <p:spPr bwMode="auto">
            <a:xfrm>
              <a:off x="2394" y="2219"/>
              <a:ext cx="29" cy="13"/>
            </a:xfrm>
            <a:custGeom>
              <a:avLst/>
              <a:gdLst>
                <a:gd name="T0" fmla="*/ 0 w 29"/>
                <a:gd name="T1" fmla="*/ 0 h 13"/>
                <a:gd name="T2" fmla="*/ 0 w 29"/>
                <a:gd name="T3" fmla="*/ 4 h 13"/>
                <a:gd name="T4" fmla="*/ 0 w 29"/>
                <a:gd name="T5" fmla="*/ 7 h 13"/>
                <a:gd name="T6" fmla="*/ 0 w 29"/>
                <a:gd name="T7" fmla="*/ 10 h 13"/>
                <a:gd name="T8" fmla="*/ 0 w 29"/>
                <a:gd name="T9" fmla="*/ 13 h 13"/>
                <a:gd name="T10" fmla="*/ 2 w 29"/>
                <a:gd name="T11" fmla="*/ 13 h 13"/>
                <a:gd name="T12" fmla="*/ 4 w 29"/>
                <a:gd name="T13" fmla="*/ 13 h 13"/>
                <a:gd name="T14" fmla="*/ 5 w 29"/>
                <a:gd name="T15" fmla="*/ 13 h 13"/>
                <a:gd name="T16" fmla="*/ 8 w 29"/>
                <a:gd name="T17" fmla="*/ 13 h 13"/>
                <a:gd name="T18" fmla="*/ 11 w 29"/>
                <a:gd name="T19" fmla="*/ 13 h 13"/>
                <a:gd name="T20" fmla="*/ 13 w 29"/>
                <a:gd name="T21" fmla="*/ 13 h 13"/>
                <a:gd name="T22" fmla="*/ 16 w 29"/>
                <a:gd name="T23" fmla="*/ 13 h 13"/>
                <a:gd name="T24" fmla="*/ 19 w 29"/>
                <a:gd name="T25" fmla="*/ 12 h 13"/>
                <a:gd name="T26" fmla="*/ 21 w 29"/>
                <a:gd name="T27" fmla="*/ 12 h 13"/>
                <a:gd name="T28" fmla="*/ 24 w 29"/>
                <a:gd name="T29" fmla="*/ 12 h 13"/>
                <a:gd name="T30" fmla="*/ 26 w 29"/>
                <a:gd name="T31" fmla="*/ 12 h 13"/>
                <a:gd name="T32" fmla="*/ 29 w 29"/>
                <a:gd name="T33" fmla="*/ 12 h 13"/>
                <a:gd name="T34" fmla="*/ 28 w 29"/>
                <a:gd name="T35" fmla="*/ 9 h 13"/>
                <a:gd name="T36" fmla="*/ 28 w 29"/>
                <a:gd name="T37" fmla="*/ 6 h 13"/>
                <a:gd name="T38" fmla="*/ 28 w 29"/>
                <a:gd name="T39" fmla="*/ 3 h 13"/>
                <a:gd name="T40" fmla="*/ 27 w 29"/>
                <a:gd name="T41" fmla="*/ 0 h 13"/>
                <a:gd name="T42" fmla="*/ 24 w 29"/>
                <a:gd name="T43" fmla="*/ 0 h 13"/>
                <a:gd name="T44" fmla="*/ 20 w 29"/>
                <a:gd name="T45" fmla="*/ 0 h 13"/>
                <a:gd name="T46" fmla="*/ 17 w 29"/>
                <a:gd name="T47" fmla="*/ 0 h 13"/>
                <a:gd name="T48" fmla="*/ 13 w 29"/>
                <a:gd name="T49" fmla="*/ 0 h 13"/>
                <a:gd name="T50" fmla="*/ 10 w 29"/>
                <a:gd name="T51" fmla="*/ 0 h 13"/>
                <a:gd name="T52" fmla="*/ 6 w 29"/>
                <a:gd name="T53" fmla="*/ 0 h 13"/>
                <a:gd name="T54" fmla="*/ 3 w 29"/>
                <a:gd name="T55" fmla="*/ 0 h 13"/>
                <a:gd name="T56" fmla="*/ 0 w 29"/>
                <a:gd name="T57" fmla="*/ 0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13"/>
                <a:gd name="T89" fmla="*/ 29 w 29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8" y="13"/>
                  </a:lnTo>
                  <a:lnTo>
                    <a:pt x="11" y="13"/>
                  </a:lnTo>
                  <a:lnTo>
                    <a:pt x="13" y="13"/>
                  </a:lnTo>
                  <a:lnTo>
                    <a:pt x="16" y="13"/>
                  </a:lnTo>
                  <a:lnTo>
                    <a:pt x="19" y="12"/>
                  </a:lnTo>
                  <a:lnTo>
                    <a:pt x="21" y="12"/>
                  </a:lnTo>
                  <a:lnTo>
                    <a:pt x="24" y="12"/>
                  </a:lnTo>
                  <a:lnTo>
                    <a:pt x="26" y="12"/>
                  </a:lnTo>
                  <a:lnTo>
                    <a:pt x="29" y="12"/>
                  </a:lnTo>
                  <a:lnTo>
                    <a:pt x="28" y="9"/>
                  </a:lnTo>
                  <a:lnTo>
                    <a:pt x="28" y="6"/>
                  </a:lnTo>
                  <a:lnTo>
                    <a:pt x="28" y="3"/>
                  </a:lnTo>
                  <a:lnTo>
                    <a:pt x="27" y="0"/>
                  </a:lnTo>
                  <a:lnTo>
                    <a:pt x="24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4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8" name="Freeform 51"/>
            <p:cNvSpPr>
              <a:spLocks/>
            </p:cNvSpPr>
            <p:nvPr/>
          </p:nvSpPr>
          <p:spPr bwMode="auto">
            <a:xfrm>
              <a:off x="2396" y="2219"/>
              <a:ext cx="27" cy="13"/>
            </a:xfrm>
            <a:custGeom>
              <a:avLst/>
              <a:gdLst>
                <a:gd name="T0" fmla="*/ 0 w 27"/>
                <a:gd name="T1" fmla="*/ 0 h 13"/>
                <a:gd name="T2" fmla="*/ 0 w 27"/>
                <a:gd name="T3" fmla="*/ 4 h 13"/>
                <a:gd name="T4" fmla="*/ 0 w 27"/>
                <a:gd name="T5" fmla="*/ 7 h 13"/>
                <a:gd name="T6" fmla="*/ 0 w 27"/>
                <a:gd name="T7" fmla="*/ 10 h 13"/>
                <a:gd name="T8" fmla="*/ 0 w 27"/>
                <a:gd name="T9" fmla="*/ 13 h 13"/>
                <a:gd name="T10" fmla="*/ 2 w 27"/>
                <a:gd name="T11" fmla="*/ 13 h 13"/>
                <a:gd name="T12" fmla="*/ 4 w 27"/>
                <a:gd name="T13" fmla="*/ 13 h 13"/>
                <a:gd name="T14" fmla="*/ 6 w 27"/>
                <a:gd name="T15" fmla="*/ 13 h 13"/>
                <a:gd name="T16" fmla="*/ 7 w 27"/>
                <a:gd name="T17" fmla="*/ 13 h 13"/>
                <a:gd name="T18" fmla="*/ 10 w 27"/>
                <a:gd name="T19" fmla="*/ 13 h 13"/>
                <a:gd name="T20" fmla="*/ 12 w 27"/>
                <a:gd name="T21" fmla="*/ 13 h 13"/>
                <a:gd name="T22" fmla="*/ 15 w 27"/>
                <a:gd name="T23" fmla="*/ 13 h 13"/>
                <a:gd name="T24" fmla="*/ 17 w 27"/>
                <a:gd name="T25" fmla="*/ 12 h 13"/>
                <a:gd name="T26" fmla="*/ 19 w 27"/>
                <a:gd name="T27" fmla="*/ 12 h 13"/>
                <a:gd name="T28" fmla="*/ 22 w 27"/>
                <a:gd name="T29" fmla="*/ 12 h 13"/>
                <a:gd name="T30" fmla="*/ 25 w 27"/>
                <a:gd name="T31" fmla="*/ 12 h 13"/>
                <a:gd name="T32" fmla="*/ 27 w 27"/>
                <a:gd name="T33" fmla="*/ 12 h 13"/>
                <a:gd name="T34" fmla="*/ 26 w 27"/>
                <a:gd name="T35" fmla="*/ 9 h 13"/>
                <a:gd name="T36" fmla="*/ 26 w 27"/>
                <a:gd name="T37" fmla="*/ 6 h 13"/>
                <a:gd name="T38" fmla="*/ 26 w 27"/>
                <a:gd name="T39" fmla="*/ 3 h 13"/>
                <a:gd name="T40" fmla="*/ 25 w 27"/>
                <a:gd name="T41" fmla="*/ 0 h 13"/>
                <a:gd name="T42" fmla="*/ 22 w 27"/>
                <a:gd name="T43" fmla="*/ 0 h 13"/>
                <a:gd name="T44" fmla="*/ 19 w 27"/>
                <a:gd name="T45" fmla="*/ 0 h 13"/>
                <a:gd name="T46" fmla="*/ 15 w 27"/>
                <a:gd name="T47" fmla="*/ 0 h 13"/>
                <a:gd name="T48" fmla="*/ 13 w 27"/>
                <a:gd name="T49" fmla="*/ 0 h 13"/>
                <a:gd name="T50" fmla="*/ 9 w 27"/>
                <a:gd name="T51" fmla="*/ 0 h 13"/>
                <a:gd name="T52" fmla="*/ 6 w 27"/>
                <a:gd name="T53" fmla="*/ 0 h 13"/>
                <a:gd name="T54" fmla="*/ 3 w 27"/>
                <a:gd name="T55" fmla="*/ 0 h 13"/>
                <a:gd name="T56" fmla="*/ 0 w 27"/>
                <a:gd name="T57" fmla="*/ 0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7"/>
                <a:gd name="T88" fmla="*/ 0 h 13"/>
                <a:gd name="T89" fmla="*/ 27 w 27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7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7" y="13"/>
                  </a:lnTo>
                  <a:lnTo>
                    <a:pt x="10" y="13"/>
                  </a:lnTo>
                  <a:lnTo>
                    <a:pt x="12" y="13"/>
                  </a:lnTo>
                  <a:lnTo>
                    <a:pt x="15" y="13"/>
                  </a:lnTo>
                  <a:lnTo>
                    <a:pt x="17" y="12"/>
                  </a:lnTo>
                  <a:lnTo>
                    <a:pt x="19" y="12"/>
                  </a:lnTo>
                  <a:lnTo>
                    <a:pt x="22" y="12"/>
                  </a:lnTo>
                  <a:lnTo>
                    <a:pt x="25" y="12"/>
                  </a:lnTo>
                  <a:lnTo>
                    <a:pt x="27" y="12"/>
                  </a:lnTo>
                  <a:lnTo>
                    <a:pt x="26" y="9"/>
                  </a:lnTo>
                  <a:lnTo>
                    <a:pt x="26" y="6"/>
                  </a:lnTo>
                  <a:lnTo>
                    <a:pt x="26" y="3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44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89" name="Freeform 52"/>
            <p:cNvSpPr>
              <a:spLocks/>
            </p:cNvSpPr>
            <p:nvPr/>
          </p:nvSpPr>
          <p:spPr bwMode="auto">
            <a:xfrm>
              <a:off x="2398" y="2219"/>
              <a:ext cx="25" cy="13"/>
            </a:xfrm>
            <a:custGeom>
              <a:avLst/>
              <a:gdLst>
                <a:gd name="T0" fmla="*/ 0 w 25"/>
                <a:gd name="T1" fmla="*/ 0 h 13"/>
                <a:gd name="T2" fmla="*/ 0 w 25"/>
                <a:gd name="T3" fmla="*/ 4 h 13"/>
                <a:gd name="T4" fmla="*/ 0 w 25"/>
                <a:gd name="T5" fmla="*/ 7 h 13"/>
                <a:gd name="T6" fmla="*/ 0 w 25"/>
                <a:gd name="T7" fmla="*/ 10 h 13"/>
                <a:gd name="T8" fmla="*/ 0 w 25"/>
                <a:gd name="T9" fmla="*/ 13 h 13"/>
                <a:gd name="T10" fmla="*/ 2 w 25"/>
                <a:gd name="T11" fmla="*/ 13 h 13"/>
                <a:gd name="T12" fmla="*/ 4 w 25"/>
                <a:gd name="T13" fmla="*/ 13 h 13"/>
                <a:gd name="T14" fmla="*/ 5 w 25"/>
                <a:gd name="T15" fmla="*/ 13 h 13"/>
                <a:gd name="T16" fmla="*/ 7 w 25"/>
                <a:gd name="T17" fmla="*/ 13 h 13"/>
                <a:gd name="T18" fmla="*/ 9 w 25"/>
                <a:gd name="T19" fmla="*/ 13 h 13"/>
                <a:gd name="T20" fmla="*/ 12 w 25"/>
                <a:gd name="T21" fmla="*/ 13 h 13"/>
                <a:gd name="T22" fmla="*/ 14 w 25"/>
                <a:gd name="T23" fmla="*/ 13 h 13"/>
                <a:gd name="T24" fmla="*/ 16 w 25"/>
                <a:gd name="T25" fmla="*/ 12 h 13"/>
                <a:gd name="T26" fmla="*/ 18 w 25"/>
                <a:gd name="T27" fmla="*/ 12 h 13"/>
                <a:gd name="T28" fmla="*/ 20 w 25"/>
                <a:gd name="T29" fmla="*/ 12 h 13"/>
                <a:gd name="T30" fmla="*/ 23 w 25"/>
                <a:gd name="T31" fmla="*/ 12 h 13"/>
                <a:gd name="T32" fmla="*/ 25 w 25"/>
                <a:gd name="T33" fmla="*/ 12 h 13"/>
                <a:gd name="T34" fmla="*/ 24 w 25"/>
                <a:gd name="T35" fmla="*/ 9 h 13"/>
                <a:gd name="T36" fmla="*/ 24 w 25"/>
                <a:gd name="T37" fmla="*/ 6 h 13"/>
                <a:gd name="T38" fmla="*/ 24 w 25"/>
                <a:gd name="T39" fmla="*/ 3 h 13"/>
                <a:gd name="T40" fmla="*/ 23 w 25"/>
                <a:gd name="T41" fmla="*/ 0 h 13"/>
                <a:gd name="T42" fmla="*/ 20 w 25"/>
                <a:gd name="T43" fmla="*/ 0 h 13"/>
                <a:gd name="T44" fmla="*/ 17 w 25"/>
                <a:gd name="T45" fmla="*/ 0 h 13"/>
                <a:gd name="T46" fmla="*/ 15 w 25"/>
                <a:gd name="T47" fmla="*/ 0 h 13"/>
                <a:gd name="T48" fmla="*/ 12 w 25"/>
                <a:gd name="T49" fmla="*/ 0 h 13"/>
                <a:gd name="T50" fmla="*/ 8 w 25"/>
                <a:gd name="T51" fmla="*/ 0 h 13"/>
                <a:gd name="T52" fmla="*/ 5 w 25"/>
                <a:gd name="T53" fmla="*/ 0 h 13"/>
                <a:gd name="T54" fmla="*/ 2 w 25"/>
                <a:gd name="T55" fmla="*/ 0 h 13"/>
                <a:gd name="T56" fmla="*/ 0 w 25"/>
                <a:gd name="T57" fmla="*/ 0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5"/>
                <a:gd name="T88" fmla="*/ 0 h 13"/>
                <a:gd name="T89" fmla="*/ 25 w 25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5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9" y="13"/>
                  </a:lnTo>
                  <a:lnTo>
                    <a:pt x="12" y="13"/>
                  </a:lnTo>
                  <a:lnTo>
                    <a:pt x="14" y="13"/>
                  </a:lnTo>
                  <a:lnTo>
                    <a:pt x="16" y="12"/>
                  </a:lnTo>
                  <a:lnTo>
                    <a:pt x="18" y="12"/>
                  </a:lnTo>
                  <a:lnTo>
                    <a:pt x="20" y="12"/>
                  </a:lnTo>
                  <a:lnTo>
                    <a:pt x="23" y="12"/>
                  </a:lnTo>
                  <a:lnTo>
                    <a:pt x="25" y="12"/>
                  </a:lnTo>
                  <a:lnTo>
                    <a:pt x="24" y="9"/>
                  </a:lnTo>
                  <a:lnTo>
                    <a:pt x="24" y="6"/>
                  </a:lnTo>
                  <a:lnTo>
                    <a:pt x="24" y="3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4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0" name="Freeform 53"/>
            <p:cNvSpPr>
              <a:spLocks/>
            </p:cNvSpPr>
            <p:nvPr/>
          </p:nvSpPr>
          <p:spPr bwMode="auto">
            <a:xfrm>
              <a:off x="2400" y="2219"/>
              <a:ext cx="23" cy="13"/>
            </a:xfrm>
            <a:custGeom>
              <a:avLst/>
              <a:gdLst>
                <a:gd name="T0" fmla="*/ 0 w 23"/>
                <a:gd name="T1" fmla="*/ 0 h 13"/>
                <a:gd name="T2" fmla="*/ 0 w 23"/>
                <a:gd name="T3" fmla="*/ 4 h 13"/>
                <a:gd name="T4" fmla="*/ 0 w 23"/>
                <a:gd name="T5" fmla="*/ 7 h 13"/>
                <a:gd name="T6" fmla="*/ 0 w 23"/>
                <a:gd name="T7" fmla="*/ 10 h 13"/>
                <a:gd name="T8" fmla="*/ 0 w 23"/>
                <a:gd name="T9" fmla="*/ 13 h 13"/>
                <a:gd name="T10" fmla="*/ 2 w 23"/>
                <a:gd name="T11" fmla="*/ 13 h 13"/>
                <a:gd name="T12" fmla="*/ 3 w 23"/>
                <a:gd name="T13" fmla="*/ 13 h 13"/>
                <a:gd name="T14" fmla="*/ 5 w 23"/>
                <a:gd name="T15" fmla="*/ 13 h 13"/>
                <a:gd name="T16" fmla="*/ 7 w 23"/>
                <a:gd name="T17" fmla="*/ 13 h 13"/>
                <a:gd name="T18" fmla="*/ 11 w 23"/>
                <a:gd name="T19" fmla="*/ 13 h 13"/>
                <a:gd name="T20" fmla="*/ 15 w 23"/>
                <a:gd name="T21" fmla="*/ 12 h 13"/>
                <a:gd name="T22" fmla="*/ 19 w 23"/>
                <a:gd name="T23" fmla="*/ 12 h 13"/>
                <a:gd name="T24" fmla="*/ 23 w 23"/>
                <a:gd name="T25" fmla="*/ 12 h 13"/>
                <a:gd name="T26" fmla="*/ 22 w 23"/>
                <a:gd name="T27" fmla="*/ 9 h 13"/>
                <a:gd name="T28" fmla="*/ 22 w 23"/>
                <a:gd name="T29" fmla="*/ 6 h 13"/>
                <a:gd name="T30" fmla="*/ 22 w 23"/>
                <a:gd name="T31" fmla="*/ 3 h 13"/>
                <a:gd name="T32" fmla="*/ 21 w 23"/>
                <a:gd name="T33" fmla="*/ 0 h 13"/>
                <a:gd name="T34" fmla="*/ 18 w 23"/>
                <a:gd name="T35" fmla="*/ 0 h 13"/>
                <a:gd name="T36" fmla="*/ 15 w 23"/>
                <a:gd name="T37" fmla="*/ 0 h 13"/>
                <a:gd name="T38" fmla="*/ 13 w 23"/>
                <a:gd name="T39" fmla="*/ 0 h 13"/>
                <a:gd name="T40" fmla="*/ 10 w 23"/>
                <a:gd name="T41" fmla="*/ 0 h 13"/>
                <a:gd name="T42" fmla="*/ 8 w 23"/>
                <a:gd name="T43" fmla="*/ 0 h 13"/>
                <a:gd name="T44" fmla="*/ 5 w 23"/>
                <a:gd name="T45" fmla="*/ 0 h 13"/>
                <a:gd name="T46" fmla="*/ 3 w 23"/>
                <a:gd name="T47" fmla="*/ 0 h 13"/>
                <a:gd name="T48" fmla="*/ 0 w 23"/>
                <a:gd name="T49" fmla="*/ 0 h 1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3"/>
                <a:gd name="T76" fmla="*/ 0 h 13"/>
                <a:gd name="T77" fmla="*/ 23 w 23"/>
                <a:gd name="T78" fmla="*/ 13 h 1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3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11" y="13"/>
                  </a:lnTo>
                  <a:lnTo>
                    <a:pt x="15" y="12"/>
                  </a:lnTo>
                  <a:lnTo>
                    <a:pt x="19" y="12"/>
                  </a:lnTo>
                  <a:lnTo>
                    <a:pt x="23" y="12"/>
                  </a:lnTo>
                  <a:lnTo>
                    <a:pt x="22" y="9"/>
                  </a:lnTo>
                  <a:lnTo>
                    <a:pt x="22" y="6"/>
                  </a:lnTo>
                  <a:lnTo>
                    <a:pt x="22" y="3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42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1" name="Freeform 54"/>
            <p:cNvSpPr>
              <a:spLocks/>
            </p:cNvSpPr>
            <p:nvPr/>
          </p:nvSpPr>
          <p:spPr bwMode="auto">
            <a:xfrm>
              <a:off x="2402" y="2219"/>
              <a:ext cx="21" cy="13"/>
            </a:xfrm>
            <a:custGeom>
              <a:avLst/>
              <a:gdLst>
                <a:gd name="T0" fmla="*/ 0 w 21"/>
                <a:gd name="T1" fmla="*/ 0 h 13"/>
                <a:gd name="T2" fmla="*/ 0 w 21"/>
                <a:gd name="T3" fmla="*/ 4 h 13"/>
                <a:gd name="T4" fmla="*/ 0 w 21"/>
                <a:gd name="T5" fmla="*/ 7 h 13"/>
                <a:gd name="T6" fmla="*/ 0 w 21"/>
                <a:gd name="T7" fmla="*/ 10 h 13"/>
                <a:gd name="T8" fmla="*/ 0 w 21"/>
                <a:gd name="T9" fmla="*/ 13 h 13"/>
                <a:gd name="T10" fmla="*/ 1 w 21"/>
                <a:gd name="T11" fmla="*/ 13 h 13"/>
                <a:gd name="T12" fmla="*/ 3 w 21"/>
                <a:gd name="T13" fmla="*/ 13 h 13"/>
                <a:gd name="T14" fmla="*/ 5 w 21"/>
                <a:gd name="T15" fmla="*/ 13 h 13"/>
                <a:gd name="T16" fmla="*/ 6 w 21"/>
                <a:gd name="T17" fmla="*/ 13 h 13"/>
                <a:gd name="T18" fmla="*/ 10 w 21"/>
                <a:gd name="T19" fmla="*/ 13 h 13"/>
                <a:gd name="T20" fmla="*/ 13 w 21"/>
                <a:gd name="T21" fmla="*/ 12 h 13"/>
                <a:gd name="T22" fmla="*/ 18 w 21"/>
                <a:gd name="T23" fmla="*/ 12 h 13"/>
                <a:gd name="T24" fmla="*/ 21 w 21"/>
                <a:gd name="T25" fmla="*/ 12 h 13"/>
                <a:gd name="T26" fmla="*/ 20 w 21"/>
                <a:gd name="T27" fmla="*/ 9 h 13"/>
                <a:gd name="T28" fmla="*/ 20 w 21"/>
                <a:gd name="T29" fmla="*/ 6 h 13"/>
                <a:gd name="T30" fmla="*/ 20 w 21"/>
                <a:gd name="T31" fmla="*/ 3 h 13"/>
                <a:gd name="T32" fmla="*/ 19 w 21"/>
                <a:gd name="T33" fmla="*/ 0 h 13"/>
                <a:gd name="T34" fmla="*/ 17 w 21"/>
                <a:gd name="T35" fmla="*/ 0 h 13"/>
                <a:gd name="T36" fmla="*/ 15 w 21"/>
                <a:gd name="T37" fmla="*/ 0 h 13"/>
                <a:gd name="T38" fmla="*/ 12 w 21"/>
                <a:gd name="T39" fmla="*/ 0 h 13"/>
                <a:gd name="T40" fmla="*/ 10 w 21"/>
                <a:gd name="T41" fmla="*/ 0 h 13"/>
                <a:gd name="T42" fmla="*/ 7 w 21"/>
                <a:gd name="T43" fmla="*/ 0 h 13"/>
                <a:gd name="T44" fmla="*/ 5 w 21"/>
                <a:gd name="T45" fmla="*/ 0 h 13"/>
                <a:gd name="T46" fmla="*/ 3 w 21"/>
                <a:gd name="T47" fmla="*/ 0 h 13"/>
                <a:gd name="T48" fmla="*/ 0 w 21"/>
                <a:gd name="T49" fmla="*/ 0 h 1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"/>
                <a:gd name="T76" fmla="*/ 0 h 13"/>
                <a:gd name="T77" fmla="*/ 21 w 21"/>
                <a:gd name="T78" fmla="*/ 13 h 1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1" y="13"/>
                  </a:lnTo>
                  <a:lnTo>
                    <a:pt x="3" y="13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10" y="13"/>
                  </a:lnTo>
                  <a:lnTo>
                    <a:pt x="13" y="12"/>
                  </a:lnTo>
                  <a:lnTo>
                    <a:pt x="18" y="12"/>
                  </a:lnTo>
                  <a:lnTo>
                    <a:pt x="21" y="12"/>
                  </a:lnTo>
                  <a:lnTo>
                    <a:pt x="20" y="9"/>
                  </a:lnTo>
                  <a:lnTo>
                    <a:pt x="20" y="6"/>
                  </a:lnTo>
                  <a:lnTo>
                    <a:pt x="20" y="3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342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2" name="Freeform 55"/>
            <p:cNvSpPr>
              <a:spLocks/>
            </p:cNvSpPr>
            <p:nvPr/>
          </p:nvSpPr>
          <p:spPr bwMode="auto">
            <a:xfrm>
              <a:off x="2404" y="2219"/>
              <a:ext cx="19" cy="13"/>
            </a:xfrm>
            <a:custGeom>
              <a:avLst/>
              <a:gdLst>
                <a:gd name="T0" fmla="*/ 0 w 19"/>
                <a:gd name="T1" fmla="*/ 0 h 13"/>
                <a:gd name="T2" fmla="*/ 0 w 19"/>
                <a:gd name="T3" fmla="*/ 4 h 13"/>
                <a:gd name="T4" fmla="*/ 0 w 19"/>
                <a:gd name="T5" fmla="*/ 7 h 13"/>
                <a:gd name="T6" fmla="*/ 0 w 19"/>
                <a:gd name="T7" fmla="*/ 10 h 13"/>
                <a:gd name="T8" fmla="*/ 0 w 19"/>
                <a:gd name="T9" fmla="*/ 13 h 13"/>
                <a:gd name="T10" fmla="*/ 2 w 19"/>
                <a:gd name="T11" fmla="*/ 13 h 13"/>
                <a:gd name="T12" fmla="*/ 3 w 19"/>
                <a:gd name="T13" fmla="*/ 13 h 13"/>
                <a:gd name="T14" fmla="*/ 5 w 19"/>
                <a:gd name="T15" fmla="*/ 13 h 13"/>
                <a:gd name="T16" fmla="*/ 6 w 19"/>
                <a:gd name="T17" fmla="*/ 13 h 13"/>
                <a:gd name="T18" fmla="*/ 9 w 19"/>
                <a:gd name="T19" fmla="*/ 13 h 13"/>
                <a:gd name="T20" fmla="*/ 13 w 19"/>
                <a:gd name="T21" fmla="*/ 12 h 13"/>
                <a:gd name="T22" fmla="*/ 16 w 19"/>
                <a:gd name="T23" fmla="*/ 12 h 13"/>
                <a:gd name="T24" fmla="*/ 19 w 19"/>
                <a:gd name="T25" fmla="*/ 12 h 13"/>
                <a:gd name="T26" fmla="*/ 18 w 19"/>
                <a:gd name="T27" fmla="*/ 9 h 13"/>
                <a:gd name="T28" fmla="*/ 18 w 19"/>
                <a:gd name="T29" fmla="*/ 6 h 13"/>
                <a:gd name="T30" fmla="*/ 18 w 19"/>
                <a:gd name="T31" fmla="*/ 3 h 13"/>
                <a:gd name="T32" fmla="*/ 17 w 19"/>
                <a:gd name="T33" fmla="*/ 0 h 13"/>
                <a:gd name="T34" fmla="*/ 15 w 19"/>
                <a:gd name="T35" fmla="*/ 0 h 13"/>
                <a:gd name="T36" fmla="*/ 13 w 19"/>
                <a:gd name="T37" fmla="*/ 0 h 13"/>
                <a:gd name="T38" fmla="*/ 11 w 19"/>
                <a:gd name="T39" fmla="*/ 0 h 13"/>
                <a:gd name="T40" fmla="*/ 9 w 19"/>
                <a:gd name="T41" fmla="*/ 0 h 13"/>
                <a:gd name="T42" fmla="*/ 6 w 19"/>
                <a:gd name="T43" fmla="*/ 0 h 13"/>
                <a:gd name="T44" fmla="*/ 5 w 19"/>
                <a:gd name="T45" fmla="*/ 0 h 13"/>
                <a:gd name="T46" fmla="*/ 2 w 19"/>
                <a:gd name="T47" fmla="*/ 0 h 13"/>
                <a:gd name="T48" fmla="*/ 0 w 19"/>
                <a:gd name="T49" fmla="*/ 0 h 1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"/>
                <a:gd name="T76" fmla="*/ 0 h 13"/>
                <a:gd name="T77" fmla="*/ 19 w 19"/>
                <a:gd name="T78" fmla="*/ 13 h 1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9" y="13"/>
                  </a:lnTo>
                  <a:lnTo>
                    <a:pt x="13" y="12"/>
                  </a:lnTo>
                  <a:lnTo>
                    <a:pt x="16" y="12"/>
                  </a:lnTo>
                  <a:lnTo>
                    <a:pt x="19" y="12"/>
                  </a:lnTo>
                  <a:lnTo>
                    <a:pt x="18" y="9"/>
                  </a:lnTo>
                  <a:lnTo>
                    <a:pt x="18" y="6"/>
                  </a:lnTo>
                  <a:lnTo>
                    <a:pt x="18" y="3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B4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3" name="Freeform 56"/>
            <p:cNvSpPr>
              <a:spLocks/>
            </p:cNvSpPr>
            <p:nvPr/>
          </p:nvSpPr>
          <p:spPr bwMode="auto">
            <a:xfrm>
              <a:off x="2406" y="2219"/>
              <a:ext cx="17" cy="13"/>
            </a:xfrm>
            <a:custGeom>
              <a:avLst/>
              <a:gdLst>
                <a:gd name="T0" fmla="*/ 0 w 17"/>
                <a:gd name="T1" fmla="*/ 0 h 13"/>
                <a:gd name="T2" fmla="*/ 0 w 17"/>
                <a:gd name="T3" fmla="*/ 4 h 13"/>
                <a:gd name="T4" fmla="*/ 0 w 17"/>
                <a:gd name="T5" fmla="*/ 7 h 13"/>
                <a:gd name="T6" fmla="*/ 0 w 17"/>
                <a:gd name="T7" fmla="*/ 10 h 13"/>
                <a:gd name="T8" fmla="*/ 0 w 17"/>
                <a:gd name="T9" fmla="*/ 13 h 13"/>
                <a:gd name="T10" fmla="*/ 1 w 17"/>
                <a:gd name="T11" fmla="*/ 13 h 13"/>
                <a:gd name="T12" fmla="*/ 3 w 17"/>
                <a:gd name="T13" fmla="*/ 13 h 13"/>
                <a:gd name="T14" fmla="*/ 4 w 17"/>
                <a:gd name="T15" fmla="*/ 13 h 13"/>
                <a:gd name="T16" fmla="*/ 5 w 17"/>
                <a:gd name="T17" fmla="*/ 13 h 13"/>
                <a:gd name="T18" fmla="*/ 8 w 17"/>
                <a:gd name="T19" fmla="*/ 13 h 13"/>
                <a:gd name="T20" fmla="*/ 11 w 17"/>
                <a:gd name="T21" fmla="*/ 12 h 13"/>
                <a:gd name="T22" fmla="*/ 14 w 17"/>
                <a:gd name="T23" fmla="*/ 12 h 13"/>
                <a:gd name="T24" fmla="*/ 17 w 17"/>
                <a:gd name="T25" fmla="*/ 12 h 13"/>
                <a:gd name="T26" fmla="*/ 16 w 17"/>
                <a:gd name="T27" fmla="*/ 9 h 13"/>
                <a:gd name="T28" fmla="*/ 16 w 17"/>
                <a:gd name="T29" fmla="*/ 6 h 13"/>
                <a:gd name="T30" fmla="*/ 16 w 17"/>
                <a:gd name="T31" fmla="*/ 3 h 13"/>
                <a:gd name="T32" fmla="*/ 15 w 17"/>
                <a:gd name="T33" fmla="*/ 0 h 13"/>
                <a:gd name="T34" fmla="*/ 11 w 17"/>
                <a:gd name="T35" fmla="*/ 0 h 13"/>
                <a:gd name="T36" fmla="*/ 8 w 17"/>
                <a:gd name="T37" fmla="*/ 0 h 13"/>
                <a:gd name="T38" fmla="*/ 4 w 17"/>
                <a:gd name="T39" fmla="*/ 0 h 13"/>
                <a:gd name="T40" fmla="*/ 0 w 17"/>
                <a:gd name="T41" fmla="*/ 0 h 1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"/>
                <a:gd name="T64" fmla="*/ 0 h 13"/>
                <a:gd name="T65" fmla="*/ 17 w 17"/>
                <a:gd name="T66" fmla="*/ 13 h 1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1" y="13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8" y="13"/>
                  </a:lnTo>
                  <a:lnTo>
                    <a:pt x="11" y="12"/>
                  </a:lnTo>
                  <a:lnTo>
                    <a:pt x="14" y="12"/>
                  </a:lnTo>
                  <a:lnTo>
                    <a:pt x="17" y="12"/>
                  </a:lnTo>
                  <a:lnTo>
                    <a:pt x="16" y="9"/>
                  </a:lnTo>
                  <a:lnTo>
                    <a:pt x="16" y="6"/>
                  </a:lnTo>
                  <a:lnTo>
                    <a:pt x="16" y="3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44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4" name="Freeform 57"/>
            <p:cNvSpPr>
              <a:spLocks/>
            </p:cNvSpPr>
            <p:nvPr/>
          </p:nvSpPr>
          <p:spPr bwMode="auto">
            <a:xfrm>
              <a:off x="2409" y="2219"/>
              <a:ext cx="14" cy="13"/>
            </a:xfrm>
            <a:custGeom>
              <a:avLst/>
              <a:gdLst>
                <a:gd name="T0" fmla="*/ 0 w 14"/>
                <a:gd name="T1" fmla="*/ 0 h 13"/>
                <a:gd name="T2" fmla="*/ 0 w 14"/>
                <a:gd name="T3" fmla="*/ 4 h 13"/>
                <a:gd name="T4" fmla="*/ 0 w 14"/>
                <a:gd name="T5" fmla="*/ 7 h 13"/>
                <a:gd name="T6" fmla="*/ 0 w 14"/>
                <a:gd name="T7" fmla="*/ 10 h 13"/>
                <a:gd name="T8" fmla="*/ 0 w 14"/>
                <a:gd name="T9" fmla="*/ 13 h 13"/>
                <a:gd name="T10" fmla="*/ 1 w 14"/>
                <a:gd name="T11" fmla="*/ 13 h 13"/>
                <a:gd name="T12" fmla="*/ 2 w 14"/>
                <a:gd name="T13" fmla="*/ 13 h 13"/>
                <a:gd name="T14" fmla="*/ 3 w 14"/>
                <a:gd name="T15" fmla="*/ 13 h 13"/>
                <a:gd name="T16" fmla="*/ 4 w 14"/>
                <a:gd name="T17" fmla="*/ 13 h 13"/>
                <a:gd name="T18" fmla="*/ 6 w 14"/>
                <a:gd name="T19" fmla="*/ 13 h 13"/>
                <a:gd name="T20" fmla="*/ 9 w 14"/>
                <a:gd name="T21" fmla="*/ 12 h 13"/>
                <a:gd name="T22" fmla="*/ 12 w 14"/>
                <a:gd name="T23" fmla="*/ 12 h 13"/>
                <a:gd name="T24" fmla="*/ 14 w 14"/>
                <a:gd name="T25" fmla="*/ 12 h 13"/>
                <a:gd name="T26" fmla="*/ 13 w 14"/>
                <a:gd name="T27" fmla="*/ 9 h 13"/>
                <a:gd name="T28" fmla="*/ 13 w 14"/>
                <a:gd name="T29" fmla="*/ 6 h 13"/>
                <a:gd name="T30" fmla="*/ 13 w 14"/>
                <a:gd name="T31" fmla="*/ 3 h 13"/>
                <a:gd name="T32" fmla="*/ 12 w 14"/>
                <a:gd name="T33" fmla="*/ 0 h 13"/>
                <a:gd name="T34" fmla="*/ 9 w 14"/>
                <a:gd name="T35" fmla="*/ 0 h 13"/>
                <a:gd name="T36" fmla="*/ 6 w 14"/>
                <a:gd name="T37" fmla="*/ 0 h 13"/>
                <a:gd name="T38" fmla="*/ 2 w 14"/>
                <a:gd name="T39" fmla="*/ 0 h 13"/>
                <a:gd name="T40" fmla="*/ 0 w 14"/>
                <a:gd name="T41" fmla="*/ 0 h 1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"/>
                <a:gd name="T64" fmla="*/ 0 h 13"/>
                <a:gd name="T65" fmla="*/ 14 w 14"/>
                <a:gd name="T66" fmla="*/ 13 h 1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" h="13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1" y="13"/>
                  </a:lnTo>
                  <a:lnTo>
                    <a:pt x="2" y="13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6" y="13"/>
                  </a:lnTo>
                  <a:lnTo>
                    <a:pt x="9" y="12"/>
                  </a:lnTo>
                  <a:lnTo>
                    <a:pt x="12" y="12"/>
                  </a:lnTo>
                  <a:lnTo>
                    <a:pt x="14" y="12"/>
                  </a:lnTo>
                  <a:lnTo>
                    <a:pt x="13" y="9"/>
                  </a:lnTo>
                  <a:lnTo>
                    <a:pt x="13" y="6"/>
                  </a:lnTo>
                  <a:lnTo>
                    <a:pt x="13" y="3"/>
                  </a:lnTo>
                  <a:lnTo>
                    <a:pt x="12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5" name="Freeform 58"/>
            <p:cNvSpPr>
              <a:spLocks/>
            </p:cNvSpPr>
            <p:nvPr/>
          </p:nvSpPr>
          <p:spPr bwMode="auto">
            <a:xfrm>
              <a:off x="2410" y="2219"/>
              <a:ext cx="13" cy="13"/>
            </a:xfrm>
            <a:custGeom>
              <a:avLst/>
              <a:gdLst>
                <a:gd name="T0" fmla="*/ 0 w 13"/>
                <a:gd name="T1" fmla="*/ 0 h 13"/>
                <a:gd name="T2" fmla="*/ 0 w 13"/>
                <a:gd name="T3" fmla="*/ 13 h 13"/>
                <a:gd name="T4" fmla="*/ 5 w 13"/>
                <a:gd name="T5" fmla="*/ 13 h 13"/>
                <a:gd name="T6" fmla="*/ 13 w 13"/>
                <a:gd name="T7" fmla="*/ 12 h 13"/>
                <a:gd name="T8" fmla="*/ 11 w 13"/>
                <a:gd name="T9" fmla="*/ 0 h 13"/>
                <a:gd name="T10" fmla="*/ 0 w 13"/>
                <a:gd name="T11" fmla="*/ 0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13"/>
                <a:gd name="T20" fmla="*/ 13 w 13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13">
                  <a:moveTo>
                    <a:pt x="0" y="0"/>
                  </a:moveTo>
                  <a:lnTo>
                    <a:pt x="0" y="13"/>
                  </a:lnTo>
                  <a:lnTo>
                    <a:pt x="5" y="13"/>
                  </a:lnTo>
                  <a:lnTo>
                    <a:pt x="13" y="12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6" name="Freeform 59"/>
            <p:cNvSpPr>
              <a:spLocks/>
            </p:cNvSpPr>
            <p:nvPr/>
          </p:nvSpPr>
          <p:spPr bwMode="auto">
            <a:xfrm>
              <a:off x="2413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5 w 24"/>
                <a:gd name="T3" fmla="*/ 0 h 149"/>
                <a:gd name="T4" fmla="*/ 11 w 24"/>
                <a:gd name="T5" fmla="*/ 0 h 149"/>
                <a:gd name="T6" fmla="*/ 17 w 24"/>
                <a:gd name="T7" fmla="*/ 37 h 149"/>
                <a:gd name="T8" fmla="*/ 21 w 24"/>
                <a:gd name="T9" fmla="*/ 72 h 149"/>
                <a:gd name="T10" fmla="*/ 23 w 24"/>
                <a:gd name="T11" fmla="*/ 108 h 149"/>
                <a:gd name="T12" fmla="*/ 24 w 24"/>
                <a:gd name="T13" fmla="*/ 145 h 149"/>
                <a:gd name="T14" fmla="*/ 13 w 24"/>
                <a:gd name="T15" fmla="*/ 149 h 149"/>
                <a:gd name="T16" fmla="*/ 13 w 24"/>
                <a:gd name="T17" fmla="*/ 111 h 149"/>
                <a:gd name="T18" fmla="*/ 10 w 24"/>
                <a:gd name="T19" fmla="*/ 74 h 149"/>
                <a:gd name="T20" fmla="*/ 6 w 24"/>
                <a:gd name="T21" fmla="*/ 37 h 149"/>
                <a:gd name="T22" fmla="*/ 0 w 24"/>
                <a:gd name="T23" fmla="*/ 0 h 14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"/>
                <a:gd name="T37" fmla="*/ 0 h 149"/>
                <a:gd name="T38" fmla="*/ 24 w 24"/>
                <a:gd name="T39" fmla="*/ 149 h 14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" h="149">
                  <a:moveTo>
                    <a:pt x="0" y="0"/>
                  </a:moveTo>
                  <a:lnTo>
                    <a:pt x="5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3" y="108"/>
                  </a:lnTo>
                  <a:lnTo>
                    <a:pt x="24" y="145"/>
                  </a:lnTo>
                  <a:lnTo>
                    <a:pt x="13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7" name="Freeform 60"/>
            <p:cNvSpPr>
              <a:spLocks/>
            </p:cNvSpPr>
            <p:nvPr/>
          </p:nvSpPr>
          <p:spPr bwMode="auto">
            <a:xfrm>
              <a:off x="2410" y="2238"/>
              <a:ext cx="25" cy="149"/>
            </a:xfrm>
            <a:custGeom>
              <a:avLst/>
              <a:gdLst>
                <a:gd name="T0" fmla="*/ 0 w 25"/>
                <a:gd name="T1" fmla="*/ 0 h 149"/>
                <a:gd name="T2" fmla="*/ 1 w 25"/>
                <a:gd name="T3" fmla="*/ 0 h 149"/>
                <a:gd name="T4" fmla="*/ 3 w 25"/>
                <a:gd name="T5" fmla="*/ 0 h 149"/>
                <a:gd name="T6" fmla="*/ 4 w 25"/>
                <a:gd name="T7" fmla="*/ 0 h 149"/>
                <a:gd name="T8" fmla="*/ 6 w 25"/>
                <a:gd name="T9" fmla="*/ 0 h 149"/>
                <a:gd name="T10" fmla="*/ 7 w 25"/>
                <a:gd name="T11" fmla="*/ 0 h 149"/>
                <a:gd name="T12" fmla="*/ 9 w 25"/>
                <a:gd name="T13" fmla="*/ 0 h 149"/>
                <a:gd name="T14" fmla="*/ 11 w 25"/>
                <a:gd name="T15" fmla="*/ 0 h 149"/>
                <a:gd name="T16" fmla="*/ 12 w 25"/>
                <a:gd name="T17" fmla="*/ 0 h 149"/>
                <a:gd name="T18" fmla="*/ 18 w 25"/>
                <a:gd name="T19" fmla="*/ 37 h 149"/>
                <a:gd name="T20" fmla="*/ 22 w 25"/>
                <a:gd name="T21" fmla="*/ 72 h 149"/>
                <a:gd name="T22" fmla="*/ 24 w 25"/>
                <a:gd name="T23" fmla="*/ 108 h 149"/>
                <a:gd name="T24" fmla="*/ 25 w 25"/>
                <a:gd name="T25" fmla="*/ 145 h 149"/>
                <a:gd name="T26" fmla="*/ 22 w 25"/>
                <a:gd name="T27" fmla="*/ 146 h 149"/>
                <a:gd name="T28" fmla="*/ 19 w 25"/>
                <a:gd name="T29" fmla="*/ 147 h 149"/>
                <a:gd name="T30" fmla="*/ 17 w 25"/>
                <a:gd name="T31" fmla="*/ 148 h 149"/>
                <a:gd name="T32" fmla="*/ 14 w 25"/>
                <a:gd name="T33" fmla="*/ 149 h 149"/>
                <a:gd name="T34" fmla="*/ 14 w 25"/>
                <a:gd name="T35" fmla="*/ 111 h 149"/>
                <a:gd name="T36" fmla="*/ 11 w 25"/>
                <a:gd name="T37" fmla="*/ 74 h 149"/>
                <a:gd name="T38" fmla="*/ 7 w 25"/>
                <a:gd name="T39" fmla="*/ 37 h 149"/>
                <a:gd name="T40" fmla="*/ 0 w 25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"/>
                <a:gd name="T64" fmla="*/ 0 h 149"/>
                <a:gd name="T65" fmla="*/ 25 w 25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8" y="37"/>
                  </a:lnTo>
                  <a:lnTo>
                    <a:pt x="22" y="72"/>
                  </a:lnTo>
                  <a:lnTo>
                    <a:pt x="24" y="108"/>
                  </a:lnTo>
                  <a:lnTo>
                    <a:pt x="25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4" y="111"/>
                  </a:lnTo>
                  <a:lnTo>
                    <a:pt x="11" y="74"/>
                  </a:lnTo>
                  <a:lnTo>
                    <a:pt x="7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5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8" name="Freeform 61"/>
            <p:cNvSpPr>
              <a:spLocks/>
            </p:cNvSpPr>
            <p:nvPr/>
          </p:nvSpPr>
          <p:spPr bwMode="auto">
            <a:xfrm>
              <a:off x="2409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2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6 w 24"/>
                <a:gd name="T11" fmla="*/ 0 h 149"/>
                <a:gd name="T12" fmla="*/ 8 w 24"/>
                <a:gd name="T13" fmla="*/ 0 h 149"/>
                <a:gd name="T14" fmla="*/ 9 w 24"/>
                <a:gd name="T15" fmla="*/ 0 h 149"/>
                <a:gd name="T16" fmla="*/ 11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3 w 24"/>
                <a:gd name="T23" fmla="*/ 108 h 149"/>
                <a:gd name="T24" fmla="*/ 24 w 24"/>
                <a:gd name="T25" fmla="*/ 145 h 149"/>
                <a:gd name="T26" fmla="*/ 21 w 24"/>
                <a:gd name="T27" fmla="*/ 146 h 149"/>
                <a:gd name="T28" fmla="*/ 19 w 24"/>
                <a:gd name="T29" fmla="*/ 147 h 149"/>
                <a:gd name="T30" fmla="*/ 16 w 24"/>
                <a:gd name="T31" fmla="*/ 148 h 149"/>
                <a:gd name="T32" fmla="*/ 13 w 24"/>
                <a:gd name="T33" fmla="*/ 149 h 149"/>
                <a:gd name="T34" fmla="*/ 12 w 24"/>
                <a:gd name="T35" fmla="*/ 111 h 149"/>
                <a:gd name="T36" fmla="*/ 10 w 24"/>
                <a:gd name="T37" fmla="*/ 74 h 149"/>
                <a:gd name="T38" fmla="*/ 5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3" y="108"/>
                  </a:lnTo>
                  <a:lnTo>
                    <a:pt x="24" y="145"/>
                  </a:lnTo>
                  <a:lnTo>
                    <a:pt x="21" y="146"/>
                  </a:lnTo>
                  <a:lnTo>
                    <a:pt x="19" y="147"/>
                  </a:lnTo>
                  <a:lnTo>
                    <a:pt x="16" y="148"/>
                  </a:lnTo>
                  <a:lnTo>
                    <a:pt x="13" y="149"/>
                  </a:lnTo>
                  <a:lnTo>
                    <a:pt x="12" y="111"/>
                  </a:lnTo>
                  <a:lnTo>
                    <a:pt x="10" y="74"/>
                  </a:lnTo>
                  <a:lnTo>
                    <a:pt x="5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44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399" name="Freeform 62"/>
            <p:cNvSpPr>
              <a:spLocks/>
            </p:cNvSpPr>
            <p:nvPr/>
          </p:nvSpPr>
          <p:spPr bwMode="auto">
            <a:xfrm>
              <a:off x="2406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7 w 24"/>
                <a:gd name="T11" fmla="*/ 0 h 149"/>
                <a:gd name="T12" fmla="*/ 9 w 24"/>
                <a:gd name="T13" fmla="*/ 0 h 149"/>
                <a:gd name="T14" fmla="*/ 11 w 24"/>
                <a:gd name="T15" fmla="*/ 0 h 149"/>
                <a:gd name="T16" fmla="*/ 12 w 24"/>
                <a:gd name="T17" fmla="*/ 0 h 149"/>
                <a:gd name="T18" fmla="*/ 18 w 24"/>
                <a:gd name="T19" fmla="*/ 37 h 149"/>
                <a:gd name="T20" fmla="*/ 22 w 24"/>
                <a:gd name="T21" fmla="*/ 72 h 149"/>
                <a:gd name="T22" fmla="*/ 24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7 w 24"/>
                <a:gd name="T31" fmla="*/ 148 h 149"/>
                <a:gd name="T32" fmla="*/ 14 w 24"/>
                <a:gd name="T33" fmla="*/ 149 h 149"/>
                <a:gd name="T34" fmla="*/ 14 w 24"/>
                <a:gd name="T35" fmla="*/ 111 h 149"/>
                <a:gd name="T36" fmla="*/ 11 w 24"/>
                <a:gd name="T37" fmla="*/ 74 h 149"/>
                <a:gd name="T38" fmla="*/ 7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2" y="0"/>
                  </a:lnTo>
                  <a:lnTo>
                    <a:pt x="18" y="37"/>
                  </a:lnTo>
                  <a:lnTo>
                    <a:pt x="22" y="72"/>
                  </a:lnTo>
                  <a:lnTo>
                    <a:pt x="24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4" y="111"/>
                  </a:lnTo>
                  <a:lnTo>
                    <a:pt x="11" y="74"/>
                  </a:lnTo>
                  <a:lnTo>
                    <a:pt x="7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B4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0" name="Freeform 63"/>
            <p:cNvSpPr>
              <a:spLocks/>
            </p:cNvSpPr>
            <p:nvPr/>
          </p:nvSpPr>
          <p:spPr bwMode="auto">
            <a:xfrm>
              <a:off x="2404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5 w 24"/>
                <a:gd name="T7" fmla="*/ 0 h 149"/>
                <a:gd name="T8" fmla="*/ 6 w 24"/>
                <a:gd name="T9" fmla="*/ 0 h 149"/>
                <a:gd name="T10" fmla="*/ 7 w 24"/>
                <a:gd name="T11" fmla="*/ 0 h 149"/>
                <a:gd name="T12" fmla="*/ 9 w 24"/>
                <a:gd name="T13" fmla="*/ 0 h 149"/>
                <a:gd name="T14" fmla="*/ 10 w 24"/>
                <a:gd name="T15" fmla="*/ 0 h 149"/>
                <a:gd name="T16" fmla="*/ 12 w 24"/>
                <a:gd name="T17" fmla="*/ 0 h 149"/>
                <a:gd name="T18" fmla="*/ 18 w 24"/>
                <a:gd name="T19" fmla="*/ 37 h 149"/>
                <a:gd name="T20" fmla="*/ 21 w 24"/>
                <a:gd name="T21" fmla="*/ 72 h 149"/>
                <a:gd name="T22" fmla="*/ 24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7 w 24"/>
                <a:gd name="T31" fmla="*/ 148 h 149"/>
                <a:gd name="T32" fmla="*/ 14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8" y="37"/>
                  </a:lnTo>
                  <a:lnTo>
                    <a:pt x="21" y="72"/>
                  </a:lnTo>
                  <a:lnTo>
                    <a:pt x="24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342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1" name="Freeform 64"/>
            <p:cNvSpPr>
              <a:spLocks/>
            </p:cNvSpPr>
            <p:nvPr/>
          </p:nvSpPr>
          <p:spPr bwMode="auto">
            <a:xfrm>
              <a:off x="2402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7 w 24"/>
                <a:gd name="T11" fmla="*/ 0 h 149"/>
                <a:gd name="T12" fmla="*/ 9 w 24"/>
                <a:gd name="T13" fmla="*/ 0 h 149"/>
                <a:gd name="T14" fmla="*/ 10 w 24"/>
                <a:gd name="T15" fmla="*/ 0 h 149"/>
                <a:gd name="T16" fmla="*/ 12 w 24"/>
                <a:gd name="T17" fmla="*/ 0 h 149"/>
                <a:gd name="T18" fmla="*/ 18 w 24"/>
                <a:gd name="T19" fmla="*/ 37 h 149"/>
                <a:gd name="T20" fmla="*/ 22 w 24"/>
                <a:gd name="T21" fmla="*/ 72 h 149"/>
                <a:gd name="T22" fmla="*/ 24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7 w 24"/>
                <a:gd name="T31" fmla="*/ 148 h 149"/>
                <a:gd name="T32" fmla="*/ 14 w 24"/>
                <a:gd name="T33" fmla="*/ 149 h 149"/>
                <a:gd name="T34" fmla="*/ 13 w 24"/>
                <a:gd name="T35" fmla="*/ 111 h 149"/>
                <a:gd name="T36" fmla="*/ 11 w 24"/>
                <a:gd name="T37" fmla="*/ 74 h 149"/>
                <a:gd name="T38" fmla="*/ 7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8" y="37"/>
                  </a:lnTo>
                  <a:lnTo>
                    <a:pt x="22" y="72"/>
                  </a:lnTo>
                  <a:lnTo>
                    <a:pt x="24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3" y="111"/>
                  </a:lnTo>
                  <a:lnTo>
                    <a:pt x="11" y="74"/>
                  </a:lnTo>
                  <a:lnTo>
                    <a:pt x="7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E42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2" name="Freeform 65"/>
            <p:cNvSpPr>
              <a:spLocks/>
            </p:cNvSpPr>
            <p:nvPr/>
          </p:nvSpPr>
          <p:spPr bwMode="auto">
            <a:xfrm>
              <a:off x="2400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7 w 24"/>
                <a:gd name="T11" fmla="*/ 0 h 149"/>
                <a:gd name="T12" fmla="*/ 9 w 24"/>
                <a:gd name="T13" fmla="*/ 0 h 149"/>
                <a:gd name="T14" fmla="*/ 10 w 24"/>
                <a:gd name="T15" fmla="*/ 0 h 149"/>
                <a:gd name="T16" fmla="*/ 11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4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7 w 24"/>
                <a:gd name="T31" fmla="*/ 148 h 149"/>
                <a:gd name="T32" fmla="*/ 14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4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4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3" name="Freeform 66"/>
            <p:cNvSpPr>
              <a:spLocks/>
            </p:cNvSpPr>
            <p:nvPr/>
          </p:nvSpPr>
          <p:spPr bwMode="auto">
            <a:xfrm>
              <a:off x="2398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2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7 w 24"/>
                <a:gd name="T11" fmla="*/ 0 h 149"/>
                <a:gd name="T12" fmla="*/ 8 w 24"/>
                <a:gd name="T13" fmla="*/ 0 h 149"/>
                <a:gd name="T14" fmla="*/ 10 w 24"/>
                <a:gd name="T15" fmla="*/ 0 h 149"/>
                <a:gd name="T16" fmla="*/ 12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3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6 w 24"/>
                <a:gd name="T31" fmla="*/ 148 h 149"/>
                <a:gd name="T32" fmla="*/ 13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3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6" y="148"/>
                  </a:lnTo>
                  <a:lnTo>
                    <a:pt x="13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44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4" name="Freeform 67"/>
            <p:cNvSpPr>
              <a:spLocks/>
            </p:cNvSpPr>
            <p:nvPr/>
          </p:nvSpPr>
          <p:spPr bwMode="auto">
            <a:xfrm>
              <a:off x="2396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7 w 24"/>
                <a:gd name="T11" fmla="*/ 0 h 149"/>
                <a:gd name="T12" fmla="*/ 9 w 24"/>
                <a:gd name="T13" fmla="*/ 0 h 149"/>
                <a:gd name="T14" fmla="*/ 10 w 24"/>
                <a:gd name="T15" fmla="*/ 0 h 149"/>
                <a:gd name="T16" fmla="*/ 11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4 w 24"/>
                <a:gd name="T23" fmla="*/ 108 h 149"/>
                <a:gd name="T24" fmla="*/ 24 w 24"/>
                <a:gd name="T25" fmla="*/ 145 h 149"/>
                <a:gd name="T26" fmla="*/ 22 w 24"/>
                <a:gd name="T27" fmla="*/ 146 h 149"/>
                <a:gd name="T28" fmla="*/ 19 w 24"/>
                <a:gd name="T29" fmla="*/ 147 h 149"/>
                <a:gd name="T30" fmla="*/ 17 w 24"/>
                <a:gd name="T31" fmla="*/ 148 h 149"/>
                <a:gd name="T32" fmla="*/ 14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4" y="108"/>
                  </a:lnTo>
                  <a:lnTo>
                    <a:pt x="24" y="145"/>
                  </a:lnTo>
                  <a:lnTo>
                    <a:pt x="22" y="146"/>
                  </a:lnTo>
                  <a:lnTo>
                    <a:pt x="19" y="147"/>
                  </a:lnTo>
                  <a:lnTo>
                    <a:pt x="17" y="148"/>
                  </a:lnTo>
                  <a:lnTo>
                    <a:pt x="14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4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5" name="Freeform 68"/>
            <p:cNvSpPr>
              <a:spLocks/>
            </p:cNvSpPr>
            <p:nvPr/>
          </p:nvSpPr>
          <p:spPr bwMode="auto">
            <a:xfrm>
              <a:off x="2394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2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6 w 24"/>
                <a:gd name="T11" fmla="*/ 0 h 149"/>
                <a:gd name="T12" fmla="*/ 8 w 24"/>
                <a:gd name="T13" fmla="*/ 0 h 149"/>
                <a:gd name="T14" fmla="*/ 10 w 24"/>
                <a:gd name="T15" fmla="*/ 0 h 149"/>
                <a:gd name="T16" fmla="*/ 11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3 w 24"/>
                <a:gd name="T23" fmla="*/ 108 h 149"/>
                <a:gd name="T24" fmla="*/ 24 w 24"/>
                <a:gd name="T25" fmla="*/ 145 h 149"/>
                <a:gd name="T26" fmla="*/ 21 w 24"/>
                <a:gd name="T27" fmla="*/ 146 h 149"/>
                <a:gd name="T28" fmla="*/ 19 w 24"/>
                <a:gd name="T29" fmla="*/ 147 h 149"/>
                <a:gd name="T30" fmla="*/ 16 w 24"/>
                <a:gd name="T31" fmla="*/ 148 h 149"/>
                <a:gd name="T32" fmla="*/ 13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3" y="108"/>
                  </a:lnTo>
                  <a:lnTo>
                    <a:pt x="24" y="145"/>
                  </a:lnTo>
                  <a:lnTo>
                    <a:pt x="21" y="146"/>
                  </a:lnTo>
                  <a:lnTo>
                    <a:pt x="19" y="147"/>
                  </a:lnTo>
                  <a:lnTo>
                    <a:pt x="16" y="148"/>
                  </a:lnTo>
                  <a:lnTo>
                    <a:pt x="13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42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6" name="Freeform 69"/>
            <p:cNvSpPr>
              <a:spLocks/>
            </p:cNvSpPr>
            <p:nvPr/>
          </p:nvSpPr>
          <p:spPr bwMode="auto">
            <a:xfrm>
              <a:off x="2392" y="2238"/>
              <a:ext cx="24" cy="149"/>
            </a:xfrm>
            <a:custGeom>
              <a:avLst/>
              <a:gdLst>
                <a:gd name="T0" fmla="*/ 0 w 24"/>
                <a:gd name="T1" fmla="*/ 0 h 149"/>
                <a:gd name="T2" fmla="*/ 1 w 24"/>
                <a:gd name="T3" fmla="*/ 0 h 149"/>
                <a:gd name="T4" fmla="*/ 3 w 24"/>
                <a:gd name="T5" fmla="*/ 0 h 149"/>
                <a:gd name="T6" fmla="*/ 4 w 24"/>
                <a:gd name="T7" fmla="*/ 0 h 149"/>
                <a:gd name="T8" fmla="*/ 5 w 24"/>
                <a:gd name="T9" fmla="*/ 0 h 149"/>
                <a:gd name="T10" fmla="*/ 6 w 24"/>
                <a:gd name="T11" fmla="*/ 0 h 149"/>
                <a:gd name="T12" fmla="*/ 8 w 24"/>
                <a:gd name="T13" fmla="*/ 0 h 149"/>
                <a:gd name="T14" fmla="*/ 10 w 24"/>
                <a:gd name="T15" fmla="*/ 0 h 149"/>
                <a:gd name="T16" fmla="*/ 11 w 24"/>
                <a:gd name="T17" fmla="*/ 0 h 149"/>
                <a:gd name="T18" fmla="*/ 17 w 24"/>
                <a:gd name="T19" fmla="*/ 37 h 149"/>
                <a:gd name="T20" fmla="*/ 21 w 24"/>
                <a:gd name="T21" fmla="*/ 72 h 149"/>
                <a:gd name="T22" fmla="*/ 23 w 24"/>
                <a:gd name="T23" fmla="*/ 108 h 149"/>
                <a:gd name="T24" fmla="*/ 24 w 24"/>
                <a:gd name="T25" fmla="*/ 145 h 149"/>
                <a:gd name="T26" fmla="*/ 21 w 24"/>
                <a:gd name="T27" fmla="*/ 146 h 149"/>
                <a:gd name="T28" fmla="*/ 18 w 24"/>
                <a:gd name="T29" fmla="*/ 147 h 149"/>
                <a:gd name="T30" fmla="*/ 16 w 24"/>
                <a:gd name="T31" fmla="*/ 148 h 149"/>
                <a:gd name="T32" fmla="*/ 13 w 24"/>
                <a:gd name="T33" fmla="*/ 149 h 149"/>
                <a:gd name="T34" fmla="*/ 13 w 24"/>
                <a:gd name="T35" fmla="*/ 111 h 149"/>
                <a:gd name="T36" fmla="*/ 10 w 24"/>
                <a:gd name="T37" fmla="*/ 74 h 149"/>
                <a:gd name="T38" fmla="*/ 6 w 24"/>
                <a:gd name="T39" fmla="*/ 37 h 149"/>
                <a:gd name="T40" fmla="*/ 0 w 2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4"/>
                <a:gd name="T64" fmla="*/ 0 h 149"/>
                <a:gd name="T65" fmla="*/ 24 w 24"/>
                <a:gd name="T66" fmla="*/ 149 h 1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4" h="149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7" y="37"/>
                  </a:lnTo>
                  <a:lnTo>
                    <a:pt x="21" y="72"/>
                  </a:lnTo>
                  <a:lnTo>
                    <a:pt x="23" y="108"/>
                  </a:lnTo>
                  <a:lnTo>
                    <a:pt x="24" y="145"/>
                  </a:lnTo>
                  <a:lnTo>
                    <a:pt x="21" y="146"/>
                  </a:lnTo>
                  <a:lnTo>
                    <a:pt x="18" y="147"/>
                  </a:lnTo>
                  <a:lnTo>
                    <a:pt x="16" y="148"/>
                  </a:lnTo>
                  <a:lnTo>
                    <a:pt x="13" y="149"/>
                  </a:lnTo>
                  <a:lnTo>
                    <a:pt x="13" y="111"/>
                  </a:lnTo>
                  <a:lnTo>
                    <a:pt x="10" y="74"/>
                  </a:lnTo>
                  <a:lnTo>
                    <a:pt x="6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7" name="Freeform 70"/>
            <p:cNvSpPr>
              <a:spLocks/>
            </p:cNvSpPr>
            <p:nvPr/>
          </p:nvSpPr>
          <p:spPr bwMode="auto">
            <a:xfrm>
              <a:off x="2389" y="2238"/>
              <a:ext cx="25" cy="149"/>
            </a:xfrm>
            <a:custGeom>
              <a:avLst/>
              <a:gdLst>
                <a:gd name="T0" fmla="*/ 0 w 25"/>
                <a:gd name="T1" fmla="*/ 0 h 149"/>
                <a:gd name="T2" fmla="*/ 6 w 25"/>
                <a:gd name="T3" fmla="*/ 0 h 149"/>
                <a:gd name="T4" fmla="*/ 12 w 25"/>
                <a:gd name="T5" fmla="*/ 0 h 149"/>
                <a:gd name="T6" fmla="*/ 18 w 25"/>
                <a:gd name="T7" fmla="*/ 37 h 149"/>
                <a:gd name="T8" fmla="*/ 22 w 25"/>
                <a:gd name="T9" fmla="*/ 72 h 149"/>
                <a:gd name="T10" fmla="*/ 24 w 25"/>
                <a:gd name="T11" fmla="*/ 108 h 149"/>
                <a:gd name="T12" fmla="*/ 25 w 25"/>
                <a:gd name="T13" fmla="*/ 145 h 149"/>
                <a:gd name="T14" fmla="*/ 14 w 25"/>
                <a:gd name="T15" fmla="*/ 149 h 149"/>
                <a:gd name="T16" fmla="*/ 14 w 25"/>
                <a:gd name="T17" fmla="*/ 111 h 149"/>
                <a:gd name="T18" fmla="*/ 11 w 25"/>
                <a:gd name="T19" fmla="*/ 74 h 149"/>
                <a:gd name="T20" fmla="*/ 7 w 25"/>
                <a:gd name="T21" fmla="*/ 37 h 149"/>
                <a:gd name="T22" fmla="*/ 0 w 25"/>
                <a:gd name="T23" fmla="*/ 0 h 14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"/>
                <a:gd name="T37" fmla="*/ 0 h 149"/>
                <a:gd name="T38" fmla="*/ 25 w 25"/>
                <a:gd name="T39" fmla="*/ 149 h 14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" h="149">
                  <a:moveTo>
                    <a:pt x="0" y="0"/>
                  </a:moveTo>
                  <a:lnTo>
                    <a:pt x="6" y="0"/>
                  </a:lnTo>
                  <a:lnTo>
                    <a:pt x="12" y="0"/>
                  </a:lnTo>
                  <a:lnTo>
                    <a:pt x="18" y="37"/>
                  </a:lnTo>
                  <a:lnTo>
                    <a:pt x="22" y="72"/>
                  </a:lnTo>
                  <a:lnTo>
                    <a:pt x="24" y="108"/>
                  </a:lnTo>
                  <a:lnTo>
                    <a:pt x="25" y="145"/>
                  </a:lnTo>
                  <a:lnTo>
                    <a:pt x="14" y="149"/>
                  </a:lnTo>
                  <a:lnTo>
                    <a:pt x="14" y="111"/>
                  </a:lnTo>
                  <a:lnTo>
                    <a:pt x="11" y="74"/>
                  </a:lnTo>
                  <a:lnTo>
                    <a:pt x="7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8" name="Freeform 71"/>
            <p:cNvSpPr>
              <a:spLocks/>
            </p:cNvSpPr>
            <p:nvPr/>
          </p:nvSpPr>
          <p:spPr bwMode="auto">
            <a:xfrm>
              <a:off x="2411" y="1911"/>
              <a:ext cx="473" cy="524"/>
            </a:xfrm>
            <a:custGeom>
              <a:avLst/>
              <a:gdLst>
                <a:gd name="T0" fmla="*/ 0 w 473"/>
                <a:gd name="T1" fmla="*/ 12 h 524"/>
                <a:gd name="T2" fmla="*/ 117 w 473"/>
                <a:gd name="T3" fmla="*/ 0 h 524"/>
                <a:gd name="T4" fmla="*/ 467 w 473"/>
                <a:gd name="T5" fmla="*/ 26 h 524"/>
                <a:gd name="T6" fmla="*/ 473 w 473"/>
                <a:gd name="T7" fmla="*/ 480 h 524"/>
                <a:gd name="T8" fmla="*/ 420 w 473"/>
                <a:gd name="T9" fmla="*/ 482 h 524"/>
                <a:gd name="T10" fmla="*/ 117 w 473"/>
                <a:gd name="T11" fmla="*/ 524 h 524"/>
                <a:gd name="T12" fmla="*/ 26 w 473"/>
                <a:gd name="T13" fmla="*/ 503 h 524"/>
                <a:gd name="T14" fmla="*/ 26 w 473"/>
                <a:gd name="T15" fmla="*/ 486 h 524"/>
                <a:gd name="T16" fmla="*/ 3 w 473"/>
                <a:gd name="T17" fmla="*/ 486 h 524"/>
                <a:gd name="T18" fmla="*/ 0 w 473"/>
                <a:gd name="T19" fmla="*/ 12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73"/>
                <a:gd name="T31" fmla="*/ 0 h 524"/>
                <a:gd name="T32" fmla="*/ 473 w 473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73" h="524">
                  <a:moveTo>
                    <a:pt x="0" y="12"/>
                  </a:moveTo>
                  <a:lnTo>
                    <a:pt x="117" y="0"/>
                  </a:lnTo>
                  <a:lnTo>
                    <a:pt x="467" y="26"/>
                  </a:lnTo>
                  <a:lnTo>
                    <a:pt x="473" y="480"/>
                  </a:lnTo>
                  <a:lnTo>
                    <a:pt x="420" y="482"/>
                  </a:lnTo>
                  <a:lnTo>
                    <a:pt x="117" y="524"/>
                  </a:lnTo>
                  <a:lnTo>
                    <a:pt x="26" y="503"/>
                  </a:lnTo>
                  <a:lnTo>
                    <a:pt x="26" y="486"/>
                  </a:lnTo>
                  <a:lnTo>
                    <a:pt x="3" y="48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3A44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09" name="Freeform 72"/>
            <p:cNvSpPr>
              <a:spLocks/>
            </p:cNvSpPr>
            <p:nvPr/>
          </p:nvSpPr>
          <p:spPr bwMode="auto">
            <a:xfrm>
              <a:off x="2552" y="1808"/>
              <a:ext cx="726" cy="673"/>
            </a:xfrm>
            <a:custGeom>
              <a:avLst/>
              <a:gdLst>
                <a:gd name="T0" fmla="*/ 417 w 726"/>
                <a:gd name="T1" fmla="*/ 4 h 673"/>
                <a:gd name="T2" fmla="*/ 446 w 726"/>
                <a:gd name="T3" fmla="*/ 12 h 673"/>
                <a:gd name="T4" fmla="*/ 470 w 726"/>
                <a:gd name="T5" fmla="*/ 19 h 673"/>
                <a:gd name="T6" fmla="*/ 490 w 726"/>
                <a:gd name="T7" fmla="*/ 28 h 673"/>
                <a:gd name="T8" fmla="*/ 508 w 726"/>
                <a:gd name="T9" fmla="*/ 38 h 673"/>
                <a:gd name="T10" fmla="*/ 524 w 726"/>
                <a:gd name="T11" fmla="*/ 53 h 673"/>
                <a:gd name="T12" fmla="*/ 538 w 726"/>
                <a:gd name="T13" fmla="*/ 72 h 673"/>
                <a:gd name="T14" fmla="*/ 552 w 726"/>
                <a:gd name="T15" fmla="*/ 96 h 673"/>
                <a:gd name="T16" fmla="*/ 717 w 726"/>
                <a:gd name="T17" fmla="*/ 205 h 673"/>
                <a:gd name="T18" fmla="*/ 725 w 726"/>
                <a:gd name="T19" fmla="*/ 283 h 673"/>
                <a:gd name="T20" fmla="*/ 725 w 726"/>
                <a:gd name="T21" fmla="*/ 365 h 673"/>
                <a:gd name="T22" fmla="*/ 720 w 726"/>
                <a:gd name="T23" fmla="*/ 444 h 673"/>
                <a:gd name="T24" fmla="*/ 712 w 726"/>
                <a:gd name="T25" fmla="*/ 512 h 673"/>
                <a:gd name="T26" fmla="*/ 488 w 726"/>
                <a:gd name="T27" fmla="*/ 571 h 673"/>
                <a:gd name="T28" fmla="*/ 511 w 726"/>
                <a:gd name="T29" fmla="*/ 579 h 673"/>
                <a:gd name="T30" fmla="*/ 531 w 726"/>
                <a:gd name="T31" fmla="*/ 587 h 673"/>
                <a:gd name="T32" fmla="*/ 544 w 726"/>
                <a:gd name="T33" fmla="*/ 597 h 673"/>
                <a:gd name="T34" fmla="*/ 553 w 726"/>
                <a:gd name="T35" fmla="*/ 607 h 673"/>
                <a:gd name="T36" fmla="*/ 555 w 726"/>
                <a:gd name="T37" fmla="*/ 617 h 673"/>
                <a:gd name="T38" fmla="*/ 551 w 726"/>
                <a:gd name="T39" fmla="*/ 628 h 673"/>
                <a:gd name="T40" fmla="*/ 540 w 726"/>
                <a:gd name="T41" fmla="*/ 639 h 673"/>
                <a:gd name="T42" fmla="*/ 520 w 726"/>
                <a:gd name="T43" fmla="*/ 651 h 673"/>
                <a:gd name="T44" fmla="*/ 305 w 726"/>
                <a:gd name="T45" fmla="*/ 664 h 673"/>
                <a:gd name="T46" fmla="*/ 284 w 726"/>
                <a:gd name="T47" fmla="*/ 664 h 673"/>
                <a:gd name="T48" fmla="*/ 259 w 726"/>
                <a:gd name="T49" fmla="*/ 665 h 673"/>
                <a:gd name="T50" fmla="*/ 233 w 726"/>
                <a:gd name="T51" fmla="*/ 665 h 673"/>
                <a:gd name="T52" fmla="*/ 205 w 726"/>
                <a:gd name="T53" fmla="*/ 664 h 673"/>
                <a:gd name="T54" fmla="*/ 179 w 726"/>
                <a:gd name="T55" fmla="*/ 661 h 673"/>
                <a:gd name="T56" fmla="*/ 155 w 726"/>
                <a:gd name="T57" fmla="*/ 656 h 673"/>
                <a:gd name="T58" fmla="*/ 135 w 726"/>
                <a:gd name="T59" fmla="*/ 648 h 673"/>
                <a:gd name="T60" fmla="*/ 119 w 726"/>
                <a:gd name="T61" fmla="*/ 635 h 673"/>
                <a:gd name="T62" fmla="*/ 171 w 726"/>
                <a:gd name="T63" fmla="*/ 616 h 673"/>
                <a:gd name="T64" fmla="*/ 177 w 726"/>
                <a:gd name="T65" fmla="*/ 583 h 673"/>
                <a:gd name="T66" fmla="*/ 138 w 726"/>
                <a:gd name="T67" fmla="*/ 562 h 673"/>
                <a:gd name="T68" fmla="*/ 125 w 726"/>
                <a:gd name="T69" fmla="*/ 560 h 673"/>
                <a:gd name="T70" fmla="*/ 111 w 726"/>
                <a:gd name="T71" fmla="*/ 558 h 673"/>
                <a:gd name="T72" fmla="*/ 96 w 726"/>
                <a:gd name="T73" fmla="*/ 554 h 673"/>
                <a:gd name="T74" fmla="*/ 79 w 726"/>
                <a:gd name="T75" fmla="*/ 550 h 673"/>
                <a:gd name="T76" fmla="*/ 62 w 726"/>
                <a:gd name="T77" fmla="*/ 545 h 673"/>
                <a:gd name="T78" fmla="*/ 44 w 726"/>
                <a:gd name="T79" fmla="*/ 538 h 673"/>
                <a:gd name="T80" fmla="*/ 24 w 726"/>
                <a:gd name="T81" fmla="*/ 530 h 673"/>
                <a:gd name="T82" fmla="*/ 5 w 726"/>
                <a:gd name="T83" fmla="*/ 468 h 673"/>
                <a:gd name="T84" fmla="*/ 1 w 726"/>
                <a:gd name="T85" fmla="*/ 364 h 673"/>
                <a:gd name="T86" fmla="*/ 1 w 726"/>
                <a:gd name="T87" fmla="*/ 267 h 673"/>
                <a:gd name="T88" fmla="*/ 7 w 726"/>
                <a:gd name="T89" fmla="*/ 170 h 673"/>
                <a:gd name="T90" fmla="*/ 23 w 726"/>
                <a:gd name="T91" fmla="*/ 68 h 673"/>
                <a:gd name="T92" fmla="*/ 47 w 726"/>
                <a:gd name="T93" fmla="*/ 62 h 673"/>
                <a:gd name="T94" fmla="*/ 70 w 726"/>
                <a:gd name="T95" fmla="*/ 57 h 673"/>
                <a:gd name="T96" fmla="*/ 93 w 726"/>
                <a:gd name="T97" fmla="*/ 52 h 673"/>
                <a:gd name="T98" fmla="*/ 117 w 726"/>
                <a:gd name="T99" fmla="*/ 47 h 673"/>
                <a:gd name="T100" fmla="*/ 141 w 726"/>
                <a:gd name="T101" fmla="*/ 43 h 673"/>
                <a:gd name="T102" fmla="*/ 164 w 726"/>
                <a:gd name="T103" fmla="*/ 39 h 673"/>
                <a:gd name="T104" fmla="*/ 188 w 726"/>
                <a:gd name="T105" fmla="*/ 35 h 673"/>
                <a:gd name="T106" fmla="*/ 212 w 726"/>
                <a:gd name="T107" fmla="*/ 31 h 673"/>
                <a:gd name="T108" fmla="*/ 235 w 726"/>
                <a:gd name="T109" fmla="*/ 27 h 673"/>
                <a:gd name="T110" fmla="*/ 259 w 726"/>
                <a:gd name="T111" fmla="*/ 23 h 673"/>
                <a:gd name="T112" fmla="*/ 283 w 726"/>
                <a:gd name="T113" fmla="*/ 19 h 673"/>
                <a:gd name="T114" fmla="*/ 306 w 726"/>
                <a:gd name="T115" fmla="*/ 15 h 673"/>
                <a:gd name="T116" fmla="*/ 330 w 726"/>
                <a:gd name="T117" fmla="*/ 12 h 673"/>
                <a:gd name="T118" fmla="*/ 354 w 726"/>
                <a:gd name="T119" fmla="*/ 7 h 673"/>
                <a:gd name="T120" fmla="*/ 377 w 726"/>
                <a:gd name="T121" fmla="*/ 4 h 673"/>
                <a:gd name="T122" fmla="*/ 401 w 726"/>
                <a:gd name="T123" fmla="*/ 0 h 67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26"/>
                <a:gd name="T187" fmla="*/ 0 h 673"/>
                <a:gd name="T188" fmla="*/ 726 w 726"/>
                <a:gd name="T189" fmla="*/ 673 h 673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26" h="673">
                  <a:moveTo>
                    <a:pt x="401" y="0"/>
                  </a:moveTo>
                  <a:lnTo>
                    <a:pt x="417" y="4"/>
                  </a:lnTo>
                  <a:lnTo>
                    <a:pt x="432" y="8"/>
                  </a:lnTo>
                  <a:lnTo>
                    <a:pt x="446" y="12"/>
                  </a:lnTo>
                  <a:lnTo>
                    <a:pt x="458" y="16"/>
                  </a:lnTo>
                  <a:lnTo>
                    <a:pt x="470" y="19"/>
                  </a:lnTo>
                  <a:lnTo>
                    <a:pt x="480" y="23"/>
                  </a:lnTo>
                  <a:lnTo>
                    <a:pt x="490" y="28"/>
                  </a:lnTo>
                  <a:lnTo>
                    <a:pt x="499" y="32"/>
                  </a:lnTo>
                  <a:lnTo>
                    <a:pt x="508" y="38"/>
                  </a:lnTo>
                  <a:lnTo>
                    <a:pt x="516" y="44"/>
                  </a:lnTo>
                  <a:lnTo>
                    <a:pt x="524" y="53"/>
                  </a:lnTo>
                  <a:lnTo>
                    <a:pt x="531" y="61"/>
                  </a:lnTo>
                  <a:lnTo>
                    <a:pt x="538" y="72"/>
                  </a:lnTo>
                  <a:lnTo>
                    <a:pt x="546" y="83"/>
                  </a:lnTo>
                  <a:lnTo>
                    <a:pt x="552" y="96"/>
                  </a:lnTo>
                  <a:lnTo>
                    <a:pt x="559" y="112"/>
                  </a:lnTo>
                  <a:lnTo>
                    <a:pt x="717" y="205"/>
                  </a:lnTo>
                  <a:lnTo>
                    <a:pt x="722" y="243"/>
                  </a:lnTo>
                  <a:lnTo>
                    <a:pt x="725" y="283"/>
                  </a:lnTo>
                  <a:lnTo>
                    <a:pt x="726" y="324"/>
                  </a:lnTo>
                  <a:lnTo>
                    <a:pt x="725" y="365"/>
                  </a:lnTo>
                  <a:lnTo>
                    <a:pt x="723" y="405"/>
                  </a:lnTo>
                  <a:lnTo>
                    <a:pt x="720" y="444"/>
                  </a:lnTo>
                  <a:lnTo>
                    <a:pt x="716" y="479"/>
                  </a:lnTo>
                  <a:lnTo>
                    <a:pt x="712" y="512"/>
                  </a:lnTo>
                  <a:lnTo>
                    <a:pt x="566" y="539"/>
                  </a:lnTo>
                  <a:lnTo>
                    <a:pt x="488" y="571"/>
                  </a:lnTo>
                  <a:lnTo>
                    <a:pt x="500" y="575"/>
                  </a:lnTo>
                  <a:lnTo>
                    <a:pt x="511" y="579"/>
                  </a:lnTo>
                  <a:lnTo>
                    <a:pt x="521" y="583"/>
                  </a:lnTo>
                  <a:lnTo>
                    <a:pt x="531" y="587"/>
                  </a:lnTo>
                  <a:lnTo>
                    <a:pt x="538" y="592"/>
                  </a:lnTo>
                  <a:lnTo>
                    <a:pt x="544" y="597"/>
                  </a:lnTo>
                  <a:lnTo>
                    <a:pt x="550" y="602"/>
                  </a:lnTo>
                  <a:lnTo>
                    <a:pt x="553" y="607"/>
                  </a:lnTo>
                  <a:lnTo>
                    <a:pt x="555" y="612"/>
                  </a:lnTo>
                  <a:lnTo>
                    <a:pt x="555" y="617"/>
                  </a:lnTo>
                  <a:lnTo>
                    <a:pt x="554" y="623"/>
                  </a:lnTo>
                  <a:lnTo>
                    <a:pt x="551" y="628"/>
                  </a:lnTo>
                  <a:lnTo>
                    <a:pt x="547" y="634"/>
                  </a:lnTo>
                  <a:lnTo>
                    <a:pt x="540" y="639"/>
                  </a:lnTo>
                  <a:lnTo>
                    <a:pt x="531" y="645"/>
                  </a:lnTo>
                  <a:lnTo>
                    <a:pt x="520" y="651"/>
                  </a:lnTo>
                  <a:lnTo>
                    <a:pt x="441" y="673"/>
                  </a:lnTo>
                  <a:lnTo>
                    <a:pt x="305" y="664"/>
                  </a:lnTo>
                  <a:lnTo>
                    <a:pt x="295" y="664"/>
                  </a:lnTo>
                  <a:lnTo>
                    <a:pt x="284" y="664"/>
                  </a:lnTo>
                  <a:lnTo>
                    <a:pt x="272" y="665"/>
                  </a:lnTo>
                  <a:lnTo>
                    <a:pt x="259" y="665"/>
                  </a:lnTo>
                  <a:lnTo>
                    <a:pt x="246" y="665"/>
                  </a:lnTo>
                  <a:lnTo>
                    <a:pt x="233" y="665"/>
                  </a:lnTo>
                  <a:lnTo>
                    <a:pt x="219" y="665"/>
                  </a:lnTo>
                  <a:lnTo>
                    <a:pt x="205" y="664"/>
                  </a:lnTo>
                  <a:lnTo>
                    <a:pt x="192" y="663"/>
                  </a:lnTo>
                  <a:lnTo>
                    <a:pt x="179" y="661"/>
                  </a:lnTo>
                  <a:lnTo>
                    <a:pt x="167" y="660"/>
                  </a:lnTo>
                  <a:lnTo>
                    <a:pt x="155" y="656"/>
                  </a:lnTo>
                  <a:lnTo>
                    <a:pt x="144" y="653"/>
                  </a:lnTo>
                  <a:lnTo>
                    <a:pt x="135" y="648"/>
                  </a:lnTo>
                  <a:lnTo>
                    <a:pt x="126" y="642"/>
                  </a:lnTo>
                  <a:lnTo>
                    <a:pt x="119" y="635"/>
                  </a:lnTo>
                  <a:lnTo>
                    <a:pt x="136" y="626"/>
                  </a:lnTo>
                  <a:lnTo>
                    <a:pt x="171" y="616"/>
                  </a:lnTo>
                  <a:lnTo>
                    <a:pt x="196" y="597"/>
                  </a:lnTo>
                  <a:lnTo>
                    <a:pt x="177" y="583"/>
                  </a:lnTo>
                  <a:lnTo>
                    <a:pt x="145" y="563"/>
                  </a:lnTo>
                  <a:lnTo>
                    <a:pt x="138" y="562"/>
                  </a:lnTo>
                  <a:lnTo>
                    <a:pt x="132" y="561"/>
                  </a:lnTo>
                  <a:lnTo>
                    <a:pt x="125" y="560"/>
                  </a:lnTo>
                  <a:lnTo>
                    <a:pt x="118" y="559"/>
                  </a:lnTo>
                  <a:lnTo>
                    <a:pt x="111" y="558"/>
                  </a:lnTo>
                  <a:lnTo>
                    <a:pt x="103" y="556"/>
                  </a:lnTo>
                  <a:lnTo>
                    <a:pt x="96" y="554"/>
                  </a:lnTo>
                  <a:lnTo>
                    <a:pt x="88" y="553"/>
                  </a:lnTo>
                  <a:lnTo>
                    <a:pt x="79" y="550"/>
                  </a:lnTo>
                  <a:lnTo>
                    <a:pt x="71" y="548"/>
                  </a:lnTo>
                  <a:lnTo>
                    <a:pt x="62" y="545"/>
                  </a:lnTo>
                  <a:lnTo>
                    <a:pt x="53" y="542"/>
                  </a:lnTo>
                  <a:lnTo>
                    <a:pt x="44" y="538"/>
                  </a:lnTo>
                  <a:lnTo>
                    <a:pt x="34" y="534"/>
                  </a:lnTo>
                  <a:lnTo>
                    <a:pt x="24" y="530"/>
                  </a:lnTo>
                  <a:lnTo>
                    <a:pt x="14" y="524"/>
                  </a:lnTo>
                  <a:lnTo>
                    <a:pt x="5" y="468"/>
                  </a:lnTo>
                  <a:lnTo>
                    <a:pt x="3" y="415"/>
                  </a:lnTo>
                  <a:lnTo>
                    <a:pt x="1" y="364"/>
                  </a:lnTo>
                  <a:lnTo>
                    <a:pt x="0" y="315"/>
                  </a:lnTo>
                  <a:lnTo>
                    <a:pt x="1" y="267"/>
                  </a:lnTo>
                  <a:lnTo>
                    <a:pt x="3" y="219"/>
                  </a:lnTo>
                  <a:lnTo>
                    <a:pt x="7" y="170"/>
                  </a:lnTo>
                  <a:lnTo>
                    <a:pt x="14" y="120"/>
                  </a:lnTo>
                  <a:lnTo>
                    <a:pt x="23" y="68"/>
                  </a:lnTo>
                  <a:lnTo>
                    <a:pt x="34" y="65"/>
                  </a:lnTo>
                  <a:lnTo>
                    <a:pt x="47" y="62"/>
                  </a:lnTo>
                  <a:lnTo>
                    <a:pt x="58" y="59"/>
                  </a:lnTo>
                  <a:lnTo>
                    <a:pt x="70" y="57"/>
                  </a:lnTo>
                  <a:lnTo>
                    <a:pt x="82" y="55"/>
                  </a:lnTo>
                  <a:lnTo>
                    <a:pt x="93" y="52"/>
                  </a:lnTo>
                  <a:lnTo>
                    <a:pt x="105" y="50"/>
                  </a:lnTo>
                  <a:lnTo>
                    <a:pt x="117" y="47"/>
                  </a:lnTo>
                  <a:lnTo>
                    <a:pt x="129" y="45"/>
                  </a:lnTo>
                  <a:lnTo>
                    <a:pt x="141" y="43"/>
                  </a:lnTo>
                  <a:lnTo>
                    <a:pt x="152" y="41"/>
                  </a:lnTo>
                  <a:lnTo>
                    <a:pt x="164" y="39"/>
                  </a:lnTo>
                  <a:lnTo>
                    <a:pt x="176" y="36"/>
                  </a:lnTo>
                  <a:lnTo>
                    <a:pt x="188" y="35"/>
                  </a:lnTo>
                  <a:lnTo>
                    <a:pt x="200" y="32"/>
                  </a:lnTo>
                  <a:lnTo>
                    <a:pt x="212" y="31"/>
                  </a:lnTo>
                  <a:lnTo>
                    <a:pt x="223" y="28"/>
                  </a:lnTo>
                  <a:lnTo>
                    <a:pt x="235" y="27"/>
                  </a:lnTo>
                  <a:lnTo>
                    <a:pt x="247" y="25"/>
                  </a:lnTo>
                  <a:lnTo>
                    <a:pt x="259" y="23"/>
                  </a:lnTo>
                  <a:lnTo>
                    <a:pt x="271" y="21"/>
                  </a:lnTo>
                  <a:lnTo>
                    <a:pt x="283" y="19"/>
                  </a:lnTo>
                  <a:lnTo>
                    <a:pt x="294" y="17"/>
                  </a:lnTo>
                  <a:lnTo>
                    <a:pt x="306" y="15"/>
                  </a:lnTo>
                  <a:lnTo>
                    <a:pt x="318" y="13"/>
                  </a:lnTo>
                  <a:lnTo>
                    <a:pt x="330" y="12"/>
                  </a:lnTo>
                  <a:lnTo>
                    <a:pt x="342" y="10"/>
                  </a:lnTo>
                  <a:lnTo>
                    <a:pt x="354" y="7"/>
                  </a:lnTo>
                  <a:lnTo>
                    <a:pt x="365" y="6"/>
                  </a:lnTo>
                  <a:lnTo>
                    <a:pt x="377" y="4"/>
                  </a:lnTo>
                  <a:lnTo>
                    <a:pt x="389" y="2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47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0" name="Freeform 73"/>
            <p:cNvSpPr>
              <a:spLocks/>
            </p:cNvSpPr>
            <p:nvPr/>
          </p:nvSpPr>
          <p:spPr bwMode="auto">
            <a:xfrm>
              <a:off x="2996" y="1821"/>
              <a:ext cx="9" cy="513"/>
            </a:xfrm>
            <a:custGeom>
              <a:avLst/>
              <a:gdLst>
                <a:gd name="T0" fmla="*/ 3 w 9"/>
                <a:gd name="T1" fmla="*/ 0 h 513"/>
                <a:gd name="T2" fmla="*/ 2 w 9"/>
                <a:gd name="T3" fmla="*/ 79 h 513"/>
                <a:gd name="T4" fmla="*/ 0 w 9"/>
                <a:gd name="T5" fmla="*/ 256 h 513"/>
                <a:gd name="T6" fmla="*/ 0 w 9"/>
                <a:gd name="T7" fmla="*/ 433 h 513"/>
                <a:gd name="T8" fmla="*/ 2 w 9"/>
                <a:gd name="T9" fmla="*/ 513 h 513"/>
                <a:gd name="T10" fmla="*/ 9 w 9"/>
                <a:gd name="T11" fmla="*/ 513 h 513"/>
                <a:gd name="T12" fmla="*/ 6 w 9"/>
                <a:gd name="T13" fmla="*/ 397 h 513"/>
                <a:gd name="T14" fmla="*/ 6 w 9"/>
                <a:gd name="T15" fmla="*/ 285 h 513"/>
                <a:gd name="T16" fmla="*/ 7 w 9"/>
                <a:gd name="T17" fmla="*/ 159 h 513"/>
                <a:gd name="T18" fmla="*/ 9 w 9"/>
                <a:gd name="T19" fmla="*/ 1 h 513"/>
                <a:gd name="T20" fmla="*/ 3 w 9"/>
                <a:gd name="T21" fmla="*/ 0 h 5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"/>
                <a:gd name="T34" fmla="*/ 0 h 513"/>
                <a:gd name="T35" fmla="*/ 9 w 9"/>
                <a:gd name="T36" fmla="*/ 513 h 51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" h="513">
                  <a:moveTo>
                    <a:pt x="3" y="0"/>
                  </a:moveTo>
                  <a:lnTo>
                    <a:pt x="2" y="79"/>
                  </a:lnTo>
                  <a:lnTo>
                    <a:pt x="0" y="256"/>
                  </a:lnTo>
                  <a:lnTo>
                    <a:pt x="0" y="433"/>
                  </a:lnTo>
                  <a:lnTo>
                    <a:pt x="2" y="513"/>
                  </a:lnTo>
                  <a:lnTo>
                    <a:pt x="9" y="513"/>
                  </a:lnTo>
                  <a:lnTo>
                    <a:pt x="6" y="397"/>
                  </a:lnTo>
                  <a:lnTo>
                    <a:pt x="6" y="285"/>
                  </a:lnTo>
                  <a:lnTo>
                    <a:pt x="7" y="159"/>
                  </a:lnTo>
                  <a:lnTo>
                    <a:pt x="9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1" name="Freeform 74"/>
            <p:cNvSpPr>
              <a:spLocks/>
            </p:cNvSpPr>
            <p:nvPr/>
          </p:nvSpPr>
          <p:spPr bwMode="auto">
            <a:xfrm>
              <a:off x="2994" y="1820"/>
              <a:ext cx="8" cy="514"/>
            </a:xfrm>
            <a:custGeom>
              <a:avLst/>
              <a:gdLst>
                <a:gd name="T0" fmla="*/ 2 w 8"/>
                <a:gd name="T1" fmla="*/ 0 h 514"/>
                <a:gd name="T2" fmla="*/ 1 w 8"/>
                <a:gd name="T3" fmla="*/ 80 h 514"/>
                <a:gd name="T4" fmla="*/ 0 w 8"/>
                <a:gd name="T5" fmla="*/ 257 h 514"/>
                <a:gd name="T6" fmla="*/ 0 w 8"/>
                <a:gd name="T7" fmla="*/ 433 h 514"/>
                <a:gd name="T8" fmla="*/ 1 w 8"/>
                <a:gd name="T9" fmla="*/ 514 h 514"/>
                <a:gd name="T10" fmla="*/ 2 w 8"/>
                <a:gd name="T11" fmla="*/ 513 h 514"/>
                <a:gd name="T12" fmla="*/ 4 w 8"/>
                <a:gd name="T13" fmla="*/ 513 h 514"/>
                <a:gd name="T14" fmla="*/ 6 w 8"/>
                <a:gd name="T15" fmla="*/ 513 h 514"/>
                <a:gd name="T16" fmla="*/ 8 w 8"/>
                <a:gd name="T17" fmla="*/ 513 h 514"/>
                <a:gd name="T18" fmla="*/ 5 w 8"/>
                <a:gd name="T19" fmla="*/ 397 h 514"/>
                <a:gd name="T20" fmla="*/ 5 w 8"/>
                <a:gd name="T21" fmla="*/ 286 h 514"/>
                <a:gd name="T22" fmla="*/ 6 w 8"/>
                <a:gd name="T23" fmla="*/ 160 h 514"/>
                <a:gd name="T24" fmla="*/ 8 w 8"/>
                <a:gd name="T25" fmla="*/ 2 h 514"/>
                <a:gd name="T26" fmla="*/ 7 w 8"/>
                <a:gd name="T27" fmla="*/ 1 h 514"/>
                <a:gd name="T28" fmla="*/ 5 w 8"/>
                <a:gd name="T29" fmla="*/ 1 h 514"/>
                <a:gd name="T30" fmla="*/ 4 w 8"/>
                <a:gd name="T31" fmla="*/ 1 h 514"/>
                <a:gd name="T32" fmla="*/ 2 w 8"/>
                <a:gd name="T33" fmla="*/ 0 h 5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"/>
                <a:gd name="T52" fmla="*/ 0 h 514"/>
                <a:gd name="T53" fmla="*/ 8 w 8"/>
                <a:gd name="T54" fmla="*/ 514 h 5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" h="514">
                  <a:moveTo>
                    <a:pt x="2" y="0"/>
                  </a:moveTo>
                  <a:lnTo>
                    <a:pt x="1" y="80"/>
                  </a:lnTo>
                  <a:lnTo>
                    <a:pt x="0" y="257"/>
                  </a:lnTo>
                  <a:lnTo>
                    <a:pt x="0" y="433"/>
                  </a:lnTo>
                  <a:lnTo>
                    <a:pt x="1" y="514"/>
                  </a:lnTo>
                  <a:lnTo>
                    <a:pt x="2" y="513"/>
                  </a:lnTo>
                  <a:lnTo>
                    <a:pt x="4" y="513"/>
                  </a:lnTo>
                  <a:lnTo>
                    <a:pt x="6" y="513"/>
                  </a:lnTo>
                  <a:lnTo>
                    <a:pt x="8" y="513"/>
                  </a:lnTo>
                  <a:lnTo>
                    <a:pt x="5" y="397"/>
                  </a:lnTo>
                  <a:lnTo>
                    <a:pt x="5" y="286"/>
                  </a:lnTo>
                  <a:lnTo>
                    <a:pt x="6" y="160"/>
                  </a:lnTo>
                  <a:lnTo>
                    <a:pt x="8" y="2"/>
                  </a:lnTo>
                  <a:lnTo>
                    <a:pt x="7" y="1"/>
                  </a:lnTo>
                  <a:lnTo>
                    <a:pt x="5" y="1"/>
                  </a:lnTo>
                  <a:lnTo>
                    <a:pt x="4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7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2" name="Freeform 75"/>
            <p:cNvSpPr>
              <a:spLocks/>
            </p:cNvSpPr>
            <p:nvPr/>
          </p:nvSpPr>
          <p:spPr bwMode="auto">
            <a:xfrm>
              <a:off x="2990" y="1820"/>
              <a:ext cx="9" cy="513"/>
            </a:xfrm>
            <a:custGeom>
              <a:avLst/>
              <a:gdLst>
                <a:gd name="T0" fmla="*/ 4 w 9"/>
                <a:gd name="T1" fmla="*/ 0 h 513"/>
                <a:gd name="T2" fmla="*/ 1 w 9"/>
                <a:gd name="T3" fmla="*/ 79 h 513"/>
                <a:gd name="T4" fmla="*/ 0 w 9"/>
                <a:gd name="T5" fmla="*/ 256 h 513"/>
                <a:gd name="T6" fmla="*/ 0 w 9"/>
                <a:gd name="T7" fmla="*/ 433 h 513"/>
                <a:gd name="T8" fmla="*/ 2 w 9"/>
                <a:gd name="T9" fmla="*/ 513 h 513"/>
                <a:gd name="T10" fmla="*/ 4 w 9"/>
                <a:gd name="T11" fmla="*/ 512 h 513"/>
                <a:gd name="T12" fmla="*/ 5 w 9"/>
                <a:gd name="T13" fmla="*/ 512 h 513"/>
                <a:gd name="T14" fmla="*/ 7 w 9"/>
                <a:gd name="T15" fmla="*/ 512 h 513"/>
                <a:gd name="T16" fmla="*/ 9 w 9"/>
                <a:gd name="T17" fmla="*/ 512 h 513"/>
                <a:gd name="T18" fmla="*/ 6 w 9"/>
                <a:gd name="T19" fmla="*/ 396 h 513"/>
                <a:gd name="T20" fmla="*/ 6 w 9"/>
                <a:gd name="T21" fmla="*/ 285 h 513"/>
                <a:gd name="T22" fmla="*/ 7 w 9"/>
                <a:gd name="T23" fmla="*/ 160 h 513"/>
                <a:gd name="T24" fmla="*/ 9 w 9"/>
                <a:gd name="T25" fmla="*/ 1 h 513"/>
                <a:gd name="T26" fmla="*/ 8 w 9"/>
                <a:gd name="T27" fmla="*/ 1 h 513"/>
                <a:gd name="T28" fmla="*/ 6 w 9"/>
                <a:gd name="T29" fmla="*/ 0 h 513"/>
                <a:gd name="T30" fmla="*/ 5 w 9"/>
                <a:gd name="T31" fmla="*/ 0 h 513"/>
                <a:gd name="T32" fmla="*/ 4 w 9"/>
                <a:gd name="T33" fmla="*/ 0 h 5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3"/>
                <a:gd name="T53" fmla="*/ 9 w 9"/>
                <a:gd name="T54" fmla="*/ 513 h 5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3">
                  <a:moveTo>
                    <a:pt x="4" y="0"/>
                  </a:moveTo>
                  <a:lnTo>
                    <a:pt x="1" y="79"/>
                  </a:lnTo>
                  <a:lnTo>
                    <a:pt x="0" y="256"/>
                  </a:lnTo>
                  <a:lnTo>
                    <a:pt x="0" y="433"/>
                  </a:lnTo>
                  <a:lnTo>
                    <a:pt x="2" y="513"/>
                  </a:lnTo>
                  <a:lnTo>
                    <a:pt x="4" y="512"/>
                  </a:lnTo>
                  <a:lnTo>
                    <a:pt x="5" y="512"/>
                  </a:lnTo>
                  <a:lnTo>
                    <a:pt x="7" y="512"/>
                  </a:lnTo>
                  <a:lnTo>
                    <a:pt x="9" y="512"/>
                  </a:lnTo>
                  <a:lnTo>
                    <a:pt x="6" y="396"/>
                  </a:lnTo>
                  <a:lnTo>
                    <a:pt x="6" y="285"/>
                  </a:lnTo>
                  <a:lnTo>
                    <a:pt x="7" y="160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3" name="Freeform 76"/>
            <p:cNvSpPr>
              <a:spLocks/>
            </p:cNvSpPr>
            <p:nvPr/>
          </p:nvSpPr>
          <p:spPr bwMode="auto">
            <a:xfrm>
              <a:off x="2987" y="1819"/>
              <a:ext cx="9" cy="513"/>
            </a:xfrm>
            <a:custGeom>
              <a:avLst/>
              <a:gdLst>
                <a:gd name="T0" fmla="*/ 4 w 9"/>
                <a:gd name="T1" fmla="*/ 0 h 513"/>
                <a:gd name="T2" fmla="*/ 1 w 9"/>
                <a:gd name="T3" fmla="*/ 80 h 513"/>
                <a:gd name="T4" fmla="*/ 0 w 9"/>
                <a:gd name="T5" fmla="*/ 256 h 513"/>
                <a:gd name="T6" fmla="*/ 0 w 9"/>
                <a:gd name="T7" fmla="*/ 433 h 513"/>
                <a:gd name="T8" fmla="*/ 2 w 9"/>
                <a:gd name="T9" fmla="*/ 513 h 513"/>
                <a:gd name="T10" fmla="*/ 4 w 9"/>
                <a:gd name="T11" fmla="*/ 513 h 513"/>
                <a:gd name="T12" fmla="*/ 5 w 9"/>
                <a:gd name="T13" fmla="*/ 512 h 513"/>
                <a:gd name="T14" fmla="*/ 7 w 9"/>
                <a:gd name="T15" fmla="*/ 512 h 513"/>
                <a:gd name="T16" fmla="*/ 9 w 9"/>
                <a:gd name="T17" fmla="*/ 512 h 513"/>
                <a:gd name="T18" fmla="*/ 7 w 9"/>
                <a:gd name="T19" fmla="*/ 397 h 513"/>
                <a:gd name="T20" fmla="*/ 7 w 9"/>
                <a:gd name="T21" fmla="*/ 285 h 513"/>
                <a:gd name="T22" fmla="*/ 8 w 9"/>
                <a:gd name="T23" fmla="*/ 160 h 513"/>
                <a:gd name="T24" fmla="*/ 9 w 9"/>
                <a:gd name="T25" fmla="*/ 2 h 513"/>
                <a:gd name="T26" fmla="*/ 8 w 9"/>
                <a:gd name="T27" fmla="*/ 1 h 513"/>
                <a:gd name="T28" fmla="*/ 7 w 9"/>
                <a:gd name="T29" fmla="*/ 1 h 513"/>
                <a:gd name="T30" fmla="*/ 5 w 9"/>
                <a:gd name="T31" fmla="*/ 1 h 513"/>
                <a:gd name="T32" fmla="*/ 4 w 9"/>
                <a:gd name="T33" fmla="*/ 0 h 5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3"/>
                <a:gd name="T53" fmla="*/ 9 w 9"/>
                <a:gd name="T54" fmla="*/ 513 h 5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3">
                  <a:moveTo>
                    <a:pt x="4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3"/>
                  </a:lnTo>
                  <a:lnTo>
                    <a:pt x="2" y="513"/>
                  </a:lnTo>
                  <a:lnTo>
                    <a:pt x="4" y="513"/>
                  </a:lnTo>
                  <a:lnTo>
                    <a:pt x="5" y="512"/>
                  </a:lnTo>
                  <a:lnTo>
                    <a:pt x="7" y="512"/>
                  </a:lnTo>
                  <a:lnTo>
                    <a:pt x="9" y="512"/>
                  </a:lnTo>
                  <a:lnTo>
                    <a:pt x="7" y="397"/>
                  </a:lnTo>
                  <a:lnTo>
                    <a:pt x="7" y="285"/>
                  </a:lnTo>
                  <a:lnTo>
                    <a:pt x="8" y="160"/>
                  </a:lnTo>
                  <a:lnTo>
                    <a:pt x="9" y="2"/>
                  </a:lnTo>
                  <a:lnTo>
                    <a:pt x="8" y="1"/>
                  </a:lnTo>
                  <a:lnTo>
                    <a:pt x="7" y="1"/>
                  </a:lnTo>
                  <a:lnTo>
                    <a:pt x="5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6D3F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4" name="Freeform 77"/>
            <p:cNvSpPr>
              <a:spLocks/>
            </p:cNvSpPr>
            <p:nvPr/>
          </p:nvSpPr>
          <p:spPr bwMode="auto">
            <a:xfrm>
              <a:off x="2984" y="1818"/>
              <a:ext cx="9" cy="513"/>
            </a:xfrm>
            <a:custGeom>
              <a:avLst/>
              <a:gdLst>
                <a:gd name="T0" fmla="*/ 3 w 9"/>
                <a:gd name="T1" fmla="*/ 0 h 513"/>
                <a:gd name="T2" fmla="*/ 1 w 9"/>
                <a:gd name="T3" fmla="*/ 80 h 513"/>
                <a:gd name="T4" fmla="*/ 0 w 9"/>
                <a:gd name="T5" fmla="*/ 257 h 513"/>
                <a:gd name="T6" fmla="*/ 0 w 9"/>
                <a:gd name="T7" fmla="*/ 433 h 513"/>
                <a:gd name="T8" fmla="*/ 2 w 9"/>
                <a:gd name="T9" fmla="*/ 513 h 513"/>
                <a:gd name="T10" fmla="*/ 4 w 9"/>
                <a:gd name="T11" fmla="*/ 513 h 513"/>
                <a:gd name="T12" fmla="*/ 6 w 9"/>
                <a:gd name="T13" fmla="*/ 513 h 513"/>
                <a:gd name="T14" fmla="*/ 7 w 9"/>
                <a:gd name="T15" fmla="*/ 513 h 513"/>
                <a:gd name="T16" fmla="*/ 9 w 9"/>
                <a:gd name="T17" fmla="*/ 513 h 513"/>
                <a:gd name="T18" fmla="*/ 7 w 9"/>
                <a:gd name="T19" fmla="*/ 397 h 513"/>
                <a:gd name="T20" fmla="*/ 6 w 9"/>
                <a:gd name="T21" fmla="*/ 286 h 513"/>
                <a:gd name="T22" fmla="*/ 7 w 9"/>
                <a:gd name="T23" fmla="*/ 160 h 513"/>
                <a:gd name="T24" fmla="*/ 8 w 9"/>
                <a:gd name="T25" fmla="*/ 2 h 513"/>
                <a:gd name="T26" fmla="*/ 7 w 9"/>
                <a:gd name="T27" fmla="*/ 2 h 513"/>
                <a:gd name="T28" fmla="*/ 6 w 9"/>
                <a:gd name="T29" fmla="*/ 1 h 513"/>
                <a:gd name="T30" fmla="*/ 4 w 9"/>
                <a:gd name="T31" fmla="*/ 1 h 513"/>
                <a:gd name="T32" fmla="*/ 3 w 9"/>
                <a:gd name="T33" fmla="*/ 0 h 5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3"/>
                <a:gd name="T53" fmla="*/ 9 w 9"/>
                <a:gd name="T54" fmla="*/ 513 h 5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3">
                  <a:moveTo>
                    <a:pt x="3" y="0"/>
                  </a:moveTo>
                  <a:lnTo>
                    <a:pt x="1" y="80"/>
                  </a:lnTo>
                  <a:lnTo>
                    <a:pt x="0" y="257"/>
                  </a:lnTo>
                  <a:lnTo>
                    <a:pt x="0" y="433"/>
                  </a:lnTo>
                  <a:lnTo>
                    <a:pt x="2" y="513"/>
                  </a:lnTo>
                  <a:lnTo>
                    <a:pt x="4" y="513"/>
                  </a:lnTo>
                  <a:lnTo>
                    <a:pt x="6" y="513"/>
                  </a:lnTo>
                  <a:lnTo>
                    <a:pt x="7" y="513"/>
                  </a:lnTo>
                  <a:lnTo>
                    <a:pt x="9" y="513"/>
                  </a:lnTo>
                  <a:lnTo>
                    <a:pt x="7" y="397"/>
                  </a:lnTo>
                  <a:lnTo>
                    <a:pt x="6" y="286"/>
                  </a:lnTo>
                  <a:lnTo>
                    <a:pt x="7" y="160"/>
                  </a:lnTo>
                  <a:lnTo>
                    <a:pt x="8" y="2"/>
                  </a:lnTo>
                  <a:lnTo>
                    <a:pt x="7" y="2"/>
                  </a:lnTo>
                  <a:lnTo>
                    <a:pt x="6" y="1"/>
                  </a:lnTo>
                  <a:lnTo>
                    <a:pt x="4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683F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5" name="Freeform 78"/>
            <p:cNvSpPr>
              <a:spLocks/>
            </p:cNvSpPr>
            <p:nvPr/>
          </p:nvSpPr>
          <p:spPr bwMode="auto">
            <a:xfrm>
              <a:off x="2981" y="1818"/>
              <a:ext cx="9" cy="513"/>
            </a:xfrm>
            <a:custGeom>
              <a:avLst/>
              <a:gdLst>
                <a:gd name="T0" fmla="*/ 4 w 9"/>
                <a:gd name="T1" fmla="*/ 0 h 513"/>
                <a:gd name="T2" fmla="*/ 2 w 9"/>
                <a:gd name="T3" fmla="*/ 80 h 513"/>
                <a:gd name="T4" fmla="*/ 0 w 9"/>
                <a:gd name="T5" fmla="*/ 256 h 513"/>
                <a:gd name="T6" fmla="*/ 0 w 9"/>
                <a:gd name="T7" fmla="*/ 432 h 513"/>
                <a:gd name="T8" fmla="*/ 2 w 9"/>
                <a:gd name="T9" fmla="*/ 513 h 513"/>
                <a:gd name="T10" fmla="*/ 4 w 9"/>
                <a:gd name="T11" fmla="*/ 512 h 513"/>
                <a:gd name="T12" fmla="*/ 6 w 9"/>
                <a:gd name="T13" fmla="*/ 512 h 513"/>
                <a:gd name="T14" fmla="*/ 7 w 9"/>
                <a:gd name="T15" fmla="*/ 512 h 513"/>
                <a:gd name="T16" fmla="*/ 9 w 9"/>
                <a:gd name="T17" fmla="*/ 512 h 513"/>
                <a:gd name="T18" fmla="*/ 6 w 9"/>
                <a:gd name="T19" fmla="*/ 396 h 513"/>
                <a:gd name="T20" fmla="*/ 6 w 9"/>
                <a:gd name="T21" fmla="*/ 285 h 513"/>
                <a:gd name="T22" fmla="*/ 7 w 9"/>
                <a:gd name="T23" fmla="*/ 160 h 513"/>
                <a:gd name="T24" fmla="*/ 9 w 9"/>
                <a:gd name="T25" fmla="*/ 2 h 513"/>
                <a:gd name="T26" fmla="*/ 7 w 9"/>
                <a:gd name="T27" fmla="*/ 1 h 513"/>
                <a:gd name="T28" fmla="*/ 6 w 9"/>
                <a:gd name="T29" fmla="*/ 0 h 513"/>
                <a:gd name="T30" fmla="*/ 5 w 9"/>
                <a:gd name="T31" fmla="*/ 0 h 513"/>
                <a:gd name="T32" fmla="*/ 4 w 9"/>
                <a:gd name="T33" fmla="*/ 0 h 5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3"/>
                <a:gd name="T53" fmla="*/ 9 w 9"/>
                <a:gd name="T54" fmla="*/ 513 h 5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3">
                  <a:moveTo>
                    <a:pt x="4" y="0"/>
                  </a:moveTo>
                  <a:lnTo>
                    <a:pt x="2" y="80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2" y="513"/>
                  </a:lnTo>
                  <a:lnTo>
                    <a:pt x="4" y="512"/>
                  </a:lnTo>
                  <a:lnTo>
                    <a:pt x="6" y="512"/>
                  </a:lnTo>
                  <a:lnTo>
                    <a:pt x="7" y="512"/>
                  </a:lnTo>
                  <a:lnTo>
                    <a:pt x="9" y="512"/>
                  </a:lnTo>
                  <a:lnTo>
                    <a:pt x="6" y="396"/>
                  </a:lnTo>
                  <a:lnTo>
                    <a:pt x="6" y="285"/>
                  </a:lnTo>
                  <a:lnTo>
                    <a:pt x="7" y="160"/>
                  </a:lnTo>
                  <a:lnTo>
                    <a:pt x="9" y="2"/>
                  </a:lnTo>
                  <a:lnTo>
                    <a:pt x="7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663F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6" name="Freeform 79"/>
            <p:cNvSpPr>
              <a:spLocks/>
            </p:cNvSpPr>
            <p:nvPr/>
          </p:nvSpPr>
          <p:spPr bwMode="auto">
            <a:xfrm>
              <a:off x="2979" y="1817"/>
              <a:ext cx="8" cy="513"/>
            </a:xfrm>
            <a:custGeom>
              <a:avLst/>
              <a:gdLst>
                <a:gd name="T0" fmla="*/ 2 w 8"/>
                <a:gd name="T1" fmla="*/ 0 h 513"/>
                <a:gd name="T2" fmla="*/ 1 w 8"/>
                <a:gd name="T3" fmla="*/ 80 h 513"/>
                <a:gd name="T4" fmla="*/ 0 w 8"/>
                <a:gd name="T5" fmla="*/ 256 h 513"/>
                <a:gd name="T6" fmla="*/ 0 w 8"/>
                <a:gd name="T7" fmla="*/ 433 h 513"/>
                <a:gd name="T8" fmla="*/ 1 w 8"/>
                <a:gd name="T9" fmla="*/ 513 h 513"/>
                <a:gd name="T10" fmla="*/ 3 w 8"/>
                <a:gd name="T11" fmla="*/ 513 h 513"/>
                <a:gd name="T12" fmla="*/ 5 w 8"/>
                <a:gd name="T13" fmla="*/ 513 h 513"/>
                <a:gd name="T14" fmla="*/ 6 w 8"/>
                <a:gd name="T15" fmla="*/ 513 h 513"/>
                <a:gd name="T16" fmla="*/ 8 w 8"/>
                <a:gd name="T17" fmla="*/ 512 h 513"/>
                <a:gd name="T18" fmla="*/ 5 w 8"/>
                <a:gd name="T19" fmla="*/ 396 h 513"/>
                <a:gd name="T20" fmla="*/ 5 w 8"/>
                <a:gd name="T21" fmla="*/ 286 h 513"/>
                <a:gd name="T22" fmla="*/ 6 w 8"/>
                <a:gd name="T23" fmla="*/ 160 h 513"/>
                <a:gd name="T24" fmla="*/ 8 w 8"/>
                <a:gd name="T25" fmla="*/ 2 h 513"/>
                <a:gd name="T26" fmla="*/ 6 w 8"/>
                <a:gd name="T27" fmla="*/ 1 h 513"/>
                <a:gd name="T28" fmla="*/ 5 w 8"/>
                <a:gd name="T29" fmla="*/ 1 h 513"/>
                <a:gd name="T30" fmla="*/ 4 w 8"/>
                <a:gd name="T31" fmla="*/ 1 h 513"/>
                <a:gd name="T32" fmla="*/ 2 w 8"/>
                <a:gd name="T33" fmla="*/ 0 h 51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"/>
                <a:gd name="T52" fmla="*/ 0 h 513"/>
                <a:gd name="T53" fmla="*/ 8 w 8"/>
                <a:gd name="T54" fmla="*/ 513 h 51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" h="513">
                  <a:moveTo>
                    <a:pt x="2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3"/>
                  </a:lnTo>
                  <a:lnTo>
                    <a:pt x="1" y="513"/>
                  </a:lnTo>
                  <a:lnTo>
                    <a:pt x="3" y="513"/>
                  </a:lnTo>
                  <a:lnTo>
                    <a:pt x="5" y="513"/>
                  </a:lnTo>
                  <a:lnTo>
                    <a:pt x="6" y="513"/>
                  </a:lnTo>
                  <a:lnTo>
                    <a:pt x="8" y="512"/>
                  </a:lnTo>
                  <a:lnTo>
                    <a:pt x="5" y="396"/>
                  </a:lnTo>
                  <a:lnTo>
                    <a:pt x="5" y="286"/>
                  </a:lnTo>
                  <a:lnTo>
                    <a:pt x="6" y="160"/>
                  </a:lnTo>
                  <a:lnTo>
                    <a:pt x="8" y="2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1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5E3D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7" name="Freeform 80"/>
            <p:cNvSpPr>
              <a:spLocks/>
            </p:cNvSpPr>
            <p:nvPr/>
          </p:nvSpPr>
          <p:spPr bwMode="auto">
            <a:xfrm>
              <a:off x="2975" y="1817"/>
              <a:ext cx="9" cy="512"/>
            </a:xfrm>
            <a:custGeom>
              <a:avLst/>
              <a:gdLst>
                <a:gd name="T0" fmla="*/ 4 w 9"/>
                <a:gd name="T1" fmla="*/ 0 h 512"/>
                <a:gd name="T2" fmla="*/ 1 w 9"/>
                <a:gd name="T3" fmla="*/ 79 h 512"/>
                <a:gd name="T4" fmla="*/ 0 w 9"/>
                <a:gd name="T5" fmla="*/ 256 h 512"/>
                <a:gd name="T6" fmla="*/ 0 w 9"/>
                <a:gd name="T7" fmla="*/ 432 h 512"/>
                <a:gd name="T8" fmla="*/ 2 w 9"/>
                <a:gd name="T9" fmla="*/ 512 h 512"/>
                <a:gd name="T10" fmla="*/ 4 w 9"/>
                <a:gd name="T11" fmla="*/ 512 h 512"/>
                <a:gd name="T12" fmla="*/ 5 w 9"/>
                <a:gd name="T13" fmla="*/ 511 h 512"/>
                <a:gd name="T14" fmla="*/ 7 w 9"/>
                <a:gd name="T15" fmla="*/ 511 h 512"/>
                <a:gd name="T16" fmla="*/ 9 w 9"/>
                <a:gd name="T17" fmla="*/ 511 h 512"/>
                <a:gd name="T18" fmla="*/ 6 w 9"/>
                <a:gd name="T19" fmla="*/ 396 h 512"/>
                <a:gd name="T20" fmla="*/ 6 w 9"/>
                <a:gd name="T21" fmla="*/ 285 h 512"/>
                <a:gd name="T22" fmla="*/ 7 w 9"/>
                <a:gd name="T23" fmla="*/ 160 h 512"/>
                <a:gd name="T24" fmla="*/ 9 w 9"/>
                <a:gd name="T25" fmla="*/ 1 h 512"/>
                <a:gd name="T26" fmla="*/ 8 w 9"/>
                <a:gd name="T27" fmla="*/ 1 h 512"/>
                <a:gd name="T28" fmla="*/ 6 w 9"/>
                <a:gd name="T29" fmla="*/ 0 h 512"/>
                <a:gd name="T30" fmla="*/ 5 w 9"/>
                <a:gd name="T31" fmla="*/ 0 h 512"/>
                <a:gd name="T32" fmla="*/ 4 w 9"/>
                <a:gd name="T33" fmla="*/ 0 h 5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2"/>
                <a:gd name="T53" fmla="*/ 9 w 9"/>
                <a:gd name="T54" fmla="*/ 512 h 5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2">
                  <a:moveTo>
                    <a:pt x="4" y="0"/>
                  </a:moveTo>
                  <a:lnTo>
                    <a:pt x="1" y="79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2" y="512"/>
                  </a:lnTo>
                  <a:lnTo>
                    <a:pt x="4" y="512"/>
                  </a:lnTo>
                  <a:lnTo>
                    <a:pt x="5" y="511"/>
                  </a:lnTo>
                  <a:lnTo>
                    <a:pt x="7" y="511"/>
                  </a:lnTo>
                  <a:lnTo>
                    <a:pt x="9" y="511"/>
                  </a:lnTo>
                  <a:lnTo>
                    <a:pt x="6" y="396"/>
                  </a:lnTo>
                  <a:lnTo>
                    <a:pt x="6" y="285"/>
                  </a:lnTo>
                  <a:lnTo>
                    <a:pt x="7" y="160"/>
                  </a:lnTo>
                  <a:lnTo>
                    <a:pt x="9" y="1"/>
                  </a:lnTo>
                  <a:lnTo>
                    <a:pt x="8" y="1"/>
                  </a:lnTo>
                  <a:lnTo>
                    <a:pt x="6" y="0"/>
                  </a:lnTo>
                  <a:lnTo>
                    <a:pt x="5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5B3D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8" name="Freeform 81"/>
            <p:cNvSpPr>
              <a:spLocks/>
            </p:cNvSpPr>
            <p:nvPr/>
          </p:nvSpPr>
          <p:spPr bwMode="auto">
            <a:xfrm>
              <a:off x="2972" y="1816"/>
              <a:ext cx="9" cy="512"/>
            </a:xfrm>
            <a:custGeom>
              <a:avLst/>
              <a:gdLst>
                <a:gd name="T0" fmla="*/ 4 w 9"/>
                <a:gd name="T1" fmla="*/ 0 h 512"/>
                <a:gd name="T2" fmla="*/ 1 w 9"/>
                <a:gd name="T3" fmla="*/ 80 h 512"/>
                <a:gd name="T4" fmla="*/ 0 w 9"/>
                <a:gd name="T5" fmla="*/ 256 h 512"/>
                <a:gd name="T6" fmla="*/ 0 w 9"/>
                <a:gd name="T7" fmla="*/ 432 h 512"/>
                <a:gd name="T8" fmla="*/ 2 w 9"/>
                <a:gd name="T9" fmla="*/ 512 h 512"/>
                <a:gd name="T10" fmla="*/ 4 w 9"/>
                <a:gd name="T11" fmla="*/ 512 h 512"/>
                <a:gd name="T12" fmla="*/ 5 w 9"/>
                <a:gd name="T13" fmla="*/ 512 h 512"/>
                <a:gd name="T14" fmla="*/ 7 w 9"/>
                <a:gd name="T15" fmla="*/ 512 h 512"/>
                <a:gd name="T16" fmla="*/ 9 w 9"/>
                <a:gd name="T17" fmla="*/ 512 h 512"/>
                <a:gd name="T18" fmla="*/ 7 w 9"/>
                <a:gd name="T19" fmla="*/ 396 h 512"/>
                <a:gd name="T20" fmla="*/ 7 w 9"/>
                <a:gd name="T21" fmla="*/ 285 h 512"/>
                <a:gd name="T22" fmla="*/ 7 w 9"/>
                <a:gd name="T23" fmla="*/ 160 h 512"/>
                <a:gd name="T24" fmla="*/ 9 w 9"/>
                <a:gd name="T25" fmla="*/ 2 h 512"/>
                <a:gd name="T26" fmla="*/ 8 w 9"/>
                <a:gd name="T27" fmla="*/ 2 h 512"/>
                <a:gd name="T28" fmla="*/ 7 w 9"/>
                <a:gd name="T29" fmla="*/ 1 h 512"/>
                <a:gd name="T30" fmla="*/ 5 w 9"/>
                <a:gd name="T31" fmla="*/ 1 h 512"/>
                <a:gd name="T32" fmla="*/ 4 w 9"/>
                <a:gd name="T33" fmla="*/ 0 h 5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2"/>
                <a:gd name="T53" fmla="*/ 9 w 9"/>
                <a:gd name="T54" fmla="*/ 512 h 5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2">
                  <a:moveTo>
                    <a:pt x="4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2" y="512"/>
                  </a:lnTo>
                  <a:lnTo>
                    <a:pt x="4" y="512"/>
                  </a:lnTo>
                  <a:lnTo>
                    <a:pt x="5" y="512"/>
                  </a:lnTo>
                  <a:lnTo>
                    <a:pt x="7" y="512"/>
                  </a:lnTo>
                  <a:lnTo>
                    <a:pt x="9" y="512"/>
                  </a:lnTo>
                  <a:lnTo>
                    <a:pt x="7" y="396"/>
                  </a:lnTo>
                  <a:lnTo>
                    <a:pt x="7" y="285"/>
                  </a:lnTo>
                  <a:lnTo>
                    <a:pt x="7" y="160"/>
                  </a:lnTo>
                  <a:lnTo>
                    <a:pt x="9" y="2"/>
                  </a:lnTo>
                  <a:lnTo>
                    <a:pt x="8" y="2"/>
                  </a:lnTo>
                  <a:lnTo>
                    <a:pt x="7" y="1"/>
                  </a:lnTo>
                  <a:lnTo>
                    <a:pt x="5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563D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19" name="Freeform 82"/>
            <p:cNvSpPr>
              <a:spLocks/>
            </p:cNvSpPr>
            <p:nvPr/>
          </p:nvSpPr>
          <p:spPr bwMode="auto">
            <a:xfrm>
              <a:off x="2969" y="1815"/>
              <a:ext cx="9" cy="512"/>
            </a:xfrm>
            <a:custGeom>
              <a:avLst/>
              <a:gdLst>
                <a:gd name="T0" fmla="*/ 3 w 9"/>
                <a:gd name="T1" fmla="*/ 0 h 512"/>
                <a:gd name="T2" fmla="*/ 1 w 9"/>
                <a:gd name="T3" fmla="*/ 80 h 512"/>
                <a:gd name="T4" fmla="*/ 0 w 9"/>
                <a:gd name="T5" fmla="*/ 256 h 512"/>
                <a:gd name="T6" fmla="*/ 0 w 9"/>
                <a:gd name="T7" fmla="*/ 433 h 512"/>
                <a:gd name="T8" fmla="*/ 3 w 9"/>
                <a:gd name="T9" fmla="*/ 512 h 512"/>
                <a:gd name="T10" fmla="*/ 4 w 9"/>
                <a:gd name="T11" fmla="*/ 512 h 512"/>
                <a:gd name="T12" fmla="*/ 6 w 9"/>
                <a:gd name="T13" fmla="*/ 512 h 512"/>
                <a:gd name="T14" fmla="*/ 7 w 9"/>
                <a:gd name="T15" fmla="*/ 512 h 512"/>
                <a:gd name="T16" fmla="*/ 9 w 9"/>
                <a:gd name="T17" fmla="*/ 512 h 512"/>
                <a:gd name="T18" fmla="*/ 7 w 9"/>
                <a:gd name="T19" fmla="*/ 397 h 512"/>
                <a:gd name="T20" fmla="*/ 6 w 9"/>
                <a:gd name="T21" fmla="*/ 286 h 512"/>
                <a:gd name="T22" fmla="*/ 7 w 9"/>
                <a:gd name="T23" fmla="*/ 160 h 512"/>
                <a:gd name="T24" fmla="*/ 8 w 9"/>
                <a:gd name="T25" fmla="*/ 3 h 512"/>
                <a:gd name="T26" fmla="*/ 7 w 9"/>
                <a:gd name="T27" fmla="*/ 2 h 512"/>
                <a:gd name="T28" fmla="*/ 6 w 9"/>
                <a:gd name="T29" fmla="*/ 2 h 512"/>
                <a:gd name="T30" fmla="*/ 4 w 9"/>
                <a:gd name="T31" fmla="*/ 1 h 512"/>
                <a:gd name="T32" fmla="*/ 3 w 9"/>
                <a:gd name="T33" fmla="*/ 0 h 5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2"/>
                <a:gd name="T53" fmla="*/ 9 w 9"/>
                <a:gd name="T54" fmla="*/ 512 h 5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2">
                  <a:moveTo>
                    <a:pt x="3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3"/>
                  </a:lnTo>
                  <a:lnTo>
                    <a:pt x="3" y="512"/>
                  </a:lnTo>
                  <a:lnTo>
                    <a:pt x="4" y="512"/>
                  </a:lnTo>
                  <a:lnTo>
                    <a:pt x="6" y="512"/>
                  </a:lnTo>
                  <a:lnTo>
                    <a:pt x="7" y="512"/>
                  </a:lnTo>
                  <a:lnTo>
                    <a:pt x="9" y="512"/>
                  </a:lnTo>
                  <a:lnTo>
                    <a:pt x="7" y="397"/>
                  </a:lnTo>
                  <a:lnTo>
                    <a:pt x="6" y="286"/>
                  </a:lnTo>
                  <a:lnTo>
                    <a:pt x="7" y="160"/>
                  </a:lnTo>
                  <a:lnTo>
                    <a:pt x="8" y="3"/>
                  </a:lnTo>
                  <a:lnTo>
                    <a:pt x="7" y="2"/>
                  </a:lnTo>
                  <a:lnTo>
                    <a:pt x="6" y="2"/>
                  </a:lnTo>
                  <a:lnTo>
                    <a:pt x="4" y="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513D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0" name="Freeform 83"/>
            <p:cNvSpPr>
              <a:spLocks/>
            </p:cNvSpPr>
            <p:nvPr/>
          </p:nvSpPr>
          <p:spPr bwMode="auto">
            <a:xfrm>
              <a:off x="2966" y="1815"/>
              <a:ext cx="9" cy="512"/>
            </a:xfrm>
            <a:custGeom>
              <a:avLst/>
              <a:gdLst>
                <a:gd name="T0" fmla="*/ 3 w 9"/>
                <a:gd name="T1" fmla="*/ 0 h 512"/>
                <a:gd name="T2" fmla="*/ 2 w 9"/>
                <a:gd name="T3" fmla="*/ 80 h 512"/>
                <a:gd name="T4" fmla="*/ 0 w 9"/>
                <a:gd name="T5" fmla="*/ 256 h 512"/>
                <a:gd name="T6" fmla="*/ 0 w 9"/>
                <a:gd name="T7" fmla="*/ 432 h 512"/>
                <a:gd name="T8" fmla="*/ 2 w 9"/>
                <a:gd name="T9" fmla="*/ 512 h 512"/>
                <a:gd name="T10" fmla="*/ 4 w 9"/>
                <a:gd name="T11" fmla="*/ 512 h 512"/>
                <a:gd name="T12" fmla="*/ 6 w 9"/>
                <a:gd name="T13" fmla="*/ 511 h 512"/>
                <a:gd name="T14" fmla="*/ 7 w 9"/>
                <a:gd name="T15" fmla="*/ 511 h 512"/>
                <a:gd name="T16" fmla="*/ 9 w 9"/>
                <a:gd name="T17" fmla="*/ 511 h 512"/>
                <a:gd name="T18" fmla="*/ 6 w 9"/>
                <a:gd name="T19" fmla="*/ 396 h 512"/>
                <a:gd name="T20" fmla="*/ 6 w 9"/>
                <a:gd name="T21" fmla="*/ 285 h 512"/>
                <a:gd name="T22" fmla="*/ 7 w 9"/>
                <a:gd name="T23" fmla="*/ 160 h 512"/>
                <a:gd name="T24" fmla="*/ 9 w 9"/>
                <a:gd name="T25" fmla="*/ 2 h 512"/>
                <a:gd name="T26" fmla="*/ 7 w 9"/>
                <a:gd name="T27" fmla="*/ 2 h 512"/>
                <a:gd name="T28" fmla="*/ 6 w 9"/>
                <a:gd name="T29" fmla="*/ 1 h 512"/>
                <a:gd name="T30" fmla="*/ 5 w 9"/>
                <a:gd name="T31" fmla="*/ 0 h 512"/>
                <a:gd name="T32" fmla="*/ 3 w 9"/>
                <a:gd name="T33" fmla="*/ 0 h 5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"/>
                <a:gd name="T52" fmla="*/ 0 h 512"/>
                <a:gd name="T53" fmla="*/ 9 w 9"/>
                <a:gd name="T54" fmla="*/ 512 h 5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" h="512">
                  <a:moveTo>
                    <a:pt x="3" y="0"/>
                  </a:moveTo>
                  <a:lnTo>
                    <a:pt x="2" y="80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2" y="512"/>
                  </a:lnTo>
                  <a:lnTo>
                    <a:pt x="4" y="512"/>
                  </a:lnTo>
                  <a:lnTo>
                    <a:pt x="6" y="511"/>
                  </a:lnTo>
                  <a:lnTo>
                    <a:pt x="7" y="511"/>
                  </a:lnTo>
                  <a:lnTo>
                    <a:pt x="9" y="511"/>
                  </a:lnTo>
                  <a:lnTo>
                    <a:pt x="6" y="396"/>
                  </a:lnTo>
                  <a:lnTo>
                    <a:pt x="6" y="285"/>
                  </a:lnTo>
                  <a:lnTo>
                    <a:pt x="7" y="160"/>
                  </a:lnTo>
                  <a:lnTo>
                    <a:pt x="9" y="2"/>
                  </a:lnTo>
                  <a:lnTo>
                    <a:pt x="7" y="2"/>
                  </a:lnTo>
                  <a:lnTo>
                    <a:pt x="6" y="1"/>
                  </a:lnTo>
                  <a:lnTo>
                    <a:pt x="5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4C3A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1" name="Freeform 84"/>
            <p:cNvSpPr>
              <a:spLocks/>
            </p:cNvSpPr>
            <p:nvPr/>
          </p:nvSpPr>
          <p:spPr bwMode="auto">
            <a:xfrm>
              <a:off x="2964" y="1814"/>
              <a:ext cx="8" cy="512"/>
            </a:xfrm>
            <a:custGeom>
              <a:avLst/>
              <a:gdLst>
                <a:gd name="T0" fmla="*/ 2 w 8"/>
                <a:gd name="T1" fmla="*/ 0 h 512"/>
                <a:gd name="T2" fmla="*/ 1 w 8"/>
                <a:gd name="T3" fmla="*/ 80 h 512"/>
                <a:gd name="T4" fmla="*/ 0 w 8"/>
                <a:gd name="T5" fmla="*/ 256 h 512"/>
                <a:gd name="T6" fmla="*/ 0 w 8"/>
                <a:gd name="T7" fmla="*/ 432 h 512"/>
                <a:gd name="T8" fmla="*/ 1 w 8"/>
                <a:gd name="T9" fmla="*/ 512 h 512"/>
                <a:gd name="T10" fmla="*/ 8 w 8"/>
                <a:gd name="T11" fmla="*/ 511 h 512"/>
                <a:gd name="T12" fmla="*/ 5 w 8"/>
                <a:gd name="T13" fmla="*/ 397 h 512"/>
                <a:gd name="T14" fmla="*/ 5 w 8"/>
                <a:gd name="T15" fmla="*/ 286 h 512"/>
                <a:gd name="T16" fmla="*/ 6 w 8"/>
                <a:gd name="T17" fmla="*/ 160 h 512"/>
                <a:gd name="T18" fmla="*/ 8 w 8"/>
                <a:gd name="T19" fmla="*/ 3 h 512"/>
                <a:gd name="T20" fmla="*/ 2 w 8"/>
                <a:gd name="T21" fmla="*/ 0 h 5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12"/>
                <a:gd name="T35" fmla="*/ 8 w 8"/>
                <a:gd name="T36" fmla="*/ 512 h 5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12">
                  <a:moveTo>
                    <a:pt x="2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1" y="512"/>
                  </a:lnTo>
                  <a:lnTo>
                    <a:pt x="8" y="511"/>
                  </a:lnTo>
                  <a:lnTo>
                    <a:pt x="5" y="397"/>
                  </a:lnTo>
                  <a:lnTo>
                    <a:pt x="5" y="286"/>
                  </a:lnTo>
                  <a:lnTo>
                    <a:pt x="6" y="160"/>
                  </a:lnTo>
                  <a:lnTo>
                    <a:pt x="8" y="3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47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2" name="Freeform 85"/>
            <p:cNvSpPr>
              <a:spLocks/>
            </p:cNvSpPr>
            <p:nvPr/>
          </p:nvSpPr>
          <p:spPr bwMode="auto">
            <a:xfrm>
              <a:off x="3002" y="1822"/>
              <a:ext cx="8" cy="512"/>
            </a:xfrm>
            <a:custGeom>
              <a:avLst/>
              <a:gdLst>
                <a:gd name="T0" fmla="*/ 3 w 8"/>
                <a:gd name="T1" fmla="*/ 0 h 512"/>
                <a:gd name="T2" fmla="*/ 1 w 8"/>
                <a:gd name="T3" fmla="*/ 80 h 512"/>
                <a:gd name="T4" fmla="*/ 0 w 8"/>
                <a:gd name="T5" fmla="*/ 256 h 512"/>
                <a:gd name="T6" fmla="*/ 0 w 8"/>
                <a:gd name="T7" fmla="*/ 432 h 512"/>
                <a:gd name="T8" fmla="*/ 1 w 8"/>
                <a:gd name="T9" fmla="*/ 512 h 512"/>
                <a:gd name="T10" fmla="*/ 8 w 8"/>
                <a:gd name="T11" fmla="*/ 511 h 512"/>
                <a:gd name="T12" fmla="*/ 5 w 8"/>
                <a:gd name="T13" fmla="*/ 396 h 512"/>
                <a:gd name="T14" fmla="*/ 5 w 8"/>
                <a:gd name="T15" fmla="*/ 285 h 512"/>
                <a:gd name="T16" fmla="*/ 7 w 8"/>
                <a:gd name="T17" fmla="*/ 160 h 512"/>
                <a:gd name="T18" fmla="*/ 8 w 8"/>
                <a:gd name="T19" fmla="*/ 2 h 512"/>
                <a:gd name="T20" fmla="*/ 3 w 8"/>
                <a:gd name="T21" fmla="*/ 0 h 5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12"/>
                <a:gd name="T35" fmla="*/ 8 w 8"/>
                <a:gd name="T36" fmla="*/ 512 h 5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12">
                  <a:moveTo>
                    <a:pt x="3" y="0"/>
                  </a:moveTo>
                  <a:lnTo>
                    <a:pt x="1" y="80"/>
                  </a:lnTo>
                  <a:lnTo>
                    <a:pt x="0" y="256"/>
                  </a:lnTo>
                  <a:lnTo>
                    <a:pt x="0" y="432"/>
                  </a:lnTo>
                  <a:lnTo>
                    <a:pt x="1" y="512"/>
                  </a:lnTo>
                  <a:lnTo>
                    <a:pt x="8" y="511"/>
                  </a:lnTo>
                  <a:lnTo>
                    <a:pt x="5" y="396"/>
                  </a:lnTo>
                  <a:lnTo>
                    <a:pt x="5" y="285"/>
                  </a:lnTo>
                  <a:lnTo>
                    <a:pt x="7" y="160"/>
                  </a:lnTo>
                  <a:lnTo>
                    <a:pt x="8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2D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3" name="Freeform 86"/>
            <p:cNvSpPr>
              <a:spLocks/>
            </p:cNvSpPr>
            <p:nvPr/>
          </p:nvSpPr>
          <p:spPr bwMode="auto">
            <a:xfrm>
              <a:off x="2410" y="1910"/>
              <a:ext cx="118" cy="513"/>
            </a:xfrm>
            <a:custGeom>
              <a:avLst/>
              <a:gdLst>
                <a:gd name="T0" fmla="*/ 0 w 118"/>
                <a:gd name="T1" fmla="*/ 12 h 513"/>
                <a:gd name="T2" fmla="*/ 117 w 118"/>
                <a:gd name="T3" fmla="*/ 0 h 513"/>
                <a:gd name="T4" fmla="*/ 118 w 118"/>
                <a:gd name="T5" fmla="*/ 504 h 513"/>
                <a:gd name="T6" fmla="*/ 118 w 118"/>
                <a:gd name="T7" fmla="*/ 513 h 513"/>
                <a:gd name="T8" fmla="*/ 23 w 118"/>
                <a:gd name="T9" fmla="*/ 513 h 513"/>
                <a:gd name="T10" fmla="*/ 22 w 118"/>
                <a:gd name="T11" fmla="*/ 493 h 513"/>
                <a:gd name="T12" fmla="*/ 1 w 118"/>
                <a:gd name="T13" fmla="*/ 490 h 513"/>
                <a:gd name="T14" fmla="*/ 0 w 118"/>
                <a:gd name="T15" fmla="*/ 12 h 5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8"/>
                <a:gd name="T25" fmla="*/ 0 h 513"/>
                <a:gd name="T26" fmla="*/ 118 w 118"/>
                <a:gd name="T27" fmla="*/ 513 h 51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8" h="513">
                  <a:moveTo>
                    <a:pt x="0" y="12"/>
                  </a:moveTo>
                  <a:lnTo>
                    <a:pt x="117" y="0"/>
                  </a:lnTo>
                  <a:lnTo>
                    <a:pt x="118" y="504"/>
                  </a:lnTo>
                  <a:lnTo>
                    <a:pt x="118" y="513"/>
                  </a:lnTo>
                  <a:lnTo>
                    <a:pt x="23" y="513"/>
                  </a:lnTo>
                  <a:lnTo>
                    <a:pt x="22" y="493"/>
                  </a:lnTo>
                  <a:lnTo>
                    <a:pt x="1" y="49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4" name="Freeform 87"/>
            <p:cNvSpPr>
              <a:spLocks/>
            </p:cNvSpPr>
            <p:nvPr/>
          </p:nvSpPr>
          <p:spPr bwMode="auto">
            <a:xfrm>
              <a:off x="2410" y="1910"/>
              <a:ext cx="118" cy="476"/>
            </a:xfrm>
            <a:custGeom>
              <a:avLst/>
              <a:gdLst>
                <a:gd name="T0" fmla="*/ 0 w 118"/>
                <a:gd name="T1" fmla="*/ 12 h 476"/>
                <a:gd name="T2" fmla="*/ 8 w 118"/>
                <a:gd name="T3" fmla="*/ 12 h 476"/>
                <a:gd name="T4" fmla="*/ 15 w 118"/>
                <a:gd name="T5" fmla="*/ 11 h 476"/>
                <a:gd name="T6" fmla="*/ 22 w 118"/>
                <a:gd name="T7" fmla="*/ 10 h 476"/>
                <a:gd name="T8" fmla="*/ 29 w 118"/>
                <a:gd name="T9" fmla="*/ 9 h 476"/>
                <a:gd name="T10" fmla="*/ 37 w 118"/>
                <a:gd name="T11" fmla="*/ 8 h 476"/>
                <a:gd name="T12" fmla="*/ 44 w 118"/>
                <a:gd name="T13" fmla="*/ 8 h 476"/>
                <a:gd name="T14" fmla="*/ 51 w 118"/>
                <a:gd name="T15" fmla="*/ 7 h 476"/>
                <a:gd name="T16" fmla="*/ 59 w 118"/>
                <a:gd name="T17" fmla="*/ 6 h 476"/>
                <a:gd name="T18" fmla="*/ 66 w 118"/>
                <a:gd name="T19" fmla="*/ 5 h 476"/>
                <a:gd name="T20" fmla="*/ 73 w 118"/>
                <a:gd name="T21" fmla="*/ 5 h 476"/>
                <a:gd name="T22" fmla="*/ 81 w 118"/>
                <a:gd name="T23" fmla="*/ 4 h 476"/>
                <a:gd name="T24" fmla="*/ 88 w 118"/>
                <a:gd name="T25" fmla="*/ 3 h 476"/>
                <a:gd name="T26" fmla="*/ 95 w 118"/>
                <a:gd name="T27" fmla="*/ 3 h 476"/>
                <a:gd name="T28" fmla="*/ 102 w 118"/>
                <a:gd name="T29" fmla="*/ 2 h 476"/>
                <a:gd name="T30" fmla="*/ 109 w 118"/>
                <a:gd name="T31" fmla="*/ 1 h 476"/>
                <a:gd name="T32" fmla="*/ 117 w 118"/>
                <a:gd name="T33" fmla="*/ 0 h 476"/>
                <a:gd name="T34" fmla="*/ 117 w 118"/>
                <a:gd name="T35" fmla="*/ 117 h 476"/>
                <a:gd name="T36" fmla="*/ 118 w 118"/>
                <a:gd name="T37" fmla="*/ 234 h 476"/>
                <a:gd name="T38" fmla="*/ 118 w 118"/>
                <a:gd name="T39" fmla="*/ 351 h 476"/>
                <a:gd name="T40" fmla="*/ 118 w 118"/>
                <a:gd name="T41" fmla="*/ 467 h 476"/>
                <a:gd name="T42" fmla="*/ 118 w 118"/>
                <a:gd name="T43" fmla="*/ 470 h 476"/>
                <a:gd name="T44" fmla="*/ 118 w 118"/>
                <a:gd name="T45" fmla="*/ 471 h 476"/>
                <a:gd name="T46" fmla="*/ 118 w 118"/>
                <a:gd name="T47" fmla="*/ 474 h 476"/>
                <a:gd name="T48" fmla="*/ 118 w 118"/>
                <a:gd name="T49" fmla="*/ 476 h 476"/>
                <a:gd name="T50" fmla="*/ 112 w 118"/>
                <a:gd name="T51" fmla="*/ 476 h 476"/>
                <a:gd name="T52" fmla="*/ 106 w 118"/>
                <a:gd name="T53" fmla="*/ 476 h 476"/>
                <a:gd name="T54" fmla="*/ 100 w 118"/>
                <a:gd name="T55" fmla="*/ 476 h 476"/>
                <a:gd name="T56" fmla="*/ 94 w 118"/>
                <a:gd name="T57" fmla="*/ 476 h 476"/>
                <a:gd name="T58" fmla="*/ 88 w 118"/>
                <a:gd name="T59" fmla="*/ 476 h 476"/>
                <a:gd name="T60" fmla="*/ 82 w 118"/>
                <a:gd name="T61" fmla="*/ 476 h 476"/>
                <a:gd name="T62" fmla="*/ 77 w 118"/>
                <a:gd name="T63" fmla="*/ 476 h 476"/>
                <a:gd name="T64" fmla="*/ 70 w 118"/>
                <a:gd name="T65" fmla="*/ 476 h 476"/>
                <a:gd name="T66" fmla="*/ 64 w 118"/>
                <a:gd name="T67" fmla="*/ 476 h 476"/>
                <a:gd name="T68" fmla="*/ 59 w 118"/>
                <a:gd name="T69" fmla="*/ 476 h 476"/>
                <a:gd name="T70" fmla="*/ 53 w 118"/>
                <a:gd name="T71" fmla="*/ 476 h 476"/>
                <a:gd name="T72" fmla="*/ 46 w 118"/>
                <a:gd name="T73" fmla="*/ 476 h 476"/>
                <a:gd name="T74" fmla="*/ 41 w 118"/>
                <a:gd name="T75" fmla="*/ 476 h 476"/>
                <a:gd name="T76" fmla="*/ 35 w 118"/>
                <a:gd name="T77" fmla="*/ 476 h 476"/>
                <a:gd name="T78" fmla="*/ 29 w 118"/>
                <a:gd name="T79" fmla="*/ 476 h 476"/>
                <a:gd name="T80" fmla="*/ 23 w 118"/>
                <a:gd name="T81" fmla="*/ 476 h 476"/>
                <a:gd name="T82" fmla="*/ 22 w 118"/>
                <a:gd name="T83" fmla="*/ 471 h 476"/>
                <a:gd name="T84" fmla="*/ 22 w 118"/>
                <a:gd name="T85" fmla="*/ 467 h 476"/>
                <a:gd name="T86" fmla="*/ 22 w 118"/>
                <a:gd name="T87" fmla="*/ 462 h 476"/>
                <a:gd name="T88" fmla="*/ 22 w 118"/>
                <a:gd name="T89" fmla="*/ 458 h 476"/>
                <a:gd name="T90" fmla="*/ 19 w 118"/>
                <a:gd name="T91" fmla="*/ 458 h 476"/>
                <a:gd name="T92" fmla="*/ 16 w 118"/>
                <a:gd name="T93" fmla="*/ 457 h 476"/>
                <a:gd name="T94" fmla="*/ 14 w 118"/>
                <a:gd name="T95" fmla="*/ 457 h 476"/>
                <a:gd name="T96" fmla="*/ 11 w 118"/>
                <a:gd name="T97" fmla="*/ 456 h 476"/>
                <a:gd name="T98" fmla="*/ 9 w 118"/>
                <a:gd name="T99" fmla="*/ 456 h 476"/>
                <a:gd name="T100" fmla="*/ 6 w 118"/>
                <a:gd name="T101" fmla="*/ 455 h 476"/>
                <a:gd name="T102" fmla="*/ 4 w 118"/>
                <a:gd name="T103" fmla="*/ 455 h 476"/>
                <a:gd name="T104" fmla="*/ 1 w 118"/>
                <a:gd name="T105" fmla="*/ 455 h 476"/>
                <a:gd name="T106" fmla="*/ 1 w 118"/>
                <a:gd name="T107" fmla="*/ 344 h 476"/>
                <a:gd name="T108" fmla="*/ 1 w 118"/>
                <a:gd name="T109" fmla="*/ 234 h 476"/>
                <a:gd name="T110" fmla="*/ 1 w 118"/>
                <a:gd name="T111" fmla="*/ 123 h 476"/>
                <a:gd name="T112" fmla="*/ 0 w 118"/>
                <a:gd name="T113" fmla="*/ 12 h 47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476"/>
                <a:gd name="T173" fmla="*/ 118 w 118"/>
                <a:gd name="T174" fmla="*/ 476 h 47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476">
                  <a:moveTo>
                    <a:pt x="0" y="12"/>
                  </a:moveTo>
                  <a:lnTo>
                    <a:pt x="8" y="12"/>
                  </a:lnTo>
                  <a:lnTo>
                    <a:pt x="15" y="11"/>
                  </a:lnTo>
                  <a:lnTo>
                    <a:pt x="22" y="10"/>
                  </a:lnTo>
                  <a:lnTo>
                    <a:pt x="29" y="9"/>
                  </a:lnTo>
                  <a:lnTo>
                    <a:pt x="37" y="8"/>
                  </a:lnTo>
                  <a:lnTo>
                    <a:pt x="44" y="8"/>
                  </a:lnTo>
                  <a:lnTo>
                    <a:pt x="51" y="7"/>
                  </a:lnTo>
                  <a:lnTo>
                    <a:pt x="59" y="6"/>
                  </a:lnTo>
                  <a:lnTo>
                    <a:pt x="66" y="5"/>
                  </a:lnTo>
                  <a:lnTo>
                    <a:pt x="73" y="5"/>
                  </a:lnTo>
                  <a:lnTo>
                    <a:pt x="81" y="4"/>
                  </a:lnTo>
                  <a:lnTo>
                    <a:pt x="88" y="3"/>
                  </a:lnTo>
                  <a:lnTo>
                    <a:pt x="95" y="3"/>
                  </a:lnTo>
                  <a:lnTo>
                    <a:pt x="102" y="2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117"/>
                  </a:lnTo>
                  <a:lnTo>
                    <a:pt x="118" y="234"/>
                  </a:lnTo>
                  <a:lnTo>
                    <a:pt x="118" y="351"/>
                  </a:lnTo>
                  <a:lnTo>
                    <a:pt x="118" y="467"/>
                  </a:lnTo>
                  <a:lnTo>
                    <a:pt x="118" y="470"/>
                  </a:lnTo>
                  <a:lnTo>
                    <a:pt x="118" y="471"/>
                  </a:lnTo>
                  <a:lnTo>
                    <a:pt x="118" y="474"/>
                  </a:lnTo>
                  <a:lnTo>
                    <a:pt x="118" y="476"/>
                  </a:lnTo>
                  <a:lnTo>
                    <a:pt x="112" y="476"/>
                  </a:lnTo>
                  <a:lnTo>
                    <a:pt x="106" y="476"/>
                  </a:lnTo>
                  <a:lnTo>
                    <a:pt x="100" y="476"/>
                  </a:lnTo>
                  <a:lnTo>
                    <a:pt x="94" y="476"/>
                  </a:lnTo>
                  <a:lnTo>
                    <a:pt x="88" y="476"/>
                  </a:lnTo>
                  <a:lnTo>
                    <a:pt x="82" y="476"/>
                  </a:lnTo>
                  <a:lnTo>
                    <a:pt x="77" y="476"/>
                  </a:lnTo>
                  <a:lnTo>
                    <a:pt x="70" y="476"/>
                  </a:lnTo>
                  <a:lnTo>
                    <a:pt x="64" y="476"/>
                  </a:lnTo>
                  <a:lnTo>
                    <a:pt x="59" y="476"/>
                  </a:lnTo>
                  <a:lnTo>
                    <a:pt x="53" y="476"/>
                  </a:lnTo>
                  <a:lnTo>
                    <a:pt x="46" y="476"/>
                  </a:lnTo>
                  <a:lnTo>
                    <a:pt x="41" y="476"/>
                  </a:lnTo>
                  <a:lnTo>
                    <a:pt x="35" y="476"/>
                  </a:lnTo>
                  <a:lnTo>
                    <a:pt x="29" y="476"/>
                  </a:lnTo>
                  <a:lnTo>
                    <a:pt x="23" y="476"/>
                  </a:lnTo>
                  <a:lnTo>
                    <a:pt x="22" y="471"/>
                  </a:lnTo>
                  <a:lnTo>
                    <a:pt x="22" y="467"/>
                  </a:lnTo>
                  <a:lnTo>
                    <a:pt x="22" y="462"/>
                  </a:lnTo>
                  <a:lnTo>
                    <a:pt x="22" y="458"/>
                  </a:lnTo>
                  <a:lnTo>
                    <a:pt x="19" y="458"/>
                  </a:lnTo>
                  <a:lnTo>
                    <a:pt x="16" y="457"/>
                  </a:lnTo>
                  <a:lnTo>
                    <a:pt x="14" y="457"/>
                  </a:lnTo>
                  <a:lnTo>
                    <a:pt x="11" y="456"/>
                  </a:lnTo>
                  <a:lnTo>
                    <a:pt x="9" y="456"/>
                  </a:lnTo>
                  <a:lnTo>
                    <a:pt x="6" y="455"/>
                  </a:lnTo>
                  <a:lnTo>
                    <a:pt x="4" y="455"/>
                  </a:lnTo>
                  <a:lnTo>
                    <a:pt x="1" y="455"/>
                  </a:lnTo>
                  <a:lnTo>
                    <a:pt x="1" y="344"/>
                  </a:lnTo>
                  <a:lnTo>
                    <a:pt x="1" y="234"/>
                  </a:lnTo>
                  <a:lnTo>
                    <a:pt x="1" y="123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AF96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5" name="Freeform 88"/>
            <p:cNvSpPr>
              <a:spLocks/>
            </p:cNvSpPr>
            <p:nvPr/>
          </p:nvSpPr>
          <p:spPr bwMode="auto">
            <a:xfrm>
              <a:off x="2410" y="1911"/>
              <a:ext cx="118" cy="438"/>
            </a:xfrm>
            <a:custGeom>
              <a:avLst/>
              <a:gdLst>
                <a:gd name="T0" fmla="*/ 0 w 118"/>
                <a:gd name="T1" fmla="*/ 11 h 438"/>
                <a:gd name="T2" fmla="*/ 8 w 118"/>
                <a:gd name="T3" fmla="*/ 10 h 438"/>
                <a:gd name="T4" fmla="*/ 15 w 118"/>
                <a:gd name="T5" fmla="*/ 10 h 438"/>
                <a:gd name="T6" fmla="*/ 22 w 118"/>
                <a:gd name="T7" fmla="*/ 9 h 438"/>
                <a:gd name="T8" fmla="*/ 29 w 118"/>
                <a:gd name="T9" fmla="*/ 8 h 438"/>
                <a:gd name="T10" fmla="*/ 37 w 118"/>
                <a:gd name="T11" fmla="*/ 7 h 438"/>
                <a:gd name="T12" fmla="*/ 44 w 118"/>
                <a:gd name="T13" fmla="*/ 7 h 438"/>
                <a:gd name="T14" fmla="*/ 51 w 118"/>
                <a:gd name="T15" fmla="*/ 6 h 438"/>
                <a:gd name="T16" fmla="*/ 59 w 118"/>
                <a:gd name="T17" fmla="*/ 6 h 438"/>
                <a:gd name="T18" fmla="*/ 66 w 118"/>
                <a:gd name="T19" fmla="*/ 5 h 438"/>
                <a:gd name="T20" fmla="*/ 73 w 118"/>
                <a:gd name="T21" fmla="*/ 4 h 438"/>
                <a:gd name="T22" fmla="*/ 81 w 118"/>
                <a:gd name="T23" fmla="*/ 3 h 438"/>
                <a:gd name="T24" fmla="*/ 88 w 118"/>
                <a:gd name="T25" fmla="*/ 3 h 438"/>
                <a:gd name="T26" fmla="*/ 95 w 118"/>
                <a:gd name="T27" fmla="*/ 2 h 438"/>
                <a:gd name="T28" fmla="*/ 102 w 118"/>
                <a:gd name="T29" fmla="*/ 2 h 438"/>
                <a:gd name="T30" fmla="*/ 109 w 118"/>
                <a:gd name="T31" fmla="*/ 0 h 438"/>
                <a:gd name="T32" fmla="*/ 117 w 118"/>
                <a:gd name="T33" fmla="*/ 0 h 438"/>
                <a:gd name="T34" fmla="*/ 117 w 118"/>
                <a:gd name="T35" fmla="*/ 107 h 438"/>
                <a:gd name="T36" fmla="*/ 118 w 118"/>
                <a:gd name="T37" fmla="*/ 215 h 438"/>
                <a:gd name="T38" fmla="*/ 118 w 118"/>
                <a:gd name="T39" fmla="*/ 323 h 438"/>
                <a:gd name="T40" fmla="*/ 118 w 118"/>
                <a:gd name="T41" fmla="*/ 430 h 438"/>
                <a:gd name="T42" fmla="*/ 118 w 118"/>
                <a:gd name="T43" fmla="*/ 432 h 438"/>
                <a:gd name="T44" fmla="*/ 118 w 118"/>
                <a:gd name="T45" fmla="*/ 434 h 438"/>
                <a:gd name="T46" fmla="*/ 118 w 118"/>
                <a:gd name="T47" fmla="*/ 436 h 438"/>
                <a:gd name="T48" fmla="*/ 118 w 118"/>
                <a:gd name="T49" fmla="*/ 438 h 438"/>
                <a:gd name="T50" fmla="*/ 112 w 118"/>
                <a:gd name="T51" fmla="*/ 438 h 438"/>
                <a:gd name="T52" fmla="*/ 106 w 118"/>
                <a:gd name="T53" fmla="*/ 438 h 438"/>
                <a:gd name="T54" fmla="*/ 100 w 118"/>
                <a:gd name="T55" fmla="*/ 438 h 438"/>
                <a:gd name="T56" fmla="*/ 94 w 118"/>
                <a:gd name="T57" fmla="*/ 438 h 438"/>
                <a:gd name="T58" fmla="*/ 88 w 118"/>
                <a:gd name="T59" fmla="*/ 438 h 438"/>
                <a:gd name="T60" fmla="*/ 82 w 118"/>
                <a:gd name="T61" fmla="*/ 438 h 438"/>
                <a:gd name="T62" fmla="*/ 77 w 118"/>
                <a:gd name="T63" fmla="*/ 438 h 438"/>
                <a:gd name="T64" fmla="*/ 70 w 118"/>
                <a:gd name="T65" fmla="*/ 438 h 438"/>
                <a:gd name="T66" fmla="*/ 64 w 118"/>
                <a:gd name="T67" fmla="*/ 438 h 438"/>
                <a:gd name="T68" fmla="*/ 59 w 118"/>
                <a:gd name="T69" fmla="*/ 438 h 438"/>
                <a:gd name="T70" fmla="*/ 53 w 118"/>
                <a:gd name="T71" fmla="*/ 438 h 438"/>
                <a:gd name="T72" fmla="*/ 46 w 118"/>
                <a:gd name="T73" fmla="*/ 438 h 438"/>
                <a:gd name="T74" fmla="*/ 41 w 118"/>
                <a:gd name="T75" fmla="*/ 438 h 438"/>
                <a:gd name="T76" fmla="*/ 35 w 118"/>
                <a:gd name="T77" fmla="*/ 438 h 438"/>
                <a:gd name="T78" fmla="*/ 29 w 118"/>
                <a:gd name="T79" fmla="*/ 438 h 438"/>
                <a:gd name="T80" fmla="*/ 23 w 118"/>
                <a:gd name="T81" fmla="*/ 438 h 438"/>
                <a:gd name="T82" fmla="*/ 22 w 118"/>
                <a:gd name="T83" fmla="*/ 434 h 438"/>
                <a:gd name="T84" fmla="*/ 22 w 118"/>
                <a:gd name="T85" fmla="*/ 429 h 438"/>
                <a:gd name="T86" fmla="*/ 22 w 118"/>
                <a:gd name="T87" fmla="*/ 425 h 438"/>
                <a:gd name="T88" fmla="*/ 22 w 118"/>
                <a:gd name="T89" fmla="*/ 421 h 438"/>
                <a:gd name="T90" fmla="*/ 19 w 118"/>
                <a:gd name="T91" fmla="*/ 421 h 438"/>
                <a:gd name="T92" fmla="*/ 16 w 118"/>
                <a:gd name="T93" fmla="*/ 421 h 438"/>
                <a:gd name="T94" fmla="*/ 14 w 118"/>
                <a:gd name="T95" fmla="*/ 420 h 438"/>
                <a:gd name="T96" fmla="*/ 11 w 118"/>
                <a:gd name="T97" fmla="*/ 420 h 438"/>
                <a:gd name="T98" fmla="*/ 9 w 118"/>
                <a:gd name="T99" fmla="*/ 420 h 438"/>
                <a:gd name="T100" fmla="*/ 6 w 118"/>
                <a:gd name="T101" fmla="*/ 419 h 438"/>
                <a:gd name="T102" fmla="*/ 4 w 118"/>
                <a:gd name="T103" fmla="*/ 419 h 438"/>
                <a:gd name="T104" fmla="*/ 1 w 118"/>
                <a:gd name="T105" fmla="*/ 419 h 438"/>
                <a:gd name="T106" fmla="*/ 1 w 118"/>
                <a:gd name="T107" fmla="*/ 317 h 438"/>
                <a:gd name="T108" fmla="*/ 1 w 118"/>
                <a:gd name="T109" fmla="*/ 215 h 438"/>
                <a:gd name="T110" fmla="*/ 1 w 118"/>
                <a:gd name="T111" fmla="*/ 113 h 438"/>
                <a:gd name="T112" fmla="*/ 0 w 118"/>
                <a:gd name="T113" fmla="*/ 11 h 43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438"/>
                <a:gd name="T173" fmla="*/ 118 w 118"/>
                <a:gd name="T174" fmla="*/ 438 h 43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438">
                  <a:moveTo>
                    <a:pt x="0" y="11"/>
                  </a:moveTo>
                  <a:lnTo>
                    <a:pt x="8" y="10"/>
                  </a:lnTo>
                  <a:lnTo>
                    <a:pt x="15" y="10"/>
                  </a:lnTo>
                  <a:lnTo>
                    <a:pt x="22" y="9"/>
                  </a:lnTo>
                  <a:lnTo>
                    <a:pt x="29" y="8"/>
                  </a:lnTo>
                  <a:lnTo>
                    <a:pt x="37" y="7"/>
                  </a:lnTo>
                  <a:lnTo>
                    <a:pt x="44" y="7"/>
                  </a:lnTo>
                  <a:lnTo>
                    <a:pt x="51" y="6"/>
                  </a:lnTo>
                  <a:lnTo>
                    <a:pt x="59" y="6"/>
                  </a:lnTo>
                  <a:lnTo>
                    <a:pt x="66" y="5"/>
                  </a:lnTo>
                  <a:lnTo>
                    <a:pt x="73" y="4"/>
                  </a:lnTo>
                  <a:lnTo>
                    <a:pt x="81" y="3"/>
                  </a:lnTo>
                  <a:lnTo>
                    <a:pt x="88" y="3"/>
                  </a:lnTo>
                  <a:lnTo>
                    <a:pt x="95" y="2"/>
                  </a:lnTo>
                  <a:lnTo>
                    <a:pt x="102" y="2"/>
                  </a:lnTo>
                  <a:lnTo>
                    <a:pt x="109" y="0"/>
                  </a:lnTo>
                  <a:lnTo>
                    <a:pt x="117" y="0"/>
                  </a:lnTo>
                  <a:lnTo>
                    <a:pt x="117" y="107"/>
                  </a:lnTo>
                  <a:lnTo>
                    <a:pt x="118" y="215"/>
                  </a:lnTo>
                  <a:lnTo>
                    <a:pt x="118" y="323"/>
                  </a:lnTo>
                  <a:lnTo>
                    <a:pt x="118" y="430"/>
                  </a:lnTo>
                  <a:lnTo>
                    <a:pt x="118" y="432"/>
                  </a:lnTo>
                  <a:lnTo>
                    <a:pt x="118" y="434"/>
                  </a:lnTo>
                  <a:lnTo>
                    <a:pt x="118" y="436"/>
                  </a:lnTo>
                  <a:lnTo>
                    <a:pt x="118" y="438"/>
                  </a:lnTo>
                  <a:lnTo>
                    <a:pt x="112" y="438"/>
                  </a:lnTo>
                  <a:lnTo>
                    <a:pt x="106" y="438"/>
                  </a:lnTo>
                  <a:lnTo>
                    <a:pt x="100" y="438"/>
                  </a:lnTo>
                  <a:lnTo>
                    <a:pt x="94" y="438"/>
                  </a:lnTo>
                  <a:lnTo>
                    <a:pt x="88" y="438"/>
                  </a:lnTo>
                  <a:lnTo>
                    <a:pt x="82" y="438"/>
                  </a:lnTo>
                  <a:lnTo>
                    <a:pt x="77" y="438"/>
                  </a:lnTo>
                  <a:lnTo>
                    <a:pt x="70" y="438"/>
                  </a:lnTo>
                  <a:lnTo>
                    <a:pt x="64" y="438"/>
                  </a:lnTo>
                  <a:lnTo>
                    <a:pt x="59" y="438"/>
                  </a:lnTo>
                  <a:lnTo>
                    <a:pt x="53" y="438"/>
                  </a:lnTo>
                  <a:lnTo>
                    <a:pt x="46" y="438"/>
                  </a:lnTo>
                  <a:lnTo>
                    <a:pt x="41" y="438"/>
                  </a:lnTo>
                  <a:lnTo>
                    <a:pt x="35" y="438"/>
                  </a:lnTo>
                  <a:lnTo>
                    <a:pt x="29" y="438"/>
                  </a:lnTo>
                  <a:lnTo>
                    <a:pt x="23" y="438"/>
                  </a:lnTo>
                  <a:lnTo>
                    <a:pt x="22" y="434"/>
                  </a:lnTo>
                  <a:lnTo>
                    <a:pt x="22" y="429"/>
                  </a:lnTo>
                  <a:lnTo>
                    <a:pt x="22" y="425"/>
                  </a:lnTo>
                  <a:lnTo>
                    <a:pt x="22" y="421"/>
                  </a:lnTo>
                  <a:lnTo>
                    <a:pt x="19" y="421"/>
                  </a:lnTo>
                  <a:lnTo>
                    <a:pt x="16" y="421"/>
                  </a:lnTo>
                  <a:lnTo>
                    <a:pt x="14" y="420"/>
                  </a:lnTo>
                  <a:lnTo>
                    <a:pt x="11" y="420"/>
                  </a:lnTo>
                  <a:lnTo>
                    <a:pt x="9" y="420"/>
                  </a:lnTo>
                  <a:lnTo>
                    <a:pt x="6" y="419"/>
                  </a:lnTo>
                  <a:lnTo>
                    <a:pt x="4" y="419"/>
                  </a:lnTo>
                  <a:lnTo>
                    <a:pt x="1" y="419"/>
                  </a:lnTo>
                  <a:lnTo>
                    <a:pt x="1" y="317"/>
                  </a:lnTo>
                  <a:lnTo>
                    <a:pt x="1" y="215"/>
                  </a:lnTo>
                  <a:lnTo>
                    <a:pt x="1" y="11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79E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6" name="Freeform 89"/>
            <p:cNvSpPr>
              <a:spLocks/>
            </p:cNvSpPr>
            <p:nvPr/>
          </p:nvSpPr>
          <p:spPr bwMode="auto">
            <a:xfrm>
              <a:off x="2410" y="1911"/>
              <a:ext cx="118" cy="401"/>
            </a:xfrm>
            <a:custGeom>
              <a:avLst/>
              <a:gdLst>
                <a:gd name="T0" fmla="*/ 0 w 118"/>
                <a:gd name="T1" fmla="*/ 11 h 401"/>
                <a:gd name="T2" fmla="*/ 8 w 118"/>
                <a:gd name="T3" fmla="*/ 10 h 401"/>
                <a:gd name="T4" fmla="*/ 15 w 118"/>
                <a:gd name="T5" fmla="*/ 10 h 401"/>
                <a:gd name="T6" fmla="*/ 22 w 118"/>
                <a:gd name="T7" fmla="*/ 9 h 401"/>
                <a:gd name="T8" fmla="*/ 29 w 118"/>
                <a:gd name="T9" fmla="*/ 8 h 401"/>
                <a:gd name="T10" fmla="*/ 37 w 118"/>
                <a:gd name="T11" fmla="*/ 7 h 401"/>
                <a:gd name="T12" fmla="*/ 44 w 118"/>
                <a:gd name="T13" fmla="*/ 7 h 401"/>
                <a:gd name="T14" fmla="*/ 51 w 118"/>
                <a:gd name="T15" fmla="*/ 6 h 401"/>
                <a:gd name="T16" fmla="*/ 59 w 118"/>
                <a:gd name="T17" fmla="*/ 6 h 401"/>
                <a:gd name="T18" fmla="*/ 66 w 118"/>
                <a:gd name="T19" fmla="*/ 5 h 401"/>
                <a:gd name="T20" fmla="*/ 73 w 118"/>
                <a:gd name="T21" fmla="*/ 4 h 401"/>
                <a:gd name="T22" fmla="*/ 81 w 118"/>
                <a:gd name="T23" fmla="*/ 4 h 401"/>
                <a:gd name="T24" fmla="*/ 88 w 118"/>
                <a:gd name="T25" fmla="*/ 3 h 401"/>
                <a:gd name="T26" fmla="*/ 95 w 118"/>
                <a:gd name="T27" fmla="*/ 2 h 401"/>
                <a:gd name="T28" fmla="*/ 102 w 118"/>
                <a:gd name="T29" fmla="*/ 2 h 401"/>
                <a:gd name="T30" fmla="*/ 109 w 118"/>
                <a:gd name="T31" fmla="*/ 1 h 401"/>
                <a:gd name="T32" fmla="*/ 117 w 118"/>
                <a:gd name="T33" fmla="*/ 0 h 401"/>
                <a:gd name="T34" fmla="*/ 117 w 118"/>
                <a:gd name="T35" fmla="*/ 99 h 401"/>
                <a:gd name="T36" fmla="*/ 118 w 118"/>
                <a:gd name="T37" fmla="*/ 197 h 401"/>
                <a:gd name="T38" fmla="*/ 118 w 118"/>
                <a:gd name="T39" fmla="*/ 295 h 401"/>
                <a:gd name="T40" fmla="*/ 118 w 118"/>
                <a:gd name="T41" fmla="*/ 394 h 401"/>
                <a:gd name="T42" fmla="*/ 118 w 118"/>
                <a:gd name="T43" fmla="*/ 395 h 401"/>
                <a:gd name="T44" fmla="*/ 118 w 118"/>
                <a:gd name="T45" fmla="*/ 397 h 401"/>
                <a:gd name="T46" fmla="*/ 118 w 118"/>
                <a:gd name="T47" fmla="*/ 399 h 401"/>
                <a:gd name="T48" fmla="*/ 118 w 118"/>
                <a:gd name="T49" fmla="*/ 401 h 401"/>
                <a:gd name="T50" fmla="*/ 112 w 118"/>
                <a:gd name="T51" fmla="*/ 401 h 401"/>
                <a:gd name="T52" fmla="*/ 106 w 118"/>
                <a:gd name="T53" fmla="*/ 401 h 401"/>
                <a:gd name="T54" fmla="*/ 100 w 118"/>
                <a:gd name="T55" fmla="*/ 401 h 401"/>
                <a:gd name="T56" fmla="*/ 94 w 118"/>
                <a:gd name="T57" fmla="*/ 401 h 401"/>
                <a:gd name="T58" fmla="*/ 88 w 118"/>
                <a:gd name="T59" fmla="*/ 401 h 401"/>
                <a:gd name="T60" fmla="*/ 82 w 118"/>
                <a:gd name="T61" fmla="*/ 401 h 401"/>
                <a:gd name="T62" fmla="*/ 77 w 118"/>
                <a:gd name="T63" fmla="*/ 401 h 401"/>
                <a:gd name="T64" fmla="*/ 70 w 118"/>
                <a:gd name="T65" fmla="*/ 401 h 401"/>
                <a:gd name="T66" fmla="*/ 64 w 118"/>
                <a:gd name="T67" fmla="*/ 401 h 401"/>
                <a:gd name="T68" fmla="*/ 59 w 118"/>
                <a:gd name="T69" fmla="*/ 401 h 401"/>
                <a:gd name="T70" fmla="*/ 53 w 118"/>
                <a:gd name="T71" fmla="*/ 401 h 401"/>
                <a:gd name="T72" fmla="*/ 46 w 118"/>
                <a:gd name="T73" fmla="*/ 401 h 401"/>
                <a:gd name="T74" fmla="*/ 41 w 118"/>
                <a:gd name="T75" fmla="*/ 401 h 401"/>
                <a:gd name="T76" fmla="*/ 35 w 118"/>
                <a:gd name="T77" fmla="*/ 401 h 401"/>
                <a:gd name="T78" fmla="*/ 29 w 118"/>
                <a:gd name="T79" fmla="*/ 401 h 401"/>
                <a:gd name="T80" fmla="*/ 23 w 118"/>
                <a:gd name="T81" fmla="*/ 401 h 401"/>
                <a:gd name="T82" fmla="*/ 22 w 118"/>
                <a:gd name="T83" fmla="*/ 397 h 401"/>
                <a:gd name="T84" fmla="*/ 22 w 118"/>
                <a:gd name="T85" fmla="*/ 393 h 401"/>
                <a:gd name="T86" fmla="*/ 22 w 118"/>
                <a:gd name="T87" fmla="*/ 390 h 401"/>
                <a:gd name="T88" fmla="*/ 22 w 118"/>
                <a:gd name="T89" fmla="*/ 386 h 401"/>
                <a:gd name="T90" fmla="*/ 19 w 118"/>
                <a:gd name="T91" fmla="*/ 386 h 401"/>
                <a:gd name="T92" fmla="*/ 16 w 118"/>
                <a:gd name="T93" fmla="*/ 386 h 401"/>
                <a:gd name="T94" fmla="*/ 14 w 118"/>
                <a:gd name="T95" fmla="*/ 385 h 401"/>
                <a:gd name="T96" fmla="*/ 11 w 118"/>
                <a:gd name="T97" fmla="*/ 384 h 401"/>
                <a:gd name="T98" fmla="*/ 9 w 118"/>
                <a:gd name="T99" fmla="*/ 384 h 401"/>
                <a:gd name="T100" fmla="*/ 6 w 118"/>
                <a:gd name="T101" fmla="*/ 384 h 401"/>
                <a:gd name="T102" fmla="*/ 4 w 118"/>
                <a:gd name="T103" fmla="*/ 384 h 401"/>
                <a:gd name="T104" fmla="*/ 1 w 118"/>
                <a:gd name="T105" fmla="*/ 383 h 401"/>
                <a:gd name="T106" fmla="*/ 1 w 118"/>
                <a:gd name="T107" fmla="*/ 290 h 401"/>
                <a:gd name="T108" fmla="*/ 1 w 118"/>
                <a:gd name="T109" fmla="*/ 197 h 401"/>
                <a:gd name="T110" fmla="*/ 1 w 118"/>
                <a:gd name="T111" fmla="*/ 104 h 401"/>
                <a:gd name="T112" fmla="*/ 0 w 118"/>
                <a:gd name="T113" fmla="*/ 11 h 40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401"/>
                <a:gd name="T173" fmla="*/ 118 w 118"/>
                <a:gd name="T174" fmla="*/ 401 h 40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401">
                  <a:moveTo>
                    <a:pt x="0" y="11"/>
                  </a:moveTo>
                  <a:lnTo>
                    <a:pt x="8" y="10"/>
                  </a:lnTo>
                  <a:lnTo>
                    <a:pt x="15" y="10"/>
                  </a:lnTo>
                  <a:lnTo>
                    <a:pt x="22" y="9"/>
                  </a:lnTo>
                  <a:lnTo>
                    <a:pt x="29" y="8"/>
                  </a:lnTo>
                  <a:lnTo>
                    <a:pt x="37" y="7"/>
                  </a:lnTo>
                  <a:lnTo>
                    <a:pt x="44" y="7"/>
                  </a:lnTo>
                  <a:lnTo>
                    <a:pt x="51" y="6"/>
                  </a:lnTo>
                  <a:lnTo>
                    <a:pt x="59" y="6"/>
                  </a:lnTo>
                  <a:lnTo>
                    <a:pt x="66" y="5"/>
                  </a:lnTo>
                  <a:lnTo>
                    <a:pt x="73" y="4"/>
                  </a:lnTo>
                  <a:lnTo>
                    <a:pt x="81" y="4"/>
                  </a:lnTo>
                  <a:lnTo>
                    <a:pt x="88" y="3"/>
                  </a:lnTo>
                  <a:lnTo>
                    <a:pt x="95" y="2"/>
                  </a:lnTo>
                  <a:lnTo>
                    <a:pt x="102" y="2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99"/>
                  </a:lnTo>
                  <a:lnTo>
                    <a:pt x="118" y="197"/>
                  </a:lnTo>
                  <a:lnTo>
                    <a:pt x="118" y="295"/>
                  </a:lnTo>
                  <a:lnTo>
                    <a:pt x="118" y="394"/>
                  </a:lnTo>
                  <a:lnTo>
                    <a:pt x="118" y="395"/>
                  </a:lnTo>
                  <a:lnTo>
                    <a:pt x="118" y="397"/>
                  </a:lnTo>
                  <a:lnTo>
                    <a:pt x="118" y="399"/>
                  </a:lnTo>
                  <a:lnTo>
                    <a:pt x="118" y="401"/>
                  </a:lnTo>
                  <a:lnTo>
                    <a:pt x="112" y="401"/>
                  </a:lnTo>
                  <a:lnTo>
                    <a:pt x="106" y="401"/>
                  </a:lnTo>
                  <a:lnTo>
                    <a:pt x="100" y="401"/>
                  </a:lnTo>
                  <a:lnTo>
                    <a:pt x="94" y="401"/>
                  </a:lnTo>
                  <a:lnTo>
                    <a:pt x="88" y="401"/>
                  </a:lnTo>
                  <a:lnTo>
                    <a:pt x="82" y="401"/>
                  </a:lnTo>
                  <a:lnTo>
                    <a:pt x="77" y="401"/>
                  </a:lnTo>
                  <a:lnTo>
                    <a:pt x="70" y="401"/>
                  </a:lnTo>
                  <a:lnTo>
                    <a:pt x="64" y="401"/>
                  </a:lnTo>
                  <a:lnTo>
                    <a:pt x="59" y="401"/>
                  </a:lnTo>
                  <a:lnTo>
                    <a:pt x="53" y="401"/>
                  </a:lnTo>
                  <a:lnTo>
                    <a:pt x="46" y="401"/>
                  </a:lnTo>
                  <a:lnTo>
                    <a:pt x="41" y="401"/>
                  </a:lnTo>
                  <a:lnTo>
                    <a:pt x="35" y="401"/>
                  </a:lnTo>
                  <a:lnTo>
                    <a:pt x="29" y="401"/>
                  </a:lnTo>
                  <a:lnTo>
                    <a:pt x="23" y="401"/>
                  </a:lnTo>
                  <a:lnTo>
                    <a:pt x="22" y="397"/>
                  </a:lnTo>
                  <a:lnTo>
                    <a:pt x="22" y="393"/>
                  </a:lnTo>
                  <a:lnTo>
                    <a:pt x="22" y="390"/>
                  </a:lnTo>
                  <a:lnTo>
                    <a:pt x="22" y="386"/>
                  </a:lnTo>
                  <a:lnTo>
                    <a:pt x="19" y="386"/>
                  </a:lnTo>
                  <a:lnTo>
                    <a:pt x="16" y="386"/>
                  </a:lnTo>
                  <a:lnTo>
                    <a:pt x="14" y="385"/>
                  </a:lnTo>
                  <a:lnTo>
                    <a:pt x="11" y="384"/>
                  </a:lnTo>
                  <a:lnTo>
                    <a:pt x="9" y="384"/>
                  </a:lnTo>
                  <a:lnTo>
                    <a:pt x="6" y="384"/>
                  </a:lnTo>
                  <a:lnTo>
                    <a:pt x="4" y="384"/>
                  </a:lnTo>
                  <a:lnTo>
                    <a:pt x="1" y="383"/>
                  </a:lnTo>
                  <a:lnTo>
                    <a:pt x="1" y="290"/>
                  </a:lnTo>
                  <a:lnTo>
                    <a:pt x="1" y="197"/>
                  </a:lnTo>
                  <a:lnTo>
                    <a:pt x="1" y="10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CA5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7" name="Freeform 90"/>
            <p:cNvSpPr>
              <a:spLocks/>
            </p:cNvSpPr>
            <p:nvPr/>
          </p:nvSpPr>
          <p:spPr bwMode="auto">
            <a:xfrm>
              <a:off x="2410" y="1911"/>
              <a:ext cx="118" cy="364"/>
            </a:xfrm>
            <a:custGeom>
              <a:avLst/>
              <a:gdLst>
                <a:gd name="T0" fmla="*/ 0 w 118"/>
                <a:gd name="T1" fmla="*/ 11 h 364"/>
                <a:gd name="T2" fmla="*/ 8 w 118"/>
                <a:gd name="T3" fmla="*/ 10 h 364"/>
                <a:gd name="T4" fmla="*/ 15 w 118"/>
                <a:gd name="T5" fmla="*/ 10 h 364"/>
                <a:gd name="T6" fmla="*/ 22 w 118"/>
                <a:gd name="T7" fmla="*/ 9 h 364"/>
                <a:gd name="T8" fmla="*/ 29 w 118"/>
                <a:gd name="T9" fmla="*/ 8 h 364"/>
                <a:gd name="T10" fmla="*/ 37 w 118"/>
                <a:gd name="T11" fmla="*/ 7 h 364"/>
                <a:gd name="T12" fmla="*/ 44 w 118"/>
                <a:gd name="T13" fmla="*/ 7 h 364"/>
                <a:gd name="T14" fmla="*/ 51 w 118"/>
                <a:gd name="T15" fmla="*/ 6 h 364"/>
                <a:gd name="T16" fmla="*/ 59 w 118"/>
                <a:gd name="T17" fmla="*/ 6 h 364"/>
                <a:gd name="T18" fmla="*/ 66 w 118"/>
                <a:gd name="T19" fmla="*/ 5 h 364"/>
                <a:gd name="T20" fmla="*/ 73 w 118"/>
                <a:gd name="T21" fmla="*/ 4 h 364"/>
                <a:gd name="T22" fmla="*/ 81 w 118"/>
                <a:gd name="T23" fmla="*/ 4 h 364"/>
                <a:gd name="T24" fmla="*/ 88 w 118"/>
                <a:gd name="T25" fmla="*/ 3 h 364"/>
                <a:gd name="T26" fmla="*/ 95 w 118"/>
                <a:gd name="T27" fmla="*/ 2 h 364"/>
                <a:gd name="T28" fmla="*/ 102 w 118"/>
                <a:gd name="T29" fmla="*/ 2 h 364"/>
                <a:gd name="T30" fmla="*/ 109 w 118"/>
                <a:gd name="T31" fmla="*/ 1 h 364"/>
                <a:gd name="T32" fmla="*/ 117 w 118"/>
                <a:gd name="T33" fmla="*/ 0 h 364"/>
                <a:gd name="T34" fmla="*/ 117 w 118"/>
                <a:gd name="T35" fmla="*/ 89 h 364"/>
                <a:gd name="T36" fmla="*/ 118 w 118"/>
                <a:gd name="T37" fmla="*/ 179 h 364"/>
                <a:gd name="T38" fmla="*/ 118 w 118"/>
                <a:gd name="T39" fmla="*/ 268 h 364"/>
                <a:gd name="T40" fmla="*/ 118 w 118"/>
                <a:gd name="T41" fmla="*/ 357 h 364"/>
                <a:gd name="T42" fmla="*/ 118 w 118"/>
                <a:gd name="T43" fmla="*/ 359 h 364"/>
                <a:gd name="T44" fmla="*/ 118 w 118"/>
                <a:gd name="T45" fmla="*/ 361 h 364"/>
                <a:gd name="T46" fmla="*/ 118 w 118"/>
                <a:gd name="T47" fmla="*/ 362 h 364"/>
                <a:gd name="T48" fmla="*/ 118 w 118"/>
                <a:gd name="T49" fmla="*/ 364 h 364"/>
                <a:gd name="T50" fmla="*/ 112 w 118"/>
                <a:gd name="T51" fmla="*/ 364 h 364"/>
                <a:gd name="T52" fmla="*/ 106 w 118"/>
                <a:gd name="T53" fmla="*/ 364 h 364"/>
                <a:gd name="T54" fmla="*/ 100 w 118"/>
                <a:gd name="T55" fmla="*/ 364 h 364"/>
                <a:gd name="T56" fmla="*/ 94 w 118"/>
                <a:gd name="T57" fmla="*/ 364 h 364"/>
                <a:gd name="T58" fmla="*/ 88 w 118"/>
                <a:gd name="T59" fmla="*/ 364 h 364"/>
                <a:gd name="T60" fmla="*/ 82 w 118"/>
                <a:gd name="T61" fmla="*/ 364 h 364"/>
                <a:gd name="T62" fmla="*/ 77 w 118"/>
                <a:gd name="T63" fmla="*/ 364 h 364"/>
                <a:gd name="T64" fmla="*/ 70 w 118"/>
                <a:gd name="T65" fmla="*/ 364 h 364"/>
                <a:gd name="T66" fmla="*/ 64 w 118"/>
                <a:gd name="T67" fmla="*/ 364 h 364"/>
                <a:gd name="T68" fmla="*/ 59 w 118"/>
                <a:gd name="T69" fmla="*/ 364 h 364"/>
                <a:gd name="T70" fmla="*/ 53 w 118"/>
                <a:gd name="T71" fmla="*/ 364 h 364"/>
                <a:gd name="T72" fmla="*/ 46 w 118"/>
                <a:gd name="T73" fmla="*/ 364 h 364"/>
                <a:gd name="T74" fmla="*/ 41 w 118"/>
                <a:gd name="T75" fmla="*/ 364 h 364"/>
                <a:gd name="T76" fmla="*/ 35 w 118"/>
                <a:gd name="T77" fmla="*/ 364 h 364"/>
                <a:gd name="T78" fmla="*/ 29 w 118"/>
                <a:gd name="T79" fmla="*/ 364 h 364"/>
                <a:gd name="T80" fmla="*/ 23 w 118"/>
                <a:gd name="T81" fmla="*/ 364 h 364"/>
                <a:gd name="T82" fmla="*/ 22 w 118"/>
                <a:gd name="T83" fmla="*/ 361 h 364"/>
                <a:gd name="T84" fmla="*/ 22 w 118"/>
                <a:gd name="T85" fmla="*/ 357 h 364"/>
                <a:gd name="T86" fmla="*/ 22 w 118"/>
                <a:gd name="T87" fmla="*/ 354 h 364"/>
                <a:gd name="T88" fmla="*/ 22 w 118"/>
                <a:gd name="T89" fmla="*/ 350 h 364"/>
                <a:gd name="T90" fmla="*/ 19 w 118"/>
                <a:gd name="T91" fmla="*/ 350 h 364"/>
                <a:gd name="T92" fmla="*/ 16 w 118"/>
                <a:gd name="T93" fmla="*/ 350 h 364"/>
                <a:gd name="T94" fmla="*/ 14 w 118"/>
                <a:gd name="T95" fmla="*/ 350 h 364"/>
                <a:gd name="T96" fmla="*/ 11 w 118"/>
                <a:gd name="T97" fmla="*/ 349 h 364"/>
                <a:gd name="T98" fmla="*/ 9 w 118"/>
                <a:gd name="T99" fmla="*/ 349 h 364"/>
                <a:gd name="T100" fmla="*/ 6 w 118"/>
                <a:gd name="T101" fmla="*/ 349 h 364"/>
                <a:gd name="T102" fmla="*/ 4 w 118"/>
                <a:gd name="T103" fmla="*/ 349 h 364"/>
                <a:gd name="T104" fmla="*/ 1 w 118"/>
                <a:gd name="T105" fmla="*/ 349 h 364"/>
                <a:gd name="T106" fmla="*/ 1 w 118"/>
                <a:gd name="T107" fmla="*/ 264 h 364"/>
                <a:gd name="T108" fmla="*/ 1 w 118"/>
                <a:gd name="T109" fmla="*/ 179 h 364"/>
                <a:gd name="T110" fmla="*/ 1 w 118"/>
                <a:gd name="T111" fmla="*/ 95 h 364"/>
                <a:gd name="T112" fmla="*/ 0 w 118"/>
                <a:gd name="T113" fmla="*/ 11 h 36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364"/>
                <a:gd name="T173" fmla="*/ 118 w 118"/>
                <a:gd name="T174" fmla="*/ 364 h 36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364">
                  <a:moveTo>
                    <a:pt x="0" y="11"/>
                  </a:moveTo>
                  <a:lnTo>
                    <a:pt x="8" y="10"/>
                  </a:lnTo>
                  <a:lnTo>
                    <a:pt x="15" y="10"/>
                  </a:lnTo>
                  <a:lnTo>
                    <a:pt x="22" y="9"/>
                  </a:lnTo>
                  <a:lnTo>
                    <a:pt x="29" y="8"/>
                  </a:lnTo>
                  <a:lnTo>
                    <a:pt x="37" y="7"/>
                  </a:lnTo>
                  <a:lnTo>
                    <a:pt x="44" y="7"/>
                  </a:lnTo>
                  <a:lnTo>
                    <a:pt x="51" y="6"/>
                  </a:lnTo>
                  <a:lnTo>
                    <a:pt x="59" y="6"/>
                  </a:lnTo>
                  <a:lnTo>
                    <a:pt x="66" y="5"/>
                  </a:lnTo>
                  <a:lnTo>
                    <a:pt x="73" y="4"/>
                  </a:lnTo>
                  <a:lnTo>
                    <a:pt x="81" y="4"/>
                  </a:lnTo>
                  <a:lnTo>
                    <a:pt x="88" y="3"/>
                  </a:lnTo>
                  <a:lnTo>
                    <a:pt x="95" y="2"/>
                  </a:lnTo>
                  <a:lnTo>
                    <a:pt x="102" y="2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89"/>
                  </a:lnTo>
                  <a:lnTo>
                    <a:pt x="118" y="179"/>
                  </a:lnTo>
                  <a:lnTo>
                    <a:pt x="118" y="268"/>
                  </a:lnTo>
                  <a:lnTo>
                    <a:pt x="118" y="357"/>
                  </a:lnTo>
                  <a:lnTo>
                    <a:pt x="118" y="359"/>
                  </a:lnTo>
                  <a:lnTo>
                    <a:pt x="118" y="361"/>
                  </a:lnTo>
                  <a:lnTo>
                    <a:pt x="118" y="362"/>
                  </a:lnTo>
                  <a:lnTo>
                    <a:pt x="118" y="364"/>
                  </a:lnTo>
                  <a:lnTo>
                    <a:pt x="112" y="364"/>
                  </a:lnTo>
                  <a:lnTo>
                    <a:pt x="106" y="364"/>
                  </a:lnTo>
                  <a:lnTo>
                    <a:pt x="100" y="364"/>
                  </a:lnTo>
                  <a:lnTo>
                    <a:pt x="94" y="364"/>
                  </a:lnTo>
                  <a:lnTo>
                    <a:pt x="88" y="364"/>
                  </a:lnTo>
                  <a:lnTo>
                    <a:pt x="82" y="364"/>
                  </a:lnTo>
                  <a:lnTo>
                    <a:pt x="77" y="364"/>
                  </a:lnTo>
                  <a:lnTo>
                    <a:pt x="70" y="364"/>
                  </a:lnTo>
                  <a:lnTo>
                    <a:pt x="64" y="364"/>
                  </a:lnTo>
                  <a:lnTo>
                    <a:pt x="59" y="364"/>
                  </a:lnTo>
                  <a:lnTo>
                    <a:pt x="53" y="364"/>
                  </a:lnTo>
                  <a:lnTo>
                    <a:pt x="46" y="364"/>
                  </a:lnTo>
                  <a:lnTo>
                    <a:pt x="41" y="364"/>
                  </a:lnTo>
                  <a:lnTo>
                    <a:pt x="35" y="364"/>
                  </a:lnTo>
                  <a:lnTo>
                    <a:pt x="29" y="364"/>
                  </a:lnTo>
                  <a:lnTo>
                    <a:pt x="23" y="364"/>
                  </a:lnTo>
                  <a:lnTo>
                    <a:pt x="22" y="361"/>
                  </a:lnTo>
                  <a:lnTo>
                    <a:pt x="22" y="357"/>
                  </a:lnTo>
                  <a:lnTo>
                    <a:pt x="22" y="354"/>
                  </a:lnTo>
                  <a:lnTo>
                    <a:pt x="22" y="350"/>
                  </a:lnTo>
                  <a:lnTo>
                    <a:pt x="19" y="350"/>
                  </a:lnTo>
                  <a:lnTo>
                    <a:pt x="16" y="350"/>
                  </a:lnTo>
                  <a:lnTo>
                    <a:pt x="14" y="350"/>
                  </a:lnTo>
                  <a:lnTo>
                    <a:pt x="11" y="349"/>
                  </a:lnTo>
                  <a:lnTo>
                    <a:pt x="9" y="349"/>
                  </a:lnTo>
                  <a:lnTo>
                    <a:pt x="6" y="349"/>
                  </a:lnTo>
                  <a:lnTo>
                    <a:pt x="4" y="349"/>
                  </a:lnTo>
                  <a:lnTo>
                    <a:pt x="1" y="349"/>
                  </a:lnTo>
                  <a:lnTo>
                    <a:pt x="1" y="264"/>
                  </a:lnTo>
                  <a:lnTo>
                    <a:pt x="1" y="179"/>
                  </a:lnTo>
                  <a:lnTo>
                    <a:pt x="1" y="9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C1AD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8" name="Freeform 91"/>
            <p:cNvSpPr>
              <a:spLocks/>
            </p:cNvSpPr>
            <p:nvPr/>
          </p:nvSpPr>
          <p:spPr bwMode="auto">
            <a:xfrm>
              <a:off x="2410" y="1912"/>
              <a:ext cx="118" cy="326"/>
            </a:xfrm>
            <a:custGeom>
              <a:avLst/>
              <a:gdLst>
                <a:gd name="T0" fmla="*/ 0 w 118"/>
                <a:gd name="T1" fmla="*/ 9 h 326"/>
                <a:gd name="T2" fmla="*/ 8 w 118"/>
                <a:gd name="T3" fmla="*/ 9 h 326"/>
                <a:gd name="T4" fmla="*/ 15 w 118"/>
                <a:gd name="T5" fmla="*/ 8 h 326"/>
                <a:gd name="T6" fmla="*/ 22 w 118"/>
                <a:gd name="T7" fmla="*/ 7 h 326"/>
                <a:gd name="T8" fmla="*/ 29 w 118"/>
                <a:gd name="T9" fmla="*/ 7 h 326"/>
                <a:gd name="T10" fmla="*/ 37 w 118"/>
                <a:gd name="T11" fmla="*/ 6 h 326"/>
                <a:gd name="T12" fmla="*/ 44 w 118"/>
                <a:gd name="T13" fmla="*/ 6 h 326"/>
                <a:gd name="T14" fmla="*/ 51 w 118"/>
                <a:gd name="T15" fmla="*/ 5 h 326"/>
                <a:gd name="T16" fmla="*/ 59 w 118"/>
                <a:gd name="T17" fmla="*/ 5 h 326"/>
                <a:gd name="T18" fmla="*/ 66 w 118"/>
                <a:gd name="T19" fmla="*/ 4 h 326"/>
                <a:gd name="T20" fmla="*/ 73 w 118"/>
                <a:gd name="T21" fmla="*/ 3 h 326"/>
                <a:gd name="T22" fmla="*/ 81 w 118"/>
                <a:gd name="T23" fmla="*/ 3 h 326"/>
                <a:gd name="T24" fmla="*/ 88 w 118"/>
                <a:gd name="T25" fmla="*/ 2 h 326"/>
                <a:gd name="T26" fmla="*/ 95 w 118"/>
                <a:gd name="T27" fmla="*/ 2 h 326"/>
                <a:gd name="T28" fmla="*/ 102 w 118"/>
                <a:gd name="T29" fmla="*/ 1 h 326"/>
                <a:gd name="T30" fmla="*/ 109 w 118"/>
                <a:gd name="T31" fmla="*/ 1 h 326"/>
                <a:gd name="T32" fmla="*/ 117 w 118"/>
                <a:gd name="T33" fmla="*/ 0 h 326"/>
                <a:gd name="T34" fmla="*/ 117 w 118"/>
                <a:gd name="T35" fmla="*/ 80 h 326"/>
                <a:gd name="T36" fmla="*/ 118 w 118"/>
                <a:gd name="T37" fmla="*/ 160 h 326"/>
                <a:gd name="T38" fmla="*/ 118 w 118"/>
                <a:gd name="T39" fmla="*/ 240 h 326"/>
                <a:gd name="T40" fmla="*/ 118 w 118"/>
                <a:gd name="T41" fmla="*/ 320 h 326"/>
                <a:gd name="T42" fmla="*/ 118 w 118"/>
                <a:gd name="T43" fmla="*/ 322 h 326"/>
                <a:gd name="T44" fmla="*/ 118 w 118"/>
                <a:gd name="T45" fmla="*/ 323 h 326"/>
                <a:gd name="T46" fmla="*/ 118 w 118"/>
                <a:gd name="T47" fmla="*/ 325 h 326"/>
                <a:gd name="T48" fmla="*/ 118 w 118"/>
                <a:gd name="T49" fmla="*/ 326 h 326"/>
                <a:gd name="T50" fmla="*/ 112 w 118"/>
                <a:gd name="T51" fmla="*/ 326 h 326"/>
                <a:gd name="T52" fmla="*/ 106 w 118"/>
                <a:gd name="T53" fmla="*/ 326 h 326"/>
                <a:gd name="T54" fmla="*/ 100 w 118"/>
                <a:gd name="T55" fmla="*/ 326 h 326"/>
                <a:gd name="T56" fmla="*/ 94 w 118"/>
                <a:gd name="T57" fmla="*/ 326 h 326"/>
                <a:gd name="T58" fmla="*/ 88 w 118"/>
                <a:gd name="T59" fmla="*/ 326 h 326"/>
                <a:gd name="T60" fmla="*/ 82 w 118"/>
                <a:gd name="T61" fmla="*/ 326 h 326"/>
                <a:gd name="T62" fmla="*/ 77 w 118"/>
                <a:gd name="T63" fmla="*/ 326 h 326"/>
                <a:gd name="T64" fmla="*/ 70 w 118"/>
                <a:gd name="T65" fmla="*/ 326 h 326"/>
                <a:gd name="T66" fmla="*/ 64 w 118"/>
                <a:gd name="T67" fmla="*/ 326 h 326"/>
                <a:gd name="T68" fmla="*/ 59 w 118"/>
                <a:gd name="T69" fmla="*/ 326 h 326"/>
                <a:gd name="T70" fmla="*/ 53 w 118"/>
                <a:gd name="T71" fmla="*/ 326 h 326"/>
                <a:gd name="T72" fmla="*/ 46 w 118"/>
                <a:gd name="T73" fmla="*/ 326 h 326"/>
                <a:gd name="T74" fmla="*/ 41 w 118"/>
                <a:gd name="T75" fmla="*/ 326 h 326"/>
                <a:gd name="T76" fmla="*/ 35 w 118"/>
                <a:gd name="T77" fmla="*/ 326 h 326"/>
                <a:gd name="T78" fmla="*/ 29 w 118"/>
                <a:gd name="T79" fmla="*/ 326 h 326"/>
                <a:gd name="T80" fmla="*/ 23 w 118"/>
                <a:gd name="T81" fmla="*/ 326 h 326"/>
                <a:gd name="T82" fmla="*/ 22 w 118"/>
                <a:gd name="T83" fmla="*/ 323 h 326"/>
                <a:gd name="T84" fmla="*/ 22 w 118"/>
                <a:gd name="T85" fmla="*/ 320 h 326"/>
                <a:gd name="T86" fmla="*/ 22 w 118"/>
                <a:gd name="T87" fmla="*/ 317 h 326"/>
                <a:gd name="T88" fmla="*/ 22 w 118"/>
                <a:gd name="T89" fmla="*/ 314 h 326"/>
                <a:gd name="T90" fmla="*/ 19 w 118"/>
                <a:gd name="T91" fmla="*/ 314 h 326"/>
                <a:gd name="T92" fmla="*/ 16 w 118"/>
                <a:gd name="T93" fmla="*/ 314 h 326"/>
                <a:gd name="T94" fmla="*/ 14 w 118"/>
                <a:gd name="T95" fmla="*/ 314 h 326"/>
                <a:gd name="T96" fmla="*/ 11 w 118"/>
                <a:gd name="T97" fmla="*/ 313 h 326"/>
                <a:gd name="T98" fmla="*/ 9 w 118"/>
                <a:gd name="T99" fmla="*/ 313 h 326"/>
                <a:gd name="T100" fmla="*/ 6 w 118"/>
                <a:gd name="T101" fmla="*/ 313 h 326"/>
                <a:gd name="T102" fmla="*/ 4 w 118"/>
                <a:gd name="T103" fmla="*/ 312 h 326"/>
                <a:gd name="T104" fmla="*/ 1 w 118"/>
                <a:gd name="T105" fmla="*/ 312 h 326"/>
                <a:gd name="T106" fmla="*/ 1 w 118"/>
                <a:gd name="T107" fmla="*/ 237 h 326"/>
                <a:gd name="T108" fmla="*/ 1 w 118"/>
                <a:gd name="T109" fmla="*/ 161 h 326"/>
                <a:gd name="T110" fmla="*/ 1 w 118"/>
                <a:gd name="T111" fmla="*/ 85 h 326"/>
                <a:gd name="T112" fmla="*/ 0 w 118"/>
                <a:gd name="T113" fmla="*/ 9 h 32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326"/>
                <a:gd name="T173" fmla="*/ 118 w 118"/>
                <a:gd name="T174" fmla="*/ 326 h 32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326">
                  <a:moveTo>
                    <a:pt x="0" y="9"/>
                  </a:moveTo>
                  <a:lnTo>
                    <a:pt x="8" y="9"/>
                  </a:lnTo>
                  <a:lnTo>
                    <a:pt x="15" y="8"/>
                  </a:lnTo>
                  <a:lnTo>
                    <a:pt x="22" y="7"/>
                  </a:lnTo>
                  <a:lnTo>
                    <a:pt x="29" y="7"/>
                  </a:lnTo>
                  <a:lnTo>
                    <a:pt x="37" y="6"/>
                  </a:lnTo>
                  <a:lnTo>
                    <a:pt x="44" y="6"/>
                  </a:lnTo>
                  <a:lnTo>
                    <a:pt x="51" y="5"/>
                  </a:lnTo>
                  <a:lnTo>
                    <a:pt x="59" y="5"/>
                  </a:lnTo>
                  <a:lnTo>
                    <a:pt x="66" y="4"/>
                  </a:lnTo>
                  <a:lnTo>
                    <a:pt x="73" y="3"/>
                  </a:lnTo>
                  <a:lnTo>
                    <a:pt x="81" y="3"/>
                  </a:lnTo>
                  <a:lnTo>
                    <a:pt x="88" y="2"/>
                  </a:lnTo>
                  <a:lnTo>
                    <a:pt x="95" y="2"/>
                  </a:lnTo>
                  <a:lnTo>
                    <a:pt x="102" y="1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80"/>
                  </a:lnTo>
                  <a:lnTo>
                    <a:pt x="118" y="160"/>
                  </a:lnTo>
                  <a:lnTo>
                    <a:pt x="118" y="240"/>
                  </a:lnTo>
                  <a:lnTo>
                    <a:pt x="118" y="320"/>
                  </a:lnTo>
                  <a:lnTo>
                    <a:pt x="118" y="322"/>
                  </a:lnTo>
                  <a:lnTo>
                    <a:pt x="118" y="323"/>
                  </a:lnTo>
                  <a:lnTo>
                    <a:pt x="118" y="325"/>
                  </a:lnTo>
                  <a:lnTo>
                    <a:pt x="118" y="326"/>
                  </a:lnTo>
                  <a:lnTo>
                    <a:pt x="112" y="326"/>
                  </a:lnTo>
                  <a:lnTo>
                    <a:pt x="106" y="326"/>
                  </a:lnTo>
                  <a:lnTo>
                    <a:pt x="100" y="326"/>
                  </a:lnTo>
                  <a:lnTo>
                    <a:pt x="94" y="326"/>
                  </a:lnTo>
                  <a:lnTo>
                    <a:pt x="88" y="326"/>
                  </a:lnTo>
                  <a:lnTo>
                    <a:pt x="82" y="326"/>
                  </a:lnTo>
                  <a:lnTo>
                    <a:pt x="77" y="326"/>
                  </a:lnTo>
                  <a:lnTo>
                    <a:pt x="70" y="326"/>
                  </a:lnTo>
                  <a:lnTo>
                    <a:pt x="64" y="326"/>
                  </a:lnTo>
                  <a:lnTo>
                    <a:pt x="59" y="326"/>
                  </a:lnTo>
                  <a:lnTo>
                    <a:pt x="53" y="326"/>
                  </a:lnTo>
                  <a:lnTo>
                    <a:pt x="46" y="326"/>
                  </a:lnTo>
                  <a:lnTo>
                    <a:pt x="41" y="326"/>
                  </a:lnTo>
                  <a:lnTo>
                    <a:pt x="35" y="326"/>
                  </a:lnTo>
                  <a:lnTo>
                    <a:pt x="29" y="326"/>
                  </a:lnTo>
                  <a:lnTo>
                    <a:pt x="23" y="326"/>
                  </a:lnTo>
                  <a:lnTo>
                    <a:pt x="22" y="323"/>
                  </a:lnTo>
                  <a:lnTo>
                    <a:pt x="22" y="320"/>
                  </a:lnTo>
                  <a:lnTo>
                    <a:pt x="22" y="317"/>
                  </a:lnTo>
                  <a:lnTo>
                    <a:pt x="22" y="314"/>
                  </a:lnTo>
                  <a:lnTo>
                    <a:pt x="19" y="314"/>
                  </a:lnTo>
                  <a:lnTo>
                    <a:pt x="16" y="314"/>
                  </a:lnTo>
                  <a:lnTo>
                    <a:pt x="14" y="314"/>
                  </a:lnTo>
                  <a:lnTo>
                    <a:pt x="11" y="313"/>
                  </a:lnTo>
                  <a:lnTo>
                    <a:pt x="9" y="313"/>
                  </a:lnTo>
                  <a:lnTo>
                    <a:pt x="6" y="313"/>
                  </a:lnTo>
                  <a:lnTo>
                    <a:pt x="4" y="312"/>
                  </a:lnTo>
                  <a:lnTo>
                    <a:pt x="1" y="312"/>
                  </a:lnTo>
                  <a:lnTo>
                    <a:pt x="1" y="237"/>
                  </a:lnTo>
                  <a:lnTo>
                    <a:pt x="1" y="161"/>
                  </a:lnTo>
                  <a:lnTo>
                    <a:pt x="1" y="8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C9B5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29" name="Freeform 92"/>
            <p:cNvSpPr>
              <a:spLocks/>
            </p:cNvSpPr>
            <p:nvPr/>
          </p:nvSpPr>
          <p:spPr bwMode="auto">
            <a:xfrm>
              <a:off x="2410" y="1912"/>
              <a:ext cx="118" cy="290"/>
            </a:xfrm>
            <a:custGeom>
              <a:avLst/>
              <a:gdLst>
                <a:gd name="T0" fmla="*/ 0 w 118"/>
                <a:gd name="T1" fmla="*/ 9 h 290"/>
                <a:gd name="T2" fmla="*/ 8 w 118"/>
                <a:gd name="T3" fmla="*/ 9 h 290"/>
                <a:gd name="T4" fmla="*/ 15 w 118"/>
                <a:gd name="T5" fmla="*/ 8 h 290"/>
                <a:gd name="T6" fmla="*/ 22 w 118"/>
                <a:gd name="T7" fmla="*/ 7 h 290"/>
                <a:gd name="T8" fmla="*/ 29 w 118"/>
                <a:gd name="T9" fmla="*/ 7 h 290"/>
                <a:gd name="T10" fmla="*/ 37 w 118"/>
                <a:gd name="T11" fmla="*/ 6 h 290"/>
                <a:gd name="T12" fmla="*/ 44 w 118"/>
                <a:gd name="T13" fmla="*/ 6 h 290"/>
                <a:gd name="T14" fmla="*/ 51 w 118"/>
                <a:gd name="T15" fmla="*/ 5 h 290"/>
                <a:gd name="T16" fmla="*/ 59 w 118"/>
                <a:gd name="T17" fmla="*/ 5 h 290"/>
                <a:gd name="T18" fmla="*/ 66 w 118"/>
                <a:gd name="T19" fmla="*/ 4 h 290"/>
                <a:gd name="T20" fmla="*/ 73 w 118"/>
                <a:gd name="T21" fmla="*/ 3 h 290"/>
                <a:gd name="T22" fmla="*/ 81 w 118"/>
                <a:gd name="T23" fmla="*/ 3 h 290"/>
                <a:gd name="T24" fmla="*/ 88 w 118"/>
                <a:gd name="T25" fmla="*/ 2 h 290"/>
                <a:gd name="T26" fmla="*/ 95 w 118"/>
                <a:gd name="T27" fmla="*/ 2 h 290"/>
                <a:gd name="T28" fmla="*/ 102 w 118"/>
                <a:gd name="T29" fmla="*/ 1 h 290"/>
                <a:gd name="T30" fmla="*/ 109 w 118"/>
                <a:gd name="T31" fmla="*/ 1 h 290"/>
                <a:gd name="T32" fmla="*/ 117 w 118"/>
                <a:gd name="T33" fmla="*/ 0 h 290"/>
                <a:gd name="T34" fmla="*/ 117 w 118"/>
                <a:gd name="T35" fmla="*/ 71 h 290"/>
                <a:gd name="T36" fmla="*/ 118 w 118"/>
                <a:gd name="T37" fmla="*/ 142 h 290"/>
                <a:gd name="T38" fmla="*/ 118 w 118"/>
                <a:gd name="T39" fmla="*/ 213 h 290"/>
                <a:gd name="T40" fmla="*/ 118 w 118"/>
                <a:gd name="T41" fmla="*/ 284 h 290"/>
                <a:gd name="T42" fmla="*/ 118 w 118"/>
                <a:gd name="T43" fmla="*/ 285 h 290"/>
                <a:gd name="T44" fmla="*/ 118 w 118"/>
                <a:gd name="T45" fmla="*/ 286 h 290"/>
                <a:gd name="T46" fmla="*/ 118 w 118"/>
                <a:gd name="T47" fmla="*/ 288 h 290"/>
                <a:gd name="T48" fmla="*/ 118 w 118"/>
                <a:gd name="T49" fmla="*/ 290 h 290"/>
                <a:gd name="T50" fmla="*/ 112 w 118"/>
                <a:gd name="T51" fmla="*/ 290 h 290"/>
                <a:gd name="T52" fmla="*/ 106 w 118"/>
                <a:gd name="T53" fmla="*/ 290 h 290"/>
                <a:gd name="T54" fmla="*/ 100 w 118"/>
                <a:gd name="T55" fmla="*/ 290 h 290"/>
                <a:gd name="T56" fmla="*/ 94 w 118"/>
                <a:gd name="T57" fmla="*/ 289 h 290"/>
                <a:gd name="T58" fmla="*/ 88 w 118"/>
                <a:gd name="T59" fmla="*/ 289 h 290"/>
                <a:gd name="T60" fmla="*/ 82 w 118"/>
                <a:gd name="T61" fmla="*/ 289 h 290"/>
                <a:gd name="T62" fmla="*/ 77 w 118"/>
                <a:gd name="T63" fmla="*/ 289 h 290"/>
                <a:gd name="T64" fmla="*/ 70 w 118"/>
                <a:gd name="T65" fmla="*/ 289 h 290"/>
                <a:gd name="T66" fmla="*/ 64 w 118"/>
                <a:gd name="T67" fmla="*/ 289 h 290"/>
                <a:gd name="T68" fmla="*/ 59 w 118"/>
                <a:gd name="T69" fmla="*/ 289 h 290"/>
                <a:gd name="T70" fmla="*/ 53 w 118"/>
                <a:gd name="T71" fmla="*/ 289 h 290"/>
                <a:gd name="T72" fmla="*/ 46 w 118"/>
                <a:gd name="T73" fmla="*/ 289 h 290"/>
                <a:gd name="T74" fmla="*/ 41 w 118"/>
                <a:gd name="T75" fmla="*/ 289 h 290"/>
                <a:gd name="T76" fmla="*/ 35 w 118"/>
                <a:gd name="T77" fmla="*/ 289 h 290"/>
                <a:gd name="T78" fmla="*/ 29 w 118"/>
                <a:gd name="T79" fmla="*/ 289 h 290"/>
                <a:gd name="T80" fmla="*/ 23 w 118"/>
                <a:gd name="T81" fmla="*/ 289 h 290"/>
                <a:gd name="T82" fmla="*/ 22 w 118"/>
                <a:gd name="T83" fmla="*/ 286 h 290"/>
                <a:gd name="T84" fmla="*/ 22 w 118"/>
                <a:gd name="T85" fmla="*/ 284 h 290"/>
                <a:gd name="T86" fmla="*/ 22 w 118"/>
                <a:gd name="T87" fmla="*/ 281 h 290"/>
                <a:gd name="T88" fmla="*/ 22 w 118"/>
                <a:gd name="T89" fmla="*/ 279 h 290"/>
                <a:gd name="T90" fmla="*/ 19 w 118"/>
                <a:gd name="T91" fmla="*/ 279 h 290"/>
                <a:gd name="T92" fmla="*/ 16 w 118"/>
                <a:gd name="T93" fmla="*/ 278 h 290"/>
                <a:gd name="T94" fmla="*/ 14 w 118"/>
                <a:gd name="T95" fmla="*/ 278 h 290"/>
                <a:gd name="T96" fmla="*/ 11 w 118"/>
                <a:gd name="T97" fmla="*/ 278 h 290"/>
                <a:gd name="T98" fmla="*/ 9 w 118"/>
                <a:gd name="T99" fmla="*/ 278 h 290"/>
                <a:gd name="T100" fmla="*/ 6 w 118"/>
                <a:gd name="T101" fmla="*/ 278 h 290"/>
                <a:gd name="T102" fmla="*/ 4 w 118"/>
                <a:gd name="T103" fmla="*/ 277 h 290"/>
                <a:gd name="T104" fmla="*/ 1 w 118"/>
                <a:gd name="T105" fmla="*/ 277 h 290"/>
                <a:gd name="T106" fmla="*/ 1 w 118"/>
                <a:gd name="T107" fmla="*/ 210 h 290"/>
                <a:gd name="T108" fmla="*/ 1 w 118"/>
                <a:gd name="T109" fmla="*/ 143 h 290"/>
                <a:gd name="T110" fmla="*/ 1 w 118"/>
                <a:gd name="T111" fmla="*/ 76 h 290"/>
                <a:gd name="T112" fmla="*/ 0 w 118"/>
                <a:gd name="T113" fmla="*/ 9 h 29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290"/>
                <a:gd name="T173" fmla="*/ 118 w 118"/>
                <a:gd name="T174" fmla="*/ 290 h 29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290">
                  <a:moveTo>
                    <a:pt x="0" y="9"/>
                  </a:moveTo>
                  <a:lnTo>
                    <a:pt x="8" y="9"/>
                  </a:lnTo>
                  <a:lnTo>
                    <a:pt x="15" y="8"/>
                  </a:lnTo>
                  <a:lnTo>
                    <a:pt x="22" y="7"/>
                  </a:lnTo>
                  <a:lnTo>
                    <a:pt x="29" y="7"/>
                  </a:lnTo>
                  <a:lnTo>
                    <a:pt x="37" y="6"/>
                  </a:lnTo>
                  <a:lnTo>
                    <a:pt x="44" y="6"/>
                  </a:lnTo>
                  <a:lnTo>
                    <a:pt x="51" y="5"/>
                  </a:lnTo>
                  <a:lnTo>
                    <a:pt x="59" y="5"/>
                  </a:lnTo>
                  <a:lnTo>
                    <a:pt x="66" y="4"/>
                  </a:lnTo>
                  <a:lnTo>
                    <a:pt x="73" y="3"/>
                  </a:lnTo>
                  <a:lnTo>
                    <a:pt x="81" y="3"/>
                  </a:lnTo>
                  <a:lnTo>
                    <a:pt x="88" y="2"/>
                  </a:lnTo>
                  <a:lnTo>
                    <a:pt x="95" y="2"/>
                  </a:lnTo>
                  <a:lnTo>
                    <a:pt x="102" y="1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71"/>
                  </a:lnTo>
                  <a:lnTo>
                    <a:pt x="118" y="142"/>
                  </a:lnTo>
                  <a:lnTo>
                    <a:pt x="118" y="213"/>
                  </a:lnTo>
                  <a:lnTo>
                    <a:pt x="118" y="284"/>
                  </a:lnTo>
                  <a:lnTo>
                    <a:pt x="118" y="285"/>
                  </a:lnTo>
                  <a:lnTo>
                    <a:pt x="118" y="286"/>
                  </a:lnTo>
                  <a:lnTo>
                    <a:pt x="118" y="288"/>
                  </a:lnTo>
                  <a:lnTo>
                    <a:pt x="118" y="290"/>
                  </a:lnTo>
                  <a:lnTo>
                    <a:pt x="112" y="290"/>
                  </a:lnTo>
                  <a:lnTo>
                    <a:pt x="106" y="290"/>
                  </a:lnTo>
                  <a:lnTo>
                    <a:pt x="100" y="290"/>
                  </a:lnTo>
                  <a:lnTo>
                    <a:pt x="94" y="289"/>
                  </a:lnTo>
                  <a:lnTo>
                    <a:pt x="88" y="289"/>
                  </a:lnTo>
                  <a:lnTo>
                    <a:pt x="82" y="289"/>
                  </a:lnTo>
                  <a:lnTo>
                    <a:pt x="77" y="289"/>
                  </a:lnTo>
                  <a:lnTo>
                    <a:pt x="70" y="289"/>
                  </a:lnTo>
                  <a:lnTo>
                    <a:pt x="64" y="289"/>
                  </a:lnTo>
                  <a:lnTo>
                    <a:pt x="59" y="289"/>
                  </a:lnTo>
                  <a:lnTo>
                    <a:pt x="53" y="289"/>
                  </a:lnTo>
                  <a:lnTo>
                    <a:pt x="46" y="289"/>
                  </a:lnTo>
                  <a:lnTo>
                    <a:pt x="41" y="289"/>
                  </a:lnTo>
                  <a:lnTo>
                    <a:pt x="35" y="289"/>
                  </a:lnTo>
                  <a:lnTo>
                    <a:pt x="29" y="289"/>
                  </a:lnTo>
                  <a:lnTo>
                    <a:pt x="23" y="289"/>
                  </a:lnTo>
                  <a:lnTo>
                    <a:pt x="22" y="286"/>
                  </a:lnTo>
                  <a:lnTo>
                    <a:pt x="22" y="284"/>
                  </a:lnTo>
                  <a:lnTo>
                    <a:pt x="22" y="281"/>
                  </a:lnTo>
                  <a:lnTo>
                    <a:pt x="22" y="279"/>
                  </a:lnTo>
                  <a:lnTo>
                    <a:pt x="19" y="279"/>
                  </a:lnTo>
                  <a:lnTo>
                    <a:pt x="16" y="278"/>
                  </a:lnTo>
                  <a:lnTo>
                    <a:pt x="14" y="278"/>
                  </a:lnTo>
                  <a:lnTo>
                    <a:pt x="11" y="278"/>
                  </a:lnTo>
                  <a:lnTo>
                    <a:pt x="9" y="278"/>
                  </a:lnTo>
                  <a:lnTo>
                    <a:pt x="6" y="278"/>
                  </a:lnTo>
                  <a:lnTo>
                    <a:pt x="4" y="277"/>
                  </a:lnTo>
                  <a:lnTo>
                    <a:pt x="1" y="277"/>
                  </a:lnTo>
                  <a:lnTo>
                    <a:pt x="1" y="210"/>
                  </a:lnTo>
                  <a:lnTo>
                    <a:pt x="1" y="143"/>
                  </a:lnTo>
                  <a:lnTo>
                    <a:pt x="1" y="76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CCBA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0" name="Freeform 93"/>
            <p:cNvSpPr>
              <a:spLocks/>
            </p:cNvSpPr>
            <p:nvPr/>
          </p:nvSpPr>
          <p:spPr bwMode="auto">
            <a:xfrm>
              <a:off x="2410" y="1913"/>
              <a:ext cx="118" cy="252"/>
            </a:xfrm>
            <a:custGeom>
              <a:avLst/>
              <a:gdLst>
                <a:gd name="T0" fmla="*/ 0 w 118"/>
                <a:gd name="T1" fmla="*/ 8 h 252"/>
                <a:gd name="T2" fmla="*/ 8 w 118"/>
                <a:gd name="T3" fmla="*/ 8 h 252"/>
                <a:gd name="T4" fmla="*/ 15 w 118"/>
                <a:gd name="T5" fmla="*/ 7 h 252"/>
                <a:gd name="T6" fmla="*/ 22 w 118"/>
                <a:gd name="T7" fmla="*/ 6 h 252"/>
                <a:gd name="T8" fmla="*/ 29 w 118"/>
                <a:gd name="T9" fmla="*/ 6 h 252"/>
                <a:gd name="T10" fmla="*/ 37 w 118"/>
                <a:gd name="T11" fmla="*/ 5 h 252"/>
                <a:gd name="T12" fmla="*/ 44 w 118"/>
                <a:gd name="T13" fmla="*/ 5 h 252"/>
                <a:gd name="T14" fmla="*/ 51 w 118"/>
                <a:gd name="T15" fmla="*/ 4 h 252"/>
                <a:gd name="T16" fmla="*/ 59 w 118"/>
                <a:gd name="T17" fmla="*/ 4 h 252"/>
                <a:gd name="T18" fmla="*/ 66 w 118"/>
                <a:gd name="T19" fmla="*/ 4 h 252"/>
                <a:gd name="T20" fmla="*/ 73 w 118"/>
                <a:gd name="T21" fmla="*/ 3 h 252"/>
                <a:gd name="T22" fmla="*/ 81 w 118"/>
                <a:gd name="T23" fmla="*/ 2 h 252"/>
                <a:gd name="T24" fmla="*/ 88 w 118"/>
                <a:gd name="T25" fmla="*/ 2 h 252"/>
                <a:gd name="T26" fmla="*/ 95 w 118"/>
                <a:gd name="T27" fmla="*/ 1 h 252"/>
                <a:gd name="T28" fmla="*/ 102 w 118"/>
                <a:gd name="T29" fmla="*/ 1 h 252"/>
                <a:gd name="T30" fmla="*/ 109 w 118"/>
                <a:gd name="T31" fmla="*/ 0 h 252"/>
                <a:gd name="T32" fmla="*/ 117 w 118"/>
                <a:gd name="T33" fmla="*/ 0 h 252"/>
                <a:gd name="T34" fmla="*/ 117 w 118"/>
                <a:gd name="T35" fmla="*/ 61 h 252"/>
                <a:gd name="T36" fmla="*/ 118 w 118"/>
                <a:gd name="T37" fmla="*/ 123 h 252"/>
                <a:gd name="T38" fmla="*/ 118 w 118"/>
                <a:gd name="T39" fmla="*/ 184 h 252"/>
                <a:gd name="T40" fmla="*/ 118 w 118"/>
                <a:gd name="T41" fmla="*/ 246 h 252"/>
                <a:gd name="T42" fmla="*/ 118 w 118"/>
                <a:gd name="T43" fmla="*/ 247 h 252"/>
                <a:gd name="T44" fmla="*/ 118 w 118"/>
                <a:gd name="T45" fmla="*/ 249 h 252"/>
                <a:gd name="T46" fmla="*/ 118 w 118"/>
                <a:gd name="T47" fmla="*/ 250 h 252"/>
                <a:gd name="T48" fmla="*/ 118 w 118"/>
                <a:gd name="T49" fmla="*/ 252 h 252"/>
                <a:gd name="T50" fmla="*/ 112 w 118"/>
                <a:gd name="T51" fmla="*/ 252 h 252"/>
                <a:gd name="T52" fmla="*/ 106 w 118"/>
                <a:gd name="T53" fmla="*/ 252 h 252"/>
                <a:gd name="T54" fmla="*/ 100 w 118"/>
                <a:gd name="T55" fmla="*/ 252 h 252"/>
                <a:gd name="T56" fmla="*/ 94 w 118"/>
                <a:gd name="T57" fmla="*/ 251 h 252"/>
                <a:gd name="T58" fmla="*/ 88 w 118"/>
                <a:gd name="T59" fmla="*/ 251 h 252"/>
                <a:gd name="T60" fmla="*/ 82 w 118"/>
                <a:gd name="T61" fmla="*/ 251 h 252"/>
                <a:gd name="T62" fmla="*/ 77 w 118"/>
                <a:gd name="T63" fmla="*/ 251 h 252"/>
                <a:gd name="T64" fmla="*/ 70 w 118"/>
                <a:gd name="T65" fmla="*/ 251 h 252"/>
                <a:gd name="T66" fmla="*/ 64 w 118"/>
                <a:gd name="T67" fmla="*/ 251 h 252"/>
                <a:gd name="T68" fmla="*/ 59 w 118"/>
                <a:gd name="T69" fmla="*/ 251 h 252"/>
                <a:gd name="T70" fmla="*/ 53 w 118"/>
                <a:gd name="T71" fmla="*/ 251 h 252"/>
                <a:gd name="T72" fmla="*/ 46 w 118"/>
                <a:gd name="T73" fmla="*/ 251 h 252"/>
                <a:gd name="T74" fmla="*/ 41 w 118"/>
                <a:gd name="T75" fmla="*/ 251 h 252"/>
                <a:gd name="T76" fmla="*/ 35 w 118"/>
                <a:gd name="T77" fmla="*/ 251 h 252"/>
                <a:gd name="T78" fmla="*/ 29 w 118"/>
                <a:gd name="T79" fmla="*/ 251 h 252"/>
                <a:gd name="T80" fmla="*/ 23 w 118"/>
                <a:gd name="T81" fmla="*/ 251 h 252"/>
                <a:gd name="T82" fmla="*/ 22 w 118"/>
                <a:gd name="T83" fmla="*/ 249 h 252"/>
                <a:gd name="T84" fmla="*/ 22 w 118"/>
                <a:gd name="T85" fmla="*/ 247 h 252"/>
                <a:gd name="T86" fmla="*/ 22 w 118"/>
                <a:gd name="T87" fmla="*/ 244 h 252"/>
                <a:gd name="T88" fmla="*/ 22 w 118"/>
                <a:gd name="T89" fmla="*/ 242 h 252"/>
                <a:gd name="T90" fmla="*/ 19 w 118"/>
                <a:gd name="T91" fmla="*/ 242 h 252"/>
                <a:gd name="T92" fmla="*/ 16 w 118"/>
                <a:gd name="T93" fmla="*/ 242 h 252"/>
                <a:gd name="T94" fmla="*/ 14 w 118"/>
                <a:gd name="T95" fmla="*/ 242 h 252"/>
                <a:gd name="T96" fmla="*/ 11 w 118"/>
                <a:gd name="T97" fmla="*/ 242 h 252"/>
                <a:gd name="T98" fmla="*/ 9 w 118"/>
                <a:gd name="T99" fmla="*/ 242 h 252"/>
                <a:gd name="T100" fmla="*/ 6 w 118"/>
                <a:gd name="T101" fmla="*/ 242 h 252"/>
                <a:gd name="T102" fmla="*/ 4 w 118"/>
                <a:gd name="T103" fmla="*/ 241 h 252"/>
                <a:gd name="T104" fmla="*/ 1 w 118"/>
                <a:gd name="T105" fmla="*/ 241 h 252"/>
                <a:gd name="T106" fmla="*/ 1 w 118"/>
                <a:gd name="T107" fmla="*/ 183 h 252"/>
                <a:gd name="T108" fmla="*/ 1 w 118"/>
                <a:gd name="T109" fmla="*/ 124 h 252"/>
                <a:gd name="T110" fmla="*/ 1 w 118"/>
                <a:gd name="T111" fmla="*/ 67 h 252"/>
                <a:gd name="T112" fmla="*/ 0 w 118"/>
                <a:gd name="T113" fmla="*/ 8 h 25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252"/>
                <a:gd name="T173" fmla="*/ 118 w 118"/>
                <a:gd name="T174" fmla="*/ 252 h 25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252">
                  <a:moveTo>
                    <a:pt x="0" y="8"/>
                  </a:moveTo>
                  <a:lnTo>
                    <a:pt x="8" y="8"/>
                  </a:lnTo>
                  <a:lnTo>
                    <a:pt x="15" y="7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37" y="5"/>
                  </a:lnTo>
                  <a:lnTo>
                    <a:pt x="44" y="5"/>
                  </a:lnTo>
                  <a:lnTo>
                    <a:pt x="51" y="4"/>
                  </a:lnTo>
                  <a:lnTo>
                    <a:pt x="59" y="4"/>
                  </a:lnTo>
                  <a:lnTo>
                    <a:pt x="66" y="4"/>
                  </a:lnTo>
                  <a:lnTo>
                    <a:pt x="73" y="3"/>
                  </a:lnTo>
                  <a:lnTo>
                    <a:pt x="81" y="2"/>
                  </a:lnTo>
                  <a:lnTo>
                    <a:pt x="88" y="2"/>
                  </a:lnTo>
                  <a:lnTo>
                    <a:pt x="95" y="1"/>
                  </a:lnTo>
                  <a:lnTo>
                    <a:pt x="102" y="1"/>
                  </a:lnTo>
                  <a:lnTo>
                    <a:pt x="109" y="0"/>
                  </a:lnTo>
                  <a:lnTo>
                    <a:pt x="117" y="0"/>
                  </a:lnTo>
                  <a:lnTo>
                    <a:pt x="117" y="61"/>
                  </a:lnTo>
                  <a:lnTo>
                    <a:pt x="118" y="123"/>
                  </a:lnTo>
                  <a:lnTo>
                    <a:pt x="118" y="184"/>
                  </a:lnTo>
                  <a:lnTo>
                    <a:pt x="118" y="246"/>
                  </a:lnTo>
                  <a:lnTo>
                    <a:pt x="118" y="247"/>
                  </a:lnTo>
                  <a:lnTo>
                    <a:pt x="118" y="249"/>
                  </a:lnTo>
                  <a:lnTo>
                    <a:pt x="118" y="250"/>
                  </a:lnTo>
                  <a:lnTo>
                    <a:pt x="118" y="252"/>
                  </a:lnTo>
                  <a:lnTo>
                    <a:pt x="112" y="252"/>
                  </a:lnTo>
                  <a:lnTo>
                    <a:pt x="106" y="252"/>
                  </a:lnTo>
                  <a:lnTo>
                    <a:pt x="100" y="252"/>
                  </a:lnTo>
                  <a:lnTo>
                    <a:pt x="94" y="251"/>
                  </a:lnTo>
                  <a:lnTo>
                    <a:pt x="88" y="251"/>
                  </a:lnTo>
                  <a:lnTo>
                    <a:pt x="82" y="251"/>
                  </a:lnTo>
                  <a:lnTo>
                    <a:pt x="77" y="251"/>
                  </a:lnTo>
                  <a:lnTo>
                    <a:pt x="70" y="251"/>
                  </a:lnTo>
                  <a:lnTo>
                    <a:pt x="64" y="251"/>
                  </a:lnTo>
                  <a:lnTo>
                    <a:pt x="59" y="251"/>
                  </a:lnTo>
                  <a:lnTo>
                    <a:pt x="53" y="251"/>
                  </a:lnTo>
                  <a:lnTo>
                    <a:pt x="46" y="251"/>
                  </a:lnTo>
                  <a:lnTo>
                    <a:pt x="41" y="251"/>
                  </a:lnTo>
                  <a:lnTo>
                    <a:pt x="35" y="251"/>
                  </a:lnTo>
                  <a:lnTo>
                    <a:pt x="29" y="251"/>
                  </a:lnTo>
                  <a:lnTo>
                    <a:pt x="23" y="251"/>
                  </a:lnTo>
                  <a:lnTo>
                    <a:pt x="22" y="249"/>
                  </a:lnTo>
                  <a:lnTo>
                    <a:pt x="22" y="247"/>
                  </a:lnTo>
                  <a:lnTo>
                    <a:pt x="22" y="244"/>
                  </a:lnTo>
                  <a:lnTo>
                    <a:pt x="22" y="242"/>
                  </a:lnTo>
                  <a:lnTo>
                    <a:pt x="19" y="242"/>
                  </a:lnTo>
                  <a:lnTo>
                    <a:pt x="16" y="242"/>
                  </a:lnTo>
                  <a:lnTo>
                    <a:pt x="14" y="242"/>
                  </a:lnTo>
                  <a:lnTo>
                    <a:pt x="11" y="242"/>
                  </a:lnTo>
                  <a:lnTo>
                    <a:pt x="9" y="242"/>
                  </a:lnTo>
                  <a:lnTo>
                    <a:pt x="6" y="242"/>
                  </a:lnTo>
                  <a:lnTo>
                    <a:pt x="4" y="241"/>
                  </a:lnTo>
                  <a:lnTo>
                    <a:pt x="1" y="241"/>
                  </a:lnTo>
                  <a:lnTo>
                    <a:pt x="1" y="183"/>
                  </a:lnTo>
                  <a:lnTo>
                    <a:pt x="1" y="124"/>
                  </a:lnTo>
                  <a:lnTo>
                    <a:pt x="1" y="67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D3C1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1" name="Freeform 94"/>
            <p:cNvSpPr>
              <a:spLocks/>
            </p:cNvSpPr>
            <p:nvPr/>
          </p:nvSpPr>
          <p:spPr bwMode="auto">
            <a:xfrm>
              <a:off x="2410" y="1913"/>
              <a:ext cx="118" cy="215"/>
            </a:xfrm>
            <a:custGeom>
              <a:avLst/>
              <a:gdLst>
                <a:gd name="T0" fmla="*/ 0 w 118"/>
                <a:gd name="T1" fmla="*/ 8 h 215"/>
                <a:gd name="T2" fmla="*/ 8 w 118"/>
                <a:gd name="T3" fmla="*/ 7 h 215"/>
                <a:gd name="T4" fmla="*/ 15 w 118"/>
                <a:gd name="T5" fmla="*/ 6 h 215"/>
                <a:gd name="T6" fmla="*/ 22 w 118"/>
                <a:gd name="T7" fmla="*/ 6 h 215"/>
                <a:gd name="T8" fmla="*/ 29 w 118"/>
                <a:gd name="T9" fmla="*/ 6 h 215"/>
                <a:gd name="T10" fmla="*/ 37 w 118"/>
                <a:gd name="T11" fmla="*/ 5 h 215"/>
                <a:gd name="T12" fmla="*/ 44 w 118"/>
                <a:gd name="T13" fmla="*/ 5 h 215"/>
                <a:gd name="T14" fmla="*/ 51 w 118"/>
                <a:gd name="T15" fmla="*/ 4 h 215"/>
                <a:gd name="T16" fmla="*/ 59 w 118"/>
                <a:gd name="T17" fmla="*/ 4 h 215"/>
                <a:gd name="T18" fmla="*/ 66 w 118"/>
                <a:gd name="T19" fmla="*/ 4 h 215"/>
                <a:gd name="T20" fmla="*/ 73 w 118"/>
                <a:gd name="T21" fmla="*/ 3 h 215"/>
                <a:gd name="T22" fmla="*/ 81 w 118"/>
                <a:gd name="T23" fmla="*/ 2 h 215"/>
                <a:gd name="T24" fmla="*/ 88 w 118"/>
                <a:gd name="T25" fmla="*/ 2 h 215"/>
                <a:gd name="T26" fmla="*/ 95 w 118"/>
                <a:gd name="T27" fmla="*/ 1 h 215"/>
                <a:gd name="T28" fmla="*/ 102 w 118"/>
                <a:gd name="T29" fmla="*/ 1 h 215"/>
                <a:gd name="T30" fmla="*/ 109 w 118"/>
                <a:gd name="T31" fmla="*/ 1 h 215"/>
                <a:gd name="T32" fmla="*/ 117 w 118"/>
                <a:gd name="T33" fmla="*/ 0 h 215"/>
                <a:gd name="T34" fmla="*/ 117 w 118"/>
                <a:gd name="T35" fmla="*/ 53 h 215"/>
                <a:gd name="T36" fmla="*/ 118 w 118"/>
                <a:gd name="T37" fmla="*/ 105 h 215"/>
                <a:gd name="T38" fmla="*/ 118 w 118"/>
                <a:gd name="T39" fmla="*/ 157 h 215"/>
                <a:gd name="T40" fmla="*/ 118 w 118"/>
                <a:gd name="T41" fmla="*/ 210 h 215"/>
                <a:gd name="T42" fmla="*/ 118 w 118"/>
                <a:gd name="T43" fmla="*/ 211 h 215"/>
                <a:gd name="T44" fmla="*/ 118 w 118"/>
                <a:gd name="T45" fmla="*/ 212 h 215"/>
                <a:gd name="T46" fmla="*/ 118 w 118"/>
                <a:gd name="T47" fmla="*/ 214 h 215"/>
                <a:gd name="T48" fmla="*/ 118 w 118"/>
                <a:gd name="T49" fmla="*/ 215 h 215"/>
                <a:gd name="T50" fmla="*/ 112 w 118"/>
                <a:gd name="T51" fmla="*/ 215 h 215"/>
                <a:gd name="T52" fmla="*/ 106 w 118"/>
                <a:gd name="T53" fmla="*/ 215 h 215"/>
                <a:gd name="T54" fmla="*/ 100 w 118"/>
                <a:gd name="T55" fmla="*/ 215 h 215"/>
                <a:gd name="T56" fmla="*/ 94 w 118"/>
                <a:gd name="T57" fmla="*/ 215 h 215"/>
                <a:gd name="T58" fmla="*/ 88 w 118"/>
                <a:gd name="T59" fmla="*/ 215 h 215"/>
                <a:gd name="T60" fmla="*/ 82 w 118"/>
                <a:gd name="T61" fmla="*/ 215 h 215"/>
                <a:gd name="T62" fmla="*/ 77 w 118"/>
                <a:gd name="T63" fmla="*/ 215 h 215"/>
                <a:gd name="T64" fmla="*/ 70 w 118"/>
                <a:gd name="T65" fmla="*/ 214 h 215"/>
                <a:gd name="T66" fmla="*/ 64 w 118"/>
                <a:gd name="T67" fmla="*/ 214 h 215"/>
                <a:gd name="T68" fmla="*/ 59 w 118"/>
                <a:gd name="T69" fmla="*/ 214 h 215"/>
                <a:gd name="T70" fmla="*/ 53 w 118"/>
                <a:gd name="T71" fmla="*/ 214 h 215"/>
                <a:gd name="T72" fmla="*/ 46 w 118"/>
                <a:gd name="T73" fmla="*/ 214 h 215"/>
                <a:gd name="T74" fmla="*/ 41 w 118"/>
                <a:gd name="T75" fmla="*/ 214 h 215"/>
                <a:gd name="T76" fmla="*/ 35 w 118"/>
                <a:gd name="T77" fmla="*/ 214 h 215"/>
                <a:gd name="T78" fmla="*/ 29 w 118"/>
                <a:gd name="T79" fmla="*/ 214 h 215"/>
                <a:gd name="T80" fmla="*/ 23 w 118"/>
                <a:gd name="T81" fmla="*/ 214 h 215"/>
                <a:gd name="T82" fmla="*/ 22 w 118"/>
                <a:gd name="T83" fmla="*/ 213 h 215"/>
                <a:gd name="T84" fmla="*/ 22 w 118"/>
                <a:gd name="T85" fmla="*/ 210 h 215"/>
                <a:gd name="T86" fmla="*/ 22 w 118"/>
                <a:gd name="T87" fmla="*/ 209 h 215"/>
                <a:gd name="T88" fmla="*/ 22 w 118"/>
                <a:gd name="T89" fmla="*/ 207 h 215"/>
                <a:gd name="T90" fmla="*/ 19 w 118"/>
                <a:gd name="T91" fmla="*/ 207 h 215"/>
                <a:gd name="T92" fmla="*/ 16 w 118"/>
                <a:gd name="T93" fmla="*/ 206 h 215"/>
                <a:gd name="T94" fmla="*/ 14 w 118"/>
                <a:gd name="T95" fmla="*/ 206 h 215"/>
                <a:gd name="T96" fmla="*/ 11 w 118"/>
                <a:gd name="T97" fmla="*/ 206 h 215"/>
                <a:gd name="T98" fmla="*/ 9 w 118"/>
                <a:gd name="T99" fmla="*/ 206 h 215"/>
                <a:gd name="T100" fmla="*/ 6 w 118"/>
                <a:gd name="T101" fmla="*/ 206 h 215"/>
                <a:gd name="T102" fmla="*/ 4 w 118"/>
                <a:gd name="T103" fmla="*/ 206 h 215"/>
                <a:gd name="T104" fmla="*/ 1 w 118"/>
                <a:gd name="T105" fmla="*/ 206 h 215"/>
                <a:gd name="T106" fmla="*/ 1 w 118"/>
                <a:gd name="T107" fmla="*/ 156 h 215"/>
                <a:gd name="T108" fmla="*/ 1 w 118"/>
                <a:gd name="T109" fmla="*/ 107 h 215"/>
                <a:gd name="T110" fmla="*/ 1 w 118"/>
                <a:gd name="T111" fmla="*/ 57 h 215"/>
                <a:gd name="T112" fmla="*/ 0 w 118"/>
                <a:gd name="T113" fmla="*/ 8 h 21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215"/>
                <a:gd name="T173" fmla="*/ 118 w 118"/>
                <a:gd name="T174" fmla="*/ 215 h 21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215">
                  <a:moveTo>
                    <a:pt x="0" y="8"/>
                  </a:moveTo>
                  <a:lnTo>
                    <a:pt x="8" y="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37" y="5"/>
                  </a:lnTo>
                  <a:lnTo>
                    <a:pt x="44" y="5"/>
                  </a:lnTo>
                  <a:lnTo>
                    <a:pt x="51" y="4"/>
                  </a:lnTo>
                  <a:lnTo>
                    <a:pt x="59" y="4"/>
                  </a:lnTo>
                  <a:lnTo>
                    <a:pt x="66" y="4"/>
                  </a:lnTo>
                  <a:lnTo>
                    <a:pt x="73" y="3"/>
                  </a:lnTo>
                  <a:lnTo>
                    <a:pt x="81" y="2"/>
                  </a:lnTo>
                  <a:lnTo>
                    <a:pt x="88" y="2"/>
                  </a:lnTo>
                  <a:lnTo>
                    <a:pt x="95" y="1"/>
                  </a:lnTo>
                  <a:lnTo>
                    <a:pt x="102" y="1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53"/>
                  </a:lnTo>
                  <a:lnTo>
                    <a:pt x="118" y="105"/>
                  </a:lnTo>
                  <a:lnTo>
                    <a:pt x="118" y="157"/>
                  </a:lnTo>
                  <a:lnTo>
                    <a:pt x="118" y="210"/>
                  </a:lnTo>
                  <a:lnTo>
                    <a:pt x="118" y="211"/>
                  </a:lnTo>
                  <a:lnTo>
                    <a:pt x="118" y="212"/>
                  </a:lnTo>
                  <a:lnTo>
                    <a:pt x="118" y="214"/>
                  </a:lnTo>
                  <a:lnTo>
                    <a:pt x="118" y="215"/>
                  </a:lnTo>
                  <a:lnTo>
                    <a:pt x="112" y="215"/>
                  </a:lnTo>
                  <a:lnTo>
                    <a:pt x="106" y="215"/>
                  </a:lnTo>
                  <a:lnTo>
                    <a:pt x="100" y="215"/>
                  </a:lnTo>
                  <a:lnTo>
                    <a:pt x="94" y="215"/>
                  </a:lnTo>
                  <a:lnTo>
                    <a:pt x="88" y="215"/>
                  </a:lnTo>
                  <a:lnTo>
                    <a:pt x="82" y="215"/>
                  </a:lnTo>
                  <a:lnTo>
                    <a:pt x="77" y="215"/>
                  </a:lnTo>
                  <a:lnTo>
                    <a:pt x="70" y="214"/>
                  </a:lnTo>
                  <a:lnTo>
                    <a:pt x="64" y="214"/>
                  </a:lnTo>
                  <a:lnTo>
                    <a:pt x="59" y="214"/>
                  </a:lnTo>
                  <a:lnTo>
                    <a:pt x="53" y="214"/>
                  </a:lnTo>
                  <a:lnTo>
                    <a:pt x="46" y="214"/>
                  </a:lnTo>
                  <a:lnTo>
                    <a:pt x="41" y="214"/>
                  </a:lnTo>
                  <a:lnTo>
                    <a:pt x="35" y="214"/>
                  </a:lnTo>
                  <a:lnTo>
                    <a:pt x="29" y="214"/>
                  </a:lnTo>
                  <a:lnTo>
                    <a:pt x="23" y="214"/>
                  </a:lnTo>
                  <a:lnTo>
                    <a:pt x="22" y="213"/>
                  </a:lnTo>
                  <a:lnTo>
                    <a:pt x="22" y="210"/>
                  </a:lnTo>
                  <a:lnTo>
                    <a:pt x="22" y="209"/>
                  </a:lnTo>
                  <a:lnTo>
                    <a:pt x="22" y="207"/>
                  </a:lnTo>
                  <a:lnTo>
                    <a:pt x="19" y="207"/>
                  </a:lnTo>
                  <a:lnTo>
                    <a:pt x="16" y="206"/>
                  </a:lnTo>
                  <a:lnTo>
                    <a:pt x="14" y="206"/>
                  </a:lnTo>
                  <a:lnTo>
                    <a:pt x="11" y="206"/>
                  </a:lnTo>
                  <a:lnTo>
                    <a:pt x="9" y="206"/>
                  </a:lnTo>
                  <a:lnTo>
                    <a:pt x="6" y="206"/>
                  </a:lnTo>
                  <a:lnTo>
                    <a:pt x="4" y="206"/>
                  </a:lnTo>
                  <a:lnTo>
                    <a:pt x="1" y="206"/>
                  </a:lnTo>
                  <a:lnTo>
                    <a:pt x="1" y="156"/>
                  </a:lnTo>
                  <a:lnTo>
                    <a:pt x="1" y="107"/>
                  </a:lnTo>
                  <a:lnTo>
                    <a:pt x="1" y="57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D8C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2" name="Freeform 95"/>
            <p:cNvSpPr>
              <a:spLocks/>
            </p:cNvSpPr>
            <p:nvPr/>
          </p:nvSpPr>
          <p:spPr bwMode="auto">
            <a:xfrm>
              <a:off x="2410" y="1913"/>
              <a:ext cx="118" cy="178"/>
            </a:xfrm>
            <a:custGeom>
              <a:avLst/>
              <a:gdLst>
                <a:gd name="T0" fmla="*/ 0 w 118"/>
                <a:gd name="T1" fmla="*/ 8 h 178"/>
                <a:gd name="T2" fmla="*/ 8 w 118"/>
                <a:gd name="T3" fmla="*/ 7 h 178"/>
                <a:gd name="T4" fmla="*/ 15 w 118"/>
                <a:gd name="T5" fmla="*/ 6 h 178"/>
                <a:gd name="T6" fmla="*/ 22 w 118"/>
                <a:gd name="T7" fmla="*/ 6 h 178"/>
                <a:gd name="T8" fmla="*/ 29 w 118"/>
                <a:gd name="T9" fmla="*/ 6 h 178"/>
                <a:gd name="T10" fmla="*/ 37 w 118"/>
                <a:gd name="T11" fmla="*/ 5 h 178"/>
                <a:gd name="T12" fmla="*/ 44 w 118"/>
                <a:gd name="T13" fmla="*/ 5 h 178"/>
                <a:gd name="T14" fmla="*/ 51 w 118"/>
                <a:gd name="T15" fmla="*/ 4 h 178"/>
                <a:gd name="T16" fmla="*/ 59 w 118"/>
                <a:gd name="T17" fmla="*/ 4 h 178"/>
                <a:gd name="T18" fmla="*/ 66 w 118"/>
                <a:gd name="T19" fmla="*/ 4 h 178"/>
                <a:gd name="T20" fmla="*/ 73 w 118"/>
                <a:gd name="T21" fmla="*/ 3 h 178"/>
                <a:gd name="T22" fmla="*/ 81 w 118"/>
                <a:gd name="T23" fmla="*/ 2 h 178"/>
                <a:gd name="T24" fmla="*/ 88 w 118"/>
                <a:gd name="T25" fmla="*/ 2 h 178"/>
                <a:gd name="T26" fmla="*/ 95 w 118"/>
                <a:gd name="T27" fmla="*/ 1 h 178"/>
                <a:gd name="T28" fmla="*/ 102 w 118"/>
                <a:gd name="T29" fmla="*/ 1 h 178"/>
                <a:gd name="T30" fmla="*/ 109 w 118"/>
                <a:gd name="T31" fmla="*/ 1 h 178"/>
                <a:gd name="T32" fmla="*/ 117 w 118"/>
                <a:gd name="T33" fmla="*/ 0 h 178"/>
                <a:gd name="T34" fmla="*/ 117 w 118"/>
                <a:gd name="T35" fmla="*/ 43 h 178"/>
                <a:gd name="T36" fmla="*/ 118 w 118"/>
                <a:gd name="T37" fmla="*/ 87 h 178"/>
                <a:gd name="T38" fmla="*/ 118 w 118"/>
                <a:gd name="T39" fmla="*/ 130 h 178"/>
                <a:gd name="T40" fmla="*/ 118 w 118"/>
                <a:gd name="T41" fmla="*/ 173 h 178"/>
                <a:gd name="T42" fmla="*/ 118 w 118"/>
                <a:gd name="T43" fmla="*/ 175 h 178"/>
                <a:gd name="T44" fmla="*/ 118 w 118"/>
                <a:gd name="T45" fmla="*/ 176 h 178"/>
                <a:gd name="T46" fmla="*/ 118 w 118"/>
                <a:gd name="T47" fmla="*/ 177 h 178"/>
                <a:gd name="T48" fmla="*/ 118 w 118"/>
                <a:gd name="T49" fmla="*/ 178 h 178"/>
                <a:gd name="T50" fmla="*/ 112 w 118"/>
                <a:gd name="T51" fmla="*/ 178 h 178"/>
                <a:gd name="T52" fmla="*/ 106 w 118"/>
                <a:gd name="T53" fmla="*/ 178 h 178"/>
                <a:gd name="T54" fmla="*/ 100 w 118"/>
                <a:gd name="T55" fmla="*/ 178 h 178"/>
                <a:gd name="T56" fmla="*/ 94 w 118"/>
                <a:gd name="T57" fmla="*/ 178 h 178"/>
                <a:gd name="T58" fmla="*/ 88 w 118"/>
                <a:gd name="T59" fmla="*/ 178 h 178"/>
                <a:gd name="T60" fmla="*/ 82 w 118"/>
                <a:gd name="T61" fmla="*/ 178 h 178"/>
                <a:gd name="T62" fmla="*/ 77 w 118"/>
                <a:gd name="T63" fmla="*/ 178 h 178"/>
                <a:gd name="T64" fmla="*/ 70 w 118"/>
                <a:gd name="T65" fmla="*/ 178 h 178"/>
                <a:gd name="T66" fmla="*/ 64 w 118"/>
                <a:gd name="T67" fmla="*/ 178 h 178"/>
                <a:gd name="T68" fmla="*/ 59 w 118"/>
                <a:gd name="T69" fmla="*/ 178 h 178"/>
                <a:gd name="T70" fmla="*/ 53 w 118"/>
                <a:gd name="T71" fmla="*/ 178 h 178"/>
                <a:gd name="T72" fmla="*/ 46 w 118"/>
                <a:gd name="T73" fmla="*/ 178 h 178"/>
                <a:gd name="T74" fmla="*/ 41 w 118"/>
                <a:gd name="T75" fmla="*/ 177 h 178"/>
                <a:gd name="T76" fmla="*/ 35 w 118"/>
                <a:gd name="T77" fmla="*/ 177 h 178"/>
                <a:gd name="T78" fmla="*/ 29 w 118"/>
                <a:gd name="T79" fmla="*/ 177 h 178"/>
                <a:gd name="T80" fmla="*/ 23 w 118"/>
                <a:gd name="T81" fmla="*/ 177 h 178"/>
                <a:gd name="T82" fmla="*/ 22 w 118"/>
                <a:gd name="T83" fmla="*/ 176 h 178"/>
                <a:gd name="T84" fmla="*/ 22 w 118"/>
                <a:gd name="T85" fmla="*/ 175 h 178"/>
                <a:gd name="T86" fmla="*/ 22 w 118"/>
                <a:gd name="T87" fmla="*/ 173 h 178"/>
                <a:gd name="T88" fmla="*/ 22 w 118"/>
                <a:gd name="T89" fmla="*/ 171 h 178"/>
                <a:gd name="T90" fmla="*/ 19 w 118"/>
                <a:gd name="T91" fmla="*/ 171 h 178"/>
                <a:gd name="T92" fmla="*/ 16 w 118"/>
                <a:gd name="T93" fmla="*/ 171 h 178"/>
                <a:gd name="T94" fmla="*/ 14 w 118"/>
                <a:gd name="T95" fmla="*/ 171 h 178"/>
                <a:gd name="T96" fmla="*/ 11 w 118"/>
                <a:gd name="T97" fmla="*/ 171 h 178"/>
                <a:gd name="T98" fmla="*/ 9 w 118"/>
                <a:gd name="T99" fmla="*/ 171 h 178"/>
                <a:gd name="T100" fmla="*/ 6 w 118"/>
                <a:gd name="T101" fmla="*/ 171 h 178"/>
                <a:gd name="T102" fmla="*/ 4 w 118"/>
                <a:gd name="T103" fmla="*/ 170 h 178"/>
                <a:gd name="T104" fmla="*/ 1 w 118"/>
                <a:gd name="T105" fmla="*/ 170 h 178"/>
                <a:gd name="T106" fmla="*/ 1 w 118"/>
                <a:gd name="T107" fmla="*/ 129 h 178"/>
                <a:gd name="T108" fmla="*/ 1 w 118"/>
                <a:gd name="T109" fmla="*/ 89 h 178"/>
                <a:gd name="T110" fmla="*/ 1 w 118"/>
                <a:gd name="T111" fmla="*/ 48 h 178"/>
                <a:gd name="T112" fmla="*/ 0 w 118"/>
                <a:gd name="T113" fmla="*/ 8 h 17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178"/>
                <a:gd name="T173" fmla="*/ 118 w 118"/>
                <a:gd name="T174" fmla="*/ 178 h 17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178">
                  <a:moveTo>
                    <a:pt x="0" y="8"/>
                  </a:moveTo>
                  <a:lnTo>
                    <a:pt x="8" y="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37" y="5"/>
                  </a:lnTo>
                  <a:lnTo>
                    <a:pt x="44" y="5"/>
                  </a:lnTo>
                  <a:lnTo>
                    <a:pt x="51" y="4"/>
                  </a:lnTo>
                  <a:lnTo>
                    <a:pt x="59" y="4"/>
                  </a:lnTo>
                  <a:lnTo>
                    <a:pt x="66" y="4"/>
                  </a:lnTo>
                  <a:lnTo>
                    <a:pt x="73" y="3"/>
                  </a:lnTo>
                  <a:lnTo>
                    <a:pt x="81" y="2"/>
                  </a:lnTo>
                  <a:lnTo>
                    <a:pt x="88" y="2"/>
                  </a:lnTo>
                  <a:lnTo>
                    <a:pt x="95" y="1"/>
                  </a:lnTo>
                  <a:lnTo>
                    <a:pt x="102" y="1"/>
                  </a:lnTo>
                  <a:lnTo>
                    <a:pt x="109" y="1"/>
                  </a:lnTo>
                  <a:lnTo>
                    <a:pt x="117" y="0"/>
                  </a:lnTo>
                  <a:lnTo>
                    <a:pt x="117" y="43"/>
                  </a:lnTo>
                  <a:lnTo>
                    <a:pt x="118" y="87"/>
                  </a:lnTo>
                  <a:lnTo>
                    <a:pt x="118" y="130"/>
                  </a:lnTo>
                  <a:lnTo>
                    <a:pt x="118" y="173"/>
                  </a:lnTo>
                  <a:lnTo>
                    <a:pt x="118" y="175"/>
                  </a:lnTo>
                  <a:lnTo>
                    <a:pt x="118" y="176"/>
                  </a:lnTo>
                  <a:lnTo>
                    <a:pt x="118" y="177"/>
                  </a:lnTo>
                  <a:lnTo>
                    <a:pt x="118" y="178"/>
                  </a:lnTo>
                  <a:lnTo>
                    <a:pt x="112" y="178"/>
                  </a:lnTo>
                  <a:lnTo>
                    <a:pt x="106" y="178"/>
                  </a:lnTo>
                  <a:lnTo>
                    <a:pt x="100" y="178"/>
                  </a:lnTo>
                  <a:lnTo>
                    <a:pt x="94" y="178"/>
                  </a:lnTo>
                  <a:lnTo>
                    <a:pt x="88" y="178"/>
                  </a:lnTo>
                  <a:lnTo>
                    <a:pt x="82" y="178"/>
                  </a:lnTo>
                  <a:lnTo>
                    <a:pt x="77" y="178"/>
                  </a:lnTo>
                  <a:lnTo>
                    <a:pt x="70" y="178"/>
                  </a:lnTo>
                  <a:lnTo>
                    <a:pt x="64" y="178"/>
                  </a:lnTo>
                  <a:lnTo>
                    <a:pt x="59" y="178"/>
                  </a:lnTo>
                  <a:lnTo>
                    <a:pt x="53" y="178"/>
                  </a:lnTo>
                  <a:lnTo>
                    <a:pt x="46" y="178"/>
                  </a:lnTo>
                  <a:lnTo>
                    <a:pt x="41" y="177"/>
                  </a:lnTo>
                  <a:lnTo>
                    <a:pt x="35" y="177"/>
                  </a:lnTo>
                  <a:lnTo>
                    <a:pt x="29" y="177"/>
                  </a:lnTo>
                  <a:lnTo>
                    <a:pt x="23" y="177"/>
                  </a:lnTo>
                  <a:lnTo>
                    <a:pt x="22" y="176"/>
                  </a:lnTo>
                  <a:lnTo>
                    <a:pt x="22" y="175"/>
                  </a:lnTo>
                  <a:lnTo>
                    <a:pt x="22" y="173"/>
                  </a:lnTo>
                  <a:lnTo>
                    <a:pt x="22" y="171"/>
                  </a:lnTo>
                  <a:lnTo>
                    <a:pt x="19" y="171"/>
                  </a:lnTo>
                  <a:lnTo>
                    <a:pt x="16" y="171"/>
                  </a:lnTo>
                  <a:lnTo>
                    <a:pt x="14" y="171"/>
                  </a:lnTo>
                  <a:lnTo>
                    <a:pt x="11" y="171"/>
                  </a:lnTo>
                  <a:lnTo>
                    <a:pt x="9" y="171"/>
                  </a:lnTo>
                  <a:lnTo>
                    <a:pt x="6" y="171"/>
                  </a:lnTo>
                  <a:lnTo>
                    <a:pt x="4" y="170"/>
                  </a:lnTo>
                  <a:lnTo>
                    <a:pt x="1" y="170"/>
                  </a:lnTo>
                  <a:lnTo>
                    <a:pt x="1" y="129"/>
                  </a:lnTo>
                  <a:lnTo>
                    <a:pt x="1" y="89"/>
                  </a:lnTo>
                  <a:lnTo>
                    <a:pt x="1" y="48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DDD1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3" name="Freeform 96"/>
            <p:cNvSpPr>
              <a:spLocks/>
            </p:cNvSpPr>
            <p:nvPr/>
          </p:nvSpPr>
          <p:spPr bwMode="auto">
            <a:xfrm>
              <a:off x="2410" y="1914"/>
              <a:ext cx="118" cy="140"/>
            </a:xfrm>
            <a:custGeom>
              <a:avLst/>
              <a:gdLst>
                <a:gd name="T0" fmla="*/ 0 w 118"/>
                <a:gd name="T1" fmla="*/ 7 h 140"/>
                <a:gd name="T2" fmla="*/ 8 w 118"/>
                <a:gd name="T3" fmla="*/ 6 h 140"/>
                <a:gd name="T4" fmla="*/ 15 w 118"/>
                <a:gd name="T5" fmla="*/ 5 h 140"/>
                <a:gd name="T6" fmla="*/ 22 w 118"/>
                <a:gd name="T7" fmla="*/ 5 h 140"/>
                <a:gd name="T8" fmla="*/ 29 w 118"/>
                <a:gd name="T9" fmla="*/ 5 h 140"/>
                <a:gd name="T10" fmla="*/ 37 w 118"/>
                <a:gd name="T11" fmla="*/ 4 h 140"/>
                <a:gd name="T12" fmla="*/ 44 w 118"/>
                <a:gd name="T13" fmla="*/ 4 h 140"/>
                <a:gd name="T14" fmla="*/ 51 w 118"/>
                <a:gd name="T15" fmla="*/ 4 h 140"/>
                <a:gd name="T16" fmla="*/ 59 w 118"/>
                <a:gd name="T17" fmla="*/ 3 h 140"/>
                <a:gd name="T18" fmla="*/ 66 w 118"/>
                <a:gd name="T19" fmla="*/ 3 h 140"/>
                <a:gd name="T20" fmla="*/ 73 w 118"/>
                <a:gd name="T21" fmla="*/ 2 h 140"/>
                <a:gd name="T22" fmla="*/ 81 w 118"/>
                <a:gd name="T23" fmla="*/ 2 h 140"/>
                <a:gd name="T24" fmla="*/ 88 w 118"/>
                <a:gd name="T25" fmla="*/ 1 h 140"/>
                <a:gd name="T26" fmla="*/ 95 w 118"/>
                <a:gd name="T27" fmla="*/ 1 h 140"/>
                <a:gd name="T28" fmla="*/ 102 w 118"/>
                <a:gd name="T29" fmla="*/ 0 h 140"/>
                <a:gd name="T30" fmla="*/ 109 w 118"/>
                <a:gd name="T31" fmla="*/ 0 h 140"/>
                <a:gd name="T32" fmla="*/ 117 w 118"/>
                <a:gd name="T33" fmla="*/ 0 h 140"/>
                <a:gd name="T34" fmla="*/ 117 w 118"/>
                <a:gd name="T35" fmla="*/ 34 h 140"/>
                <a:gd name="T36" fmla="*/ 118 w 118"/>
                <a:gd name="T37" fmla="*/ 68 h 140"/>
                <a:gd name="T38" fmla="*/ 118 w 118"/>
                <a:gd name="T39" fmla="*/ 102 h 140"/>
                <a:gd name="T40" fmla="*/ 118 w 118"/>
                <a:gd name="T41" fmla="*/ 136 h 140"/>
                <a:gd name="T42" fmla="*/ 118 w 118"/>
                <a:gd name="T43" fmla="*/ 137 h 140"/>
                <a:gd name="T44" fmla="*/ 118 w 118"/>
                <a:gd name="T45" fmla="*/ 138 h 140"/>
                <a:gd name="T46" fmla="*/ 118 w 118"/>
                <a:gd name="T47" fmla="*/ 139 h 140"/>
                <a:gd name="T48" fmla="*/ 118 w 118"/>
                <a:gd name="T49" fmla="*/ 140 h 140"/>
                <a:gd name="T50" fmla="*/ 112 w 118"/>
                <a:gd name="T51" fmla="*/ 140 h 140"/>
                <a:gd name="T52" fmla="*/ 106 w 118"/>
                <a:gd name="T53" fmla="*/ 140 h 140"/>
                <a:gd name="T54" fmla="*/ 100 w 118"/>
                <a:gd name="T55" fmla="*/ 140 h 140"/>
                <a:gd name="T56" fmla="*/ 94 w 118"/>
                <a:gd name="T57" fmla="*/ 140 h 140"/>
                <a:gd name="T58" fmla="*/ 88 w 118"/>
                <a:gd name="T59" fmla="*/ 140 h 140"/>
                <a:gd name="T60" fmla="*/ 82 w 118"/>
                <a:gd name="T61" fmla="*/ 140 h 140"/>
                <a:gd name="T62" fmla="*/ 77 w 118"/>
                <a:gd name="T63" fmla="*/ 140 h 140"/>
                <a:gd name="T64" fmla="*/ 70 w 118"/>
                <a:gd name="T65" fmla="*/ 140 h 140"/>
                <a:gd name="T66" fmla="*/ 64 w 118"/>
                <a:gd name="T67" fmla="*/ 140 h 140"/>
                <a:gd name="T68" fmla="*/ 59 w 118"/>
                <a:gd name="T69" fmla="*/ 140 h 140"/>
                <a:gd name="T70" fmla="*/ 53 w 118"/>
                <a:gd name="T71" fmla="*/ 140 h 140"/>
                <a:gd name="T72" fmla="*/ 46 w 118"/>
                <a:gd name="T73" fmla="*/ 140 h 140"/>
                <a:gd name="T74" fmla="*/ 41 w 118"/>
                <a:gd name="T75" fmla="*/ 140 h 140"/>
                <a:gd name="T76" fmla="*/ 35 w 118"/>
                <a:gd name="T77" fmla="*/ 140 h 140"/>
                <a:gd name="T78" fmla="*/ 29 w 118"/>
                <a:gd name="T79" fmla="*/ 140 h 140"/>
                <a:gd name="T80" fmla="*/ 23 w 118"/>
                <a:gd name="T81" fmla="*/ 140 h 140"/>
                <a:gd name="T82" fmla="*/ 22 w 118"/>
                <a:gd name="T83" fmla="*/ 139 h 140"/>
                <a:gd name="T84" fmla="*/ 22 w 118"/>
                <a:gd name="T85" fmla="*/ 137 h 140"/>
                <a:gd name="T86" fmla="*/ 22 w 118"/>
                <a:gd name="T87" fmla="*/ 136 h 140"/>
                <a:gd name="T88" fmla="*/ 22 w 118"/>
                <a:gd name="T89" fmla="*/ 135 h 140"/>
                <a:gd name="T90" fmla="*/ 19 w 118"/>
                <a:gd name="T91" fmla="*/ 135 h 140"/>
                <a:gd name="T92" fmla="*/ 16 w 118"/>
                <a:gd name="T93" fmla="*/ 135 h 140"/>
                <a:gd name="T94" fmla="*/ 14 w 118"/>
                <a:gd name="T95" fmla="*/ 135 h 140"/>
                <a:gd name="T96" fmla="*/ 11 w 118"/>
                <a:gd name="T97" fmla="*/ 135 h 140"/>
                <a:gd name="T98" fmla="*/ 9 w 118"/>
                <a:gd name="T99" fmla="*/ 135 h 140"/>
                <a:gd name="T100" fmla="*/ 6 w 118"/>
                <a:gd name="T101" fmla="*/ 135 h 140"/>
                <a:gd name="T102" fmla="*/ 4 w 118"/>
                <a:gd name="T103" fmla="*/ 134 h 140"/>
                <a:gd name="T104" fmla="*/ 1 w 118"/>
                <a:gd name="T105" fmla="*/ 134 h 140"/>
                <a:gd name="T106" fmla="*/ 1 w 118"/>
                <a:gd name="T107" fmla="*/ 102 h 140"/>
                <a:gd name="T108" fmla="*/ 1 w 118"/>
                <a:gd name="T109" fmla="*/ 71 h 140"/>
                <a:gd name="T110" fmla="*/ 1 w 118"/>
                <a:gd name="T111" fmla="*/ 38 h 140"/>
                <a:gd name="T112" fmla="*/ 0 w 118"/>
                <a:gd name="T113" fmla="*/ 7 h 1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"/>
                <a:gd name="T172" fmla="*/ 0 h 140"/>
                <a:gd name="T173" fmla="*/ 118 w 118"/>
                <a:gd name="T174" fmla="*/ 140 h 1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" h="140">
                  <a:moveTo>
                    <a:pt x="0" y="7"/>
                  </a:moveTo>
                  <a:lnTo>
                    <a:pt x="8" y="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29" y="5"/>
                  </a:lnTo>
                  <a:lnTo>
                    <a:pt x="37" y="4"/>
                  </a:lnTo>
                  <a:lnTo>
                    <a:pt x="44" y="4"/>
                  </a:lnTo>
                  <a:lnTo>
                    <a:pt x="51" y="4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73" y="2"/>
                  </a:lnTo>
                  <a:lnTo>
                    <a:pt x="81" y="2"/>
                  </a:lnTo>
                  <a:lnTo>
                    <a:pt x="88" y="1"/>
                  </a:lnTo>
                  <a:lnTo>
                    <a:pt x="95" y="1"/>
                  </a:lnTo>
                  <a:lnTo>
                    <a:pt x="102" y="0"/>
                  </a:lnTo>
                  <a:lnTo>
                    <a:pt x="109" y="0"/>
                  </a:lnTo>
                  <a:lnTo>
                    <a:pt x="117" y="0"/>
                  </a:lnTo>
                  <a:lnTo>
                    <a:pt x="117" y="34"/>
                  </a:lnTo>
                  <a:lnTo>
                    <a:pt x="118" y="68"/>
                  </a:lnTo>
                  <a:lnTo>
                    <a:pt x="118" y="102"/>
                  </a:lnTo>
                  <a:lnTo>
                    <a:pt x="118" y="136"/>
                  </a:lnTo>
                  <a:lnTo>
                    <a:pt x="118" y="137"/>
                  </a:lnTo>
                  <a:lnTo>
                    <a:pt x="118" y="138"/>
                  </a:lnTo>
                  <a:lnTo>
                    <a:pt x="118" y="139"/>
                  </a:lnTo>
                  <a:lnTo>
                    <a:pt x="118" y="140"/>
                  </a:lnTo>
                  <a:lnTo>
                    <a:pt x="112" y="140"/>
                  </a:lnTo>
                  <a:lnTo>
                    <a:pt x="106" y="140"/>
                  </a:lnTo>
                  <a:lnTo>
                    <a:pt x="100" y="140"/>
                  </a:lnTo>
                  <a:lnTo>
                    <a:pt x="94" y="140"/>
                  </a:lnTo>
                  <a:lnTo>
                    <a:pt x="88" y="140"/>
                  </a:lnTo>
                  <a:lnTo>
                    <a:pt x="82" y="140"/>
                  </a:lnTo>
                  <a:lnTo>
                    <a:pt x="77" y="140"/>
                  </a:lnTo>
                  <a:lnTo>
                    <a:pt x="70" y="140"/>
                  </a:lnTo>
                  <a:lnTo>
                    <a:pt x="64" y="140"/>
                  </a:lnTo>
                  <a:lnTo>
                    <a:pt x="59" y="140"/>
                  </a:lnTo>
                  <a:lnTo>
                    <a:pt x="53" y="140"/>
                  </a:lnTo>
                  <a:lnTo>
                    <a:pt x="46" y="140"/>
                  </a:lnTo>
                  <a:lnTo>
                    <a:pt x="41" y="140"/>
                  </a:lnTo>
                  <a:lnTo>
                    <a:pt x="35" y="140"/>
                  </a:lnTo>
                  <a:lnTo>
                    <a:pt x="29" y="140"/>
                  </a:lnTo>
                  <a:lnTo>
                    <a:pt x="23" y="140"/>
                  </a:lnTo>
                  <a:lnTo>
                    <a:pt x="22" y="139"/>
                  </a:lnTo>
                  <a:lnTo>
                    <a:pt x="22" y="137"/>
                  </a:lnTo>
                  <a:lnTo>
                    <a:pt x="22" y="136"/>
                  </a:lnTo>
                  <a:lnTo>
                    <a:pt x="22" y="135"/>
                  </a:lnTo>
                  <a:lnTo>
                    <a:pt x="19" y="135"/>
                  </a:lnTo>
                  <a:lnTo>
                    <a:pt x="16" y="135"/>
                  </a:lnTo>
                  <a:lnTo>
                    <a:pt x="14" y="135"/>
                  </a:lnTo>
                  <a:lnTo>
                    <a:pt x="11" y="135"/>
                  </a:lnTo>
                  <a:lnTo>
                    <a:pt x="9" y="135"/>
                  </a:lnTo>
                  <a:lnTo>
                    <a:pt x="6" y="135"/>
                  </a:lnTo>
                  <a:lnTo>
                    <a:pt x="4" y="134"/>
                  </a:lnTo>
                  <a:lnTo>
                    <a:pt x="1" y="134"/>
                  </a:lnTo>
                  <a:lnTo>
                    <a:pt x="1" y="102"/>
                  </a:lnTo>
                  <a:lnTo>
                    <a:pt x="1" y="71"/>
                  </a:lnTo>
                  <a:lnTo>
                    <a:pt x="1" y="3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E5D8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4" name="Freeform 97"/>
            <p:cNvSpPr>
              <a:spLocks/>
            </p:cNvSpPr>
            <p:nvPr/>
          </p:nvSpPr>
          <p:spPr bwMode="auto">
            <a:xfrm>
              <a:off x="2410" y="1914"/>
              <a:ext cx="118" cy="103"/>
            </a:xfrm>
            <a:custGeom>
              <a:avLst/>
              <a:gdLst>
                <a:gd name="T0" fmla="*/ 0 w 118"/>
                <a:gd name="T1" fmla="*/ 6 h 103"/>
                <a:gd name="T2" fmla="*/ 117 w 118"/>
                <a:gd name="T3" fmla="*/ 0 h 103"/>
                <a:gd name="T4" fmla="*/ 118 w 118"/>
                <a:gd name="T5" fmla="*/ 100 h 103"/>
                <a:gd name="T6" fmla="*/ 118 w 118"/>
                <a:gd name="T7" fmla="*/ 103 h 103"/>
                <a:gd name="T8" fmla="*/ 23 w 118"/>
                <a:gd name="T9" fmla="*/ 103 h 103"/>
                <a:gd name="T10" fmla="*/ 22 w 118"/>
                <a:gd name="T11" fmla="*/ 100 h 103"/>
                <a:gd name="T12" fmla="*/ 1 w 118"/>
                <a:gd name="T13" fmla="*/ 100 h 103"/>
                <a:gd name="T14" fmla="*/ 0 w 118"/>
                <a:gd name="T15" fmla="*/ 6 h 1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8"/>
                <a:gd name="T25" fmla="*/ 0 h 103"/>
                <a:gd name="T26" fmla="*/ 118 w 118"/>
                <a:gd name="T27" fmla="*/ 103 h 10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8" h="103">
                  <a:moveTo>
                    <a:pt x="0" y="6"/>
                  </a:moveTo>
                  <a:lnTo>
                    <a:pt x="117" y="0"/>
                  </a:lnTo>
                  <a:lnTo>
                    <a:pt x="118" y="100"/>
                  </a:lnTo>
                  <a:lnTo>
                    <a:pt x="118" y="103"/>
                  </a:lnTo>
                  <a:lnTo>
                    <a:pt x="23" y="103"/>
                  </a:lnTo>
                  <a:lnTo>
                    <a:pt x="22" y="100"/>
                  </a:lnTo>
                  <a:lnTo>
                    <a:pt x="1" y="10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EAE0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5" name="Freeform 98"/>
            <p:cNvSpPr>
              <a:spLocks/>
            </p:cNvSpPr>
            <p:nvPr/>
          </p:nvSpPr>
          <p:spPr bwMode="auto">
            <a:xfrm>
              <a:off x="2548" y="1808"/>
              <a:ext cx="406" cy="543"/>
            </a:xfrm>
            <a:custGeom>
              <a:avLst/>
              <a:gdLst>
                <a:gd name="T0" fmla="*/ 33 w 406"/>
                <a:gd name="T1" fmla="*/ 56 h 543"/>
                <a:gd name="T2" fmla="*/ 56 w 406"/>
                <a:gd name="T3" fmla="*/ 50 h 543"/>
                <a:gd name="T4" fmla="*/ 80 w 406"/>
                <a:gd name="T5" fmla="*/ 44 h 543"/>
                <a:gd name="T6" fmla="*/ 104 w 406"/>
                <a:gd name="T7" fmla="*/ 39 h 543"/>
                <a:gd name="T8" fmla="*/ 127 w 406"/>
                <a:gd name="T9" fmla="*/ 33 h 543"/>
                <a:gd name="T10" fmla="*/ 152 w 406"/>
                <a:gd name="T11" fmla="*/ 29 h 543"/>
                <a:gd name="T12" fmla="*/ 175 w 406"/>
                <a:gd name="T13" fmla="*/ 24 h 543"/>
                <a:gd name="T14" fmla="*/ 200 w 406"/>
                <a:gd name="T15" fmla="*/ 20 h 543"/>
                <a:gd name="T16" fmla="*/ 223 w 406"/>
                <a:gd name="T17" fmla="*/ 17 h 543"/>
                <a:gd name="T18" fmla="*/ 247 w 406"/>
                <a:gd name="T19" fmla="*/ 13 h 543"/>
                <a:gd name="T20" fmla="*/ 272 w 406"/>
                <a:gd name="T21" fmla="*/ 10 h 543"/>
                <a:gd name="T22" fmla="*/ 296 w 406"/>
                <a:gd name="T23" fmla="*/ 7 h 543"/>
                <a:gd name="T24" fmla="*/ 320 w 406"/>
                <a:gd name="T25" fmla="*/ 5 h 543"/>
                <a:gd name="T26" fmla="*/ 345 w 406"/>
                <a:gd name="T27" fmla="*/ 3 h 543"/>
                <a:gd name="T28" fmla="*/ 369 w 406"/>
                <a:gd name="T29" fmla="*/ 2 h 543"/>
                <a:gd name="T30" fmla="*/ 394 w 406"/>
                <a:gd name="T31" fmla="*/ 1 h 543"/>
                <a:gd name="T32" fmla="*/ 399 w 406"/>
                <a:gd name="T33" fmla="*/ 132 h 543"/>
                <a:gd name="T34" fmla="*/ 394 w 406"/>
                <a:gd name="T35" fmla="*/ 395 h 543"/>
                <a:gd name="T36" fmla="*/ 389 w 406"/>
                <a:gd name="T37" fmla="*/ 530 h 543"/>
                <a:gd name="T38" fmla="*/ 371 w 406"/>
                <a:gd name="T39" fmla="*/ 533 h 543"/>
                <a:gd name="T40" fmla="*/ 350 w 406"/>
                <a:gd name="T41" fmla="*/ 537 h 543"/>
                <a:gd name="T42" fmla="*/ 327 w 406"/>
                <a:gd name="T43" fmla="*/ 539 h 543"/>
                <a:gd name="T44" fmla="*/ 303 w 406"/>
                <a:gd name="T45" fmla="*/ 541 h 543"/>
                <a:gd name="T46" fmla="*/ 278 w 406"/>
                <a:gd name="T47" fmla="*/ 542 h 543"/>
                <a:gd name="T48" fmla="*/ 251 w 406"/>
                <a:gd name="T49" fmla="*/ 543 h 543"/>
                <a:gd name="T50" fmla="*/ 224 w 406"/>
                <a:gd name="T51" fmla="*/ 543 h 543"/>
                <a:gd name="T52" fmla="*/ 197 w 406"/>
                <a:gd name="T53" fmla="*/ 543 h 543"/>
                <a:gd name="T54" fmla="*/ 170 w 406"/>
                <a:gd name="T55" fmla="*/ 542 h 543"/>
                <a:gd name="T56" fmla="*/ 142 w 406"/>
                <a:gd name="T57" fmla="*/ 540 h 543"/>
                <a:gd name="T58" fmla="*/ 116 w 406"/>
                <a:gd name="T59" fmla="*/ 538 h 543"/>
                <a:gd name="T60" fmla="*/ 92 w 406"/>
                <a:gd name="T61" fmla="*/ 535 h 543"/>
                <a:gd name="T62" fmla="*/ 68 w 406"/>
                <a:gd name="T63" fmla="*/ 531 h 543"/>
                <a:gd name="T64" fmla="*/ 46 w 406"/>
                <a:gd name="T65" fmla="*/ 527 h 543"/>
                <a:gd name="T66" fmla="*/ 26 w 406"/>
                <a:gd name="T67" fmla="*/ 522 h 543"/>
                <a:gd name="T68" fmla="*/ 10 w 406"/>
                <a:gd name="T69" fmla="*/ 461 h 543"/>
                <a:gd name="T70" fmla="*/ 1 w 406"/>
                <a:gd name="T71" fmla="*/ 348 h 543"/>
                <a:gd name="T72" fmla="*/ 1 w 406"/>
                <a:gd name="T73" fmla="*/ 236 h 543"/>
                <a:gd name="T74" fmla="*/ 12 w 406"/>
                <a:gd name="T75" fmla="*/ 120 h 54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06"/>
                <a:gd name="T115" fmla="*/ 0 h 543"/>
                <a:gd name="T116" fmla="*/ 406 w 406"/>
                <a:gd name="T117" fmla="*/ 543 h 54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06" h="543">
                  <a:moveTo>
                    <a:pt x="21" y="59"/>
                  </a:moveTo>
                  <a:lnTo>
                    <a:pt x="33" y="56"/>
                  </a:lnTo>
                  <a:lnTo>
                    <a:pt x="44" y="53"/>
                  </a:lnTo>
                  <a:lnTo>
                    <a:pt x="56" y="50"/>
                  </a:lnTo>
                  <a:lnTo>
                    <a:pt x="68" y="47"/>
                  </a:lnTo>
                  <a:lnTo>
                    <a:pt x="80" y="44"/>
                  </a:lnTo>
                  <a:lnTo>
                    <a:pt x="92" y="41"/>
                  </a:lnTo>
                  <a:lnTo>
                    <a:pt x="104" y="39"/>
                  </a:lnTo>
                  <a:lnTo>
                    <a:pt x="116" y="36"/>
                  </a:lnTo>
                  <a:lnTo>
                    <a:pt x="127" y="33"/>
                  </a:lnTo>
                  <a:lnTo>
                    <a:pt x="139" y="31"/>
                  </a:lnTo>
                  <a:lnTo>
                    <a:pt x="152" y="29"/>
                  </a:lnTo>
                  <a:lnTo>
                    <a:pt x="163" y="27"/>
                  </a:lnTo>
                  <a:lnTo>
                    <a:pt x="175" y="24"/>
                  </a:lnTo>
                  <a:lnTo>
                    <a:pt x="187" y="23"/>
                  </a:lnTo>
                  <a:lnTo>
                    <a:pt x="200" y="20"/>
                  </a:lnTo>
                  <a:lnTo>
                    <a:pt x="212" y="18"/>
                  </a:lnTo>
                  <a:lnTo>
                    <a:pt x="223" y="17"/>
                  </a:lnTo>
                  <a:lnTo>
                    <a:pt x="235" y="15"/>
                  </a:lnTo>
                  <a:lnTo>
                    <a:pt x="247" y="13"/>
                  </a:lnTo>
                  <a:lnTo>
                    <a:pt x="260" y="12"/>
                  </a:lnTo>
                  <a:lnTo>
                    <a:pt x="272" y="10"/>
                  </a:lnTo>
                  <a:lnTo>
                    <a:pt x="284" y="9"/>
                  </a:lnTo>
                  <a:lnTo>
                    <a:pt x="296" y="7"/>
                  </a:lnTo>
                  <a:lnTo>
                    <a:pt x="308" y="6"/>
                  </a:lnTo>
                  <a:lnTo>
                    <a:pt x="320" y="5"/>
                  </a:lnTo>
                  <a:lnTo>
                    <a:pt x="332" y="4"/>
                  </a:lnTo>
                  <a:lnTo>
                    <a:pt x="345" y="3"/>
                  </a:lnTo>
                  <a:lnTo>
                    <a:pt x="357" y="2"/>
                  </a:lnTo>
                  <a:lnTo>
                    <a:pt x="369" y="2"/>
                  </a:lnTo>
                  <a:lnTo>
                    <a:pt x="381" y="1"/>
                  </a:lnTo>
                  <a:lnTo>
                    <a:pt x="394" y="1"/>
                  </a:lnTo>
                  <a:lnTo>
                    <a:pt x="406" y="0"/>
                  </a:lnTo>
                  <a:lnTo>
                    <a:pt x="399" y="132"/>
                  </a:lnTo>
                  <a:lnTo>
                    <a:pt x="395" y="263"/>
                  </a:lnTo>
                  <a:lnTo>
                    <a:pt x="394" y="395"/>
                  </a:lnTo>
                  <a:lnTo>
                    <a:pt x="397" y="527"/>
                  </a:lnTo>
                  <a:lnTo>
                    <a:pt x="389" y="530"/>
                  </a:lnTo>
                  <a:lnTo>
                    <a:pt x="380" y="531"/>
                  </a:lnTo>
                  <a:lnTo>
                    <a:pt x="371" y="533"/>
                  </a:lnTo>
                  <a:lnTo>
                    <a:pt x="360" y="535"/>
                  </a:lnTo>
                  <a:lnTo>
                    <a:pt x="350" y="537"/>
                  </a:lnTo>
                  <a:lnTo>
                    <a:pt x="339" y="538"/>
                  </a:lnTo>
                  <a:lnTo>
                    <a:pt x="327" y="539"/>
                  </a:lnTo>
                  <a:lnTo>
                    <a:pt x="315" y="540"/>
                  </a:lnTo>
                  <a:lnTo>
                    <a:pt x="303" y="541"/>
                  </a:lnTo>
                  <a:lnTo>
                    <a:pt x="290" y="542"/>
                  </a:lnTo>
                  <a:lnTo>
                    <a:pt x="278" y="542"/>
                  </a:lnTo>
                  <a:lnTo>
                    <a:pt x="264" y="543"/>
                  </a:lnTo>
                  <a:lnTo>
                    <a:pt x="251" y="543"/>
                  </a:lnTo>
                  <a:lnTo>
                    <a:pt x="237" y="543"/>
                  </a:lnTo>
                  <a:lnTo>
                    <a:pt x="224" y="543"/>
                  </a:lnTo>
                  <a:lnTo>
                    <a:pt x="210" y="543"/>
                  </a:lnTo>
                  <a:lnTo>
                    <a:pt x="197" y="543"/>
                  </a:lnTo>
                  <a:lnTo>
                    <a:pt x="183" y="542"/>
                  </a:lnTo>
                  <a:lnTo>
                    <a:pt x="170" y="542"/>
                  </a:lnTo>
                  <a:lnTo>
                    <a:pt x="156" y="541"/>
                  </a:lnTo>
                  <a:lnTo>
                    <a:pt x="142" y="540"/>
                  </a:lnTo>
                  <a:lnTo>
                    <a:pt x="129" y="539"/>
                  </a:lnTo>
                  <a:lnTo>
                    <a:pt x="116" y="538"/>
                  </a:lnTo>
                  <a:lnTo>
                    <a:pt x="104" y="537"/>
                  </a:lnTo>
                  <a:lnTo>
                    <a:pt x="92" y="535"/>
                  </a:lnTo>
                  <a:lnTo>
                    <a:pt x="79" y="533"/>
                  </a:lnTo>
                  <a:lnTo>
                    <a:pt x="68" y="531"/>
                  </a:lnTo>
                  <a:lnTo>
                    <a:pt x="57" y="529"/>
                  </a:lnTo>
                  <a:lnTo>
                    <a:pt x="46" y="527"/>
                  </a:lnTo>
                  <a:lnTo>
                    <a:pt x="36" y="524"/>
                  </a:lnTo>
                  <a:lnTo>
                    <a:pt x="26" y="522"/>
                  </a:lnTo>
                  <a:lnTo>
                    <a:pt x="18" y="519"/>
                  </a:lnTo>
                  <a:lnTo>
                    <a:pt x="10" y="461"/>
                  </a:lnTo>
                  <a:lnTo>
                    <a:pt x="4" y="404"/>
                  </a:lnTo>
                  <a:lnTo>
                    <a:pt x="1" y="348"/>
                  </a:lnTo>
                  <a:lnTo>
                    <a:pt x="0" y="292"/>
                  </a:lnTo>
                  <a:lnTo>
                    <a:pt x="1" y="236"/>
                  </a:lnTo>
                  <a:lnTo>
                    <a:pt x="6" y="178"/>
                  </a:lnTo>
                  <a:lnTo>
                    <a:pt x="12" y="120"/>
                  </a:lnTo>
                  <a:lnTo>
                    <a:pt x="21" y="59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6" name="Freeform 99"/>
            <p:cNvSpPr>
              <a:spLocks/>
            </p:cNvSpPr>
            <p:nvPr/>
          </p:nvSpPr>
          <p:spPr bwMode="auto">
            <a:xfrm>
              <a:off x="2549" y="1809"/>
              <a:ext cx="395" cy="524"/>
            </a:xfrm>
            <a:custGeom>
              <a:avLst/>
              <a:gdLst>
                <a:gd name="T0" fmla="*/ 20 w 395"/>
                <a:gd name="T1" fmla="*/ 58 h 524"/>
                <a:gd name="T2" fmla="*/ 32 w 395"/>
                <a:gd name="T3" fmla="*/ 56 h 524"/>
                <a:gd name="T4" fmla="*/ 43 w 395"/>
                <a:gd name="T5" fmla="*/ 53 h 524"/>
                <a:gd name="T6" fmla="*/ 55 w 395"/>
                <a:gd name="T7" fmla="*/ 50 h 524"/>
                <a:gd name="T8" fmla="*/ 66 w 395"/>
                <a:gd name="T9" fmla="*/ 47 h 524"/>
                <a:gd name="T10" fmla="*/ 78 w 395"/>
                <a:gd name="T11" fmla="*/ 44 h 524"/>
                <a:gd name="T12" fmla="*/ 89 w 395"/>
                <a:gd name="T13" fmla="*/ 41 h 524"/>
                <a:gd name="T14" fmla="*/ 101 w 395"/>
                <a:gd name="T15" fmla="*/ 39 h 524"/>
                <a:gd name="T16" fmla="*/ 113 w 395"/>
                <a:gd name="T17" fmla="*/ 36 h 524"/>
                <a:gd name="T18" fmla="*/ 124 w 395"/>
                <a:gd name="T19" fmla="*/ 34 h 524"/>
                <a:gd name="T20" fmla="*/ 136 w 395"/>
                <a:gd name="T21" fmla="*/ 31 h 524"/>
                <a:gd name="T22" fmla="*/ 148 w 395"/>
                <a:gd name="T23" fmla="*/ 29 h 524"/>
                <a:gd name="T24" fmla="*/ 159 w 395"/>
                <a:gd name="T25" fmla="*/ 27 h 524"/>
                <a:gd name="T26" fmla="*/ 171 w 395"/>
                <a:gd name="T27" fmla="*/ 24 h 524"/>
                <a:gd name="T28" fmla="*/ 183 w 395"/>
                <a:gd name="T29" fmla="*/ 23 h 524"/>
                <a:gd name="T30" fmla="*/ 195 w 395"/>
                <a:gd name="T31" fmla="*/ 20 h 524"/>
                <a:gd name="T32" fmla="*/ 206 w 395"/>
                <a:gd name="T33" fmla="*/ 19 h 524"/>
                <a:gd name="T34" fmla="*/ 218 w 395"/>
                <a:gd name="T35" fmla="*/ 17 h 524"/>
                <a:gd name="T36" fmla="*/ 230 w 395"/>
                <a:gd name="T37" fmla="*/ 15 h 524"/>
                <a:gd name="T38" fmla="*/ 242 w 395"/>
                <a:gd name="T39" fmla="*/ 13 h 524"/>
                <a:gd name="T40" fmla="*/ 253 w 395"/>
                <a:gd name="T41" fmla="*/ 12 h 524"/>
                <a:gd name="T42" fmla="*/ 266 w 395"/>
                <a:gd name="T43" fmla="*/ 11 h 524"/>
                <a:gd name="T44" fmla="*/ 277 w 395"/>
                <a:gd name="T45" fmla="*/ 9 h 524"/>
                <a:gd name="T46" fmla="*/ 289 w 395"/>
                <a:gd name="T47" fmla="*/ 8 h 524"/>
                <a:gd name="T48" fmla="*/ 301 w 395"/>
                <a:gd name="T49" fmla="*/ 6 h 524"/>
                <a:gd name="T50" fmla="*/ 313 w 395"/>
                <a:gd name="T51" fmla="*/ 5 h 524"/>
                <a:gd name="T52" fmla="*/ 324 w 395"/>
                <a:gd name="T53" fmla="*/ 4 h 524"/>
                <a:gd name="T54" fmla="*/ 337 w 395"/>
                <a:gd name="T55" fmla="*/ 4 h 524"/>
                <a:gd name="T56" fmla="*/ 348 w 395"/>
                <a:gd name="T57" fmla="*/ 2 h 524"/>
                <a:gd name="T58" fmla="*/ 360 w 395"/>
                <a:gd name="T59" fmla="*/ 2 h 524"/>
                <a:gd name="T60" fmla="*/ 372 w 395"/>
                <a:gd name="T61" fmla="*/ 1 h 524"/>
                <a:gd name="T62" fmla="*/ 384 w 395"/>
                <a:gd name="T63" fmla="*/ 1 h 524"/>
                <a:gd name="T64" fmla="*/ 395 w 395"/>
                <a:gd name="T65" fmla="*/ 0 h 524"/>
                <a:gd name="T66" fmla="*/ 390 w 395"/>
                <a:gd name="T67" fmla="*/ 127 h 524"/>
                <a:gd name="T68" fmla="*/ 385 w 395"/>
                <a:gd name="T69" fmla="*/ 253 h 524"/>
                <a:gd name="T70" fmla="*/ 384 w 395"/>
                <a:gd name="T71" fmla="*/ 379 h 524"/>
                <a:gd name="T72" fmla="*/ 387 w 395"/>
                <a:gd name="T73" fmla="*/ 506 h 524"/>
                <a:gd name="T74" fmla="*/ 370 w 395"/>
                <a:gd name="T75" fmla="*/ 510 h 524"/>
                <a:gd name="T76" fmla="*/ 351 w 395"/>
                <a:gd name="T77" fmla="*/ 514 h 524"/>
                <a:gd name="T78" fmla="*/ 330 w 395"/>
                <a:gd name="T79" fmla="*/ 517 h 524"/>
                <a:gd name="T80" fmla="*/ 307 w 395"/>
                <a:gd name="T81" fmla="*/ 519 h 524"/>
                <a:gd name="T82" fmla="*/ 282 w 395"/>
                <a:gd name="T83" fmla="*/ 522 h 524"/>
                <a:gd name="T84" fmla="*/ 257 w 395"/>
                <a:gd name="T85" fmla="*/ 523 h 524"/>
                <a:gd name="T86" fmla="*/ 231 w 395"/>
                <a:gd name="T87" fmla="*/ 523 h 524"/>
                <a:gd name="T88" fmla="*/ 205 w 395"/>
                <a:gd name="T89" fmla="*/ 524 h 524"/>
                <a:gd name="T90" fmla="*/ 178 w 395"/>
                <a:gd name="T91" fmla="*/ 523 h 524"/>
                <a:gd name="T92" fmla="*/ 152 w 395"/>
                <a:gd name="T93" fmla="*/ 522 h 524"/>
                <a:gd name="T94" fmla="*/ 126 w 395"/>
                <a:gd name="T95" fmla="*/ 521 h 524"/>
                <a:gd name="T96" fmla="*/ 101 w 395"/>
                <a:gd name="T97" fmla="*/ 518 h 524"/>
                <a:gd name="T98" fmla="*/ 77 w 395"/>
                <a:gd name="T99" fmla="*/ 515 h 524"/>
                <a:gd name="T100" fmla="*/ 55 w 395"/>
                <a:gd name="T101" fmla="*/ 511 h 524"/>
                <a:gd name="T102" fmla="*/ 35 w 395"/>
                <a:gd name="T103" fmla="*/ 506 h 524"/>
                <a:gd name="T104" fmla="*/ 17 w 395"/>
                <a:gd name="T105" fmla="*/ 501 h 524"/>
                <a:gd name="T106" fmla="*/ 9 w 395"/>
                <a:gd name="T107" fmla="*/ 445 h 524"/>
                <a:gd name="T108" fmla="*/ 4 w 395"/>
                <a:gd name="T109" fmla="*/ 391 h 524"/>
                <a:gd name="T110" fmla="*/ 0 w 395"/>
                <a:gd name="T111" fmla="*/ 337 h 524"/>
                <a:gd name="T112" fmla="*/ 0 w 395"/>
                <a:gd name="T113" fmla="*/ 283 h 524"/>
                <a:gd name="T114" fmla="*/ 2 w 395"/>
                <a:gd name="T115" fmla="*/ 229 h 524"/>
                <a:gd name="T116" fmla="*/ 6 w 395"/>
                <a:gd name="T117" fmla="*/ 173 h 524"/>
                <a:gd name="T118" fmla="*/ 12 w 395"/>
                <a:gd name="T119" fmla="*/ 117 h 524"/>
                <a:gd name="T120" fmla="*/ 20 w 395"/>
                <a:gd name="T121" fmla="*/ 58 h 5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95"/>
                <a:gd name="T184" fmla="*/ 0 h 524"/>
                <a:gd name="T185" fmla="*/ 395 w 395"/>
                <a:gd name="T186" fmla="*/ 524 h 52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95" h="524">
                  <a:moveTo>
                    <a:pt x="20" y="58"/>
                  </a:moveTo>
                  <a:lnTo>
                    <a:pt x="32" y="56"/>
                  </a:lnTo>
                  <a:lnTo>
                    <a:pt x="43" y="53"/>
                  </a:lnTo>
                  <a:lnTo>
                    <a:pt x="55" y="50"/>
                  </a:lnTo>
                  <a:lnTo>
                    <a:pt x="66" y="47"/>
                  </a:lnTo>
                  <a:lnTo>
                    <a:pt x="78" y="44"/>
                  </a:lnTo>
                  <a:lnTo>
                    <a:pt x="89" y="41"/>
                  </a:lnTo>
                  <a:lnTo>
                    <a:pt x="101" y="39"/>
                  </a:lnTo>
                  <a:lnTo>
                    <a:pt x="113" y="36"/>
                  </a:lnTo>
                  <a:lnTo>
                    <a:pt x="124" y="34"/>
                  </a:lnTo>
                  <a:lnTo>
                    <a:pt x="136" y="31"/>
                  </a:lnTo>
                  <a:lnTo>
                    <a:pt x="148" y="29"/>
                  </a:lnTo>
                  <a:lnTo>
                    <a:pt x="159" y="27"/>
                  </a:lnTo>
                  <a:lnTo>
                    <a:pt x="171" y="24"/>
                  </a:lnTo>
                  <a:lnTo>
                    <a:pt x="183" y="23"/>
                  </a:lnTo>
                  <a:lnTo>
                    <a:pt x="195" y="20"/>
                  </a:lnTo>
                  <a:lnTo>
                    <a:pt x="206" y="19"/>
                  </a:lnTo>
                  <a:lnTo>
                    <a:pt x="218" y="17"/>
                  </a:lnTo>
                  <a:lnTo>
                    <a:pt x="230" y="15"/>
                  </a:lnTo>
                  <a:lnTo>
                    <a:pt x="242" y="13"/>
                  </a:lnTo>
                  <a:lnTo>
                    <a:pt x="253" y="12"/>
                  </a:lnTo>
                  <a:lnTo>
                    <a:pt x="266" y="11"/>
                  </a:lnTo>
                  <a:lnTo>
                    <a:pt x="277" y="9"/>
                  </a:lnTo>
                  <a:lnTo>
                    <a:pt x="289" y="8"/>
                  </a:lnTo>
                  <a:lnTo>
                    <a:pt x="301" y="6"/>
                  </a:lnTo>
                  <a:lnTo>
                    <a:pt x="313" y="5"/>
                  </a:lnTo>
                  <a:lnTo>
                    <a:pt x="324" y="4"/>
                  </a:lnTo>
                  <a:lnTo>
                    <a:pt x="337" y="4"/>
                  </a:lnTo>
                  <a:lnTo>
                    <a:pt x="348" y="2"/>
                  </a:lnTo>
                  <a:lnTo>
                    <a:pt x="360" y="2"/>
                  </a:lnTo>
                  <a:lnTo>
                    <a:pt x="372" y="1"/>
                  </a:lnTo>
                  <a:lnTo>
                    <a:pt x="384" y="1"/>
                  </a:lnTo>
                  <a:lnTo>
                    <a:pt x="395" y="0"/>
                  </a:lnTo>
                  <a:lnTo>
                    <a:pt x="390" y="127"/>
                  </a:lnTo>
                  <a:lnTo>
                    <a:pt x="385" y="253"/>
                  </a:lnTo>
                  <a:lnTo>
                    <a:pt x="384" y="379"/>
                  </a:lnTo>
                  <a:lnTo>
                    <a:pt x="387" y="506"/>
                  </a:lnTo>
                  <a:lnTo>
                    <a:pt x="370" y="510"/>
                  </a:lnTo>
                  <a:lnTo>
                    <a:pt x="351" y="514"/>
                  </a:lnTo>
                  <a:lnTo>
                    <a:pt x="330" y="517"/>
                  </a:lnTo>
                  <a:lnTo>
                    <a:pt x="307" y="519"/>
                  </a:lnTo>
                  <a:lnTo>
                    <a:pt x="282" y="522"/>
                  </a:lnTo>
                  <a:lnTo>
                    <a:pt x="257" y="523"/>
                  </a:lnTo>
                  <a:lnTo>
                    <a:pt x="231" y="523"/>
                  </a:lnTo>
                  <a:lnTo>
                    <a:pt x="205" y="524"/>
                  </a:lnTo>
                  <a:lnTo>
                    <a:pt x="178" y="523"/>
                  </a:lnTo>
                  <a:lnTo>
                    <a:pt x="152" y="522"/>
                  </a:lnTo>
                  <a:lnTo>
                    <a:pt x="126" y="521"/>
                  </a:lnTo>
                  <a:lnTo>
                    <a:pt x="101" y="518"/>
                  </a:lnTo>
                  <a:lnTo>
                    <a:pt x="77" y="515"/>
                  </a:lnTo>
                  <a:lnTo>
                    <a:pt x="55" y="511"/>
                  </a:lnTo>
                  <a:lnTo>
                    <a:pt x="35" y="506"/>
                  </a:lnTo>
                  <a:lnTo>
                    <a:pt x="17" y="501"/>
                  </a:lnTo>
                  <a:lnTo>
                    <a:pt x="9" y="445"/>
                  </a:lnTo>
                  <a:lnTo>
                    <a:pt x="4" y="391"/>
                  </a:lnTo>
                  <a:lnTo>
                    <a:pt x="0" y="337"/>
                  </a:lnTo>
                  <a:lnTo>
                    <a:pt x="0" y="283"/>
                  </a:lnTo>
                  <a:lnTo>
                    <a:pt x="2" y="229"/>
                  </a:lnTo>
                  <a:lnTo>
                    <a:pt x="6" y="173"/>
                  </a:lnTo>
                  <a:lnTo>
                    <a:pt x="12" y="117"/>
                  </a:lnTo>
                  <a:lnTo>
                    <a:pt x="20" y="58"/>
                  </a:lnTo>
                  <a:close/>
                </a:path>
              </a:pathLst>
            </a:custGeom>
            <a:solidFill>
              <a:srgbClr val="AF93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7" name="Freeform 100"/>
            <p:cNvSpPr>
              <a:spLocks/>
            </p:cNvSpPr>
            <p:nvPr/>
          </p:nvSpPr>
          <p:spPr bwMode="auto">
            <a:xfrm>
              <a:off x="2551" y="1810"/>
              <a:ext cx="385" cy="504"/>
            </a:xfrm>
            <a:custGeom>
              <a:avLst/>
              <a:gdLst>
                <a:gd name="T0" fmla="*/ 19 w 385"/>
                <a:gd name="T1" fmla="*/ 58 h 504"/>
                <a:gd name="T2" fmla="*/ 41 w 385"/>
                <a:gd name="T3" fmla="*/ 52 h 504"/>
                <a:gd name="T4" fmla="*/ 63 w 385"/>
                <a:gd name="T5" fmla="*/ 46 h 504"/>
                <a:gd name="T6" fmla="*/ 86 w 385"/>
                <a:gd name="T7" fmla="*/ 41 h 504"/>
                <a:gd name="T8" fmla="*/ 108 w 385"/>
                <a:gd name="T9" fmla="*/ 36 h 504"/>
                <a:gd name="T10" fmla="*/ 131 w 385"/>
                <a:gd name="T11" fmla="*/ 31 h 504"/>
                <a:gd name="T12" fmla="*/ 154 w 385"/>
                <a:gd name="T13" fmla="*/ 27 h 504"/>
                <a:gd name="T14" fmla="*/ 177 w 385"/>
                <a:gd name="T15" fmla="*/ 22 h 504"/>
                <a:gd name="T16" fmla="*/ 200 w 385"/>
                <a:gd name="T17" fmla="*/ 19 h 504"/>
                <a:gd name="T18" fmla="*/ 223 w 385"/>
                <a:gd name="T19" fmla="*/ 15 h 504"/>
                <a:gd name="T20" fmla="*/ 246 w 385"/>
                <a:gd name="T21" fmla="*/ 12 h 504"/>
                <a:gd name="T22" fmla="*/ 269 w 385"/>
                <a:gd name="T23" fmla="*/ 9 h 504"/>
                <a:gd name="T24" fmla="*/ 292 w 385"/>
                <a:gd name="T25" fmla="*/ 7 h 504"/>
                <a:gd name="T26" fmla="*/ 316 w 385"/>
                <a:gd name="T27" fmla="*/ 4 h 504"/>
                <a:gd name="T28" fmla="*/ 339 w 385"/>
                <a:gd name="T29" fmla="*/ 3 h 504"/>
                <a:gd name="T30" fmla="*/ 362 w 385"/>
                <a:gd name="T31" fmla="*/ 1 h 504"/>
                <a:gd name="T32" fmla="*/ 385 w 385"/>
                <a:gd name="T33" fmla="*/ 0 h 504"/>
                <a:gd name="T34" fmla="*/ 378 w 385"/>
                <a:gd name="T35" fmla="*/ 123 h 504"/>
                <a:gd name="T36" fmla="*/ 374 w 385"/>
                <a:gd name="T37" fmla="*/ 243 h 504"/>
                <a:gd name="T38" fmla="*/ 372 w 385"/>
                <a:gd name="T39" fmla="*/ 363 h 504"/>
                <a:gd name="T40" fmla="*/ 374 w 385"/>
                <a:gd name="T41" fmla="*/ 485 h 504"/>
                <a:gd name="T42" fmla="*/ 358 w 385"/>
                <a:gd name="T43" fmla="*/ 489 h 504"/>
                <a:gd name="T44" fmla="*/ 340 w 385"/>
                <a:gd name="T45" fmla="*/ 493 h 504"/>
                <a:gd name="T46" fmla="*/ 319 w 385"/>
                <a:gd name="T47" fmla="*/ 496 h 504"/>
                <a:gd name="T48" fmla="*/ 297 w 385"/>
                <a:gd name="T49" fmla="*/ 499 h 504"/>
                <a:gd name="T50" fmla="*/ 273 w 385"/>
                <a:gd name="T51" fmla="*/ 501 h 504"/>
                <a:gd name="T52" fmla="*/ 249 w 385"/>
                <a:gd name="T53" fmla="*/ 502 h 504"/>
                <a:gd name="T54" fmla="*/ 224 w 385"/>
                <a:gd name="T55" fmla="*/ 503 h 504"/>
                <a:gd name="T56" fmla="*/ 198 w 385"/>
                <a:gd name="T57" fmla="*/ 504 h 504"/>
                <a:gd name="T58" fmla="*/ 172 w 385"/>
                <a:gd name="T59" fmla="*/ 504 h 504"/>
                <a:gd name="T60" fmla="*/ 146 w 385"/>
                <a:gd name="T61" fmla="*/ 503 h 504"/>
                <a:gd name="T62" fmla="*/ 121 w 385"/>
                <a:gd name="T63" fmla="*/ 502 h 504"/>
                <a:gd name="T64" fmla="*/ 97 w 385"/>
                <a:gd name="T65" fmla="*/ 500 h 504"/>
                <a:gd name="T66" fmla="*/ 74 w 385"/>
                <a:gd name="T67" fmla="*/ 497 h 504"/>
                <a:gd name="T68" fmla="*/ 53 w 385"/>
                <a:gd name="T69" fmla="*/ 494 h 504"/>
                <a:gd name="T70" fmla="*/ 33 w 385"/>
                <a:gd name="T71" fmla="*/ 489 h 504"/>
                <a:gd name="T72" fmla="*/ 16 w 385"/>
                <a:gd name="T73" fmla="*/ 484 h 504"/>
                <a:gd name="T74" fmla="*/ 8 w 385"/>
                <a:gd name="T75" fmla="*/ 430 h 504"/>
                <a:gd name="T76" fmla="*/ 3 w 385"/>
                <a:gd name="T77" fmla="*/ 377 h 504"/>
                <a:gd name="T78" fmla="*/ 0 w 385"/>
                <a:gd name="T79" fmla="*/ 326 h 504"/>
                <a:gd name="T80" fmla="*/ 0 w 385"/>
                <a:gd name="T81" fmla="*/ 274 h 504"/>
                <a:gd name="T82" fmla="*/ 1 w 385"/>
                <a:gd name="T83" fmla="*/ 221 h 504"/>
                <a:gd name="T84" fmla="*/ 5 w 385"/>
                <a:gd name="T85" fmla="*/ 168 h 504"/>
                <a:gd name="T86" fmla="*/ 11 w 385"/>
                <a:gd name="T87" fmla="*/ 114 h 504"/>
                <a:gd name="T88" fmla="*/ 19 w 385"/>
                <a:gd name="T89" fmla="*/ 58 h 50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85"/>
                <a:gd name="T136" fmla="*/ 0 h 504"/>
                <a:gd name="T137" fmla="*/ 385 w 385"/>
                <a:gd name="T138" fmla="*/ 504 h 50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85" h="504">
                  <a:moveTo>
                    <a:pt x="19" y="58"/>
                  </a:moveTo>
                  <a:lnTo>
                    <a:pt x="41" y="52"/>
                  </a:lnTo>
                  <a:lnTo>
                    <a:pt x="63" y="46"/>
                  </a:lnTo>
                  <a:lnTo>
                    <a:pt x="86" y="41"/>
                  </a:lnTo>
                  <a:lnTo>
                    <a:pt x="108" y="36"/>
                  </a:lnTo>
                  <a:lnTo>
                    <a:pt x="131" y="31"/>
                  </a:lnTo>
                  <a:lnTo>
                    <a:pt x="154" y="27"/>
                  </a:lnTo>
                  <a:lnTo>
                    <a:pt x="177" y="22"/>
                  </a:lnTo>
                  <a:lnTo>
                    <a:pt x="200" y="19"/>
                  </a:lnTo>
                  <a:lnTo>
                    <a:pt x="223" y="15"/>
                  </a:lnTo>
                  <a:lnTo>
                    <a:pt x="246" y="12"/>
                  </a:lnTo>
                  <a:lnTo>
                    <a:pt x="269" y="9"/>
                  </a:lnTo>
                  <a:lnTo>
                    <a:pt x="292" y="7"/>
                  </a:lnTo>
                  <a:lnTo>
                    <a:pt x="316" y="4"/>
                  </a:lnTo>
                  <a:lnTo>
                    <a:pt x="339" y="3"/>
                  </a:lnTo>
                  <a:lnTo>
                    <a:pt x="362" y="1"/>
                  </a:lnTo>
                  <a:lnTo>
                    <a:pt x="385" y="0"/>
                  </a:lnTo>
                  <a:lnTo>
                    <a:pt x="378" y="123"/>
                  </a:lnTo>
                  <a:lnTo>
                    <a:pt x="374" y="243"/>
                  </a:lnTo>
                  <a:lnTo>
                    <a:pt x="372" y="363"/>
                  </a:lnTo>
                  <a:lnTo>
                    <a:pt x="374" y="485"/>
                  </a:lnTo>
                  <a:lnTo>
                    <a:pt x="358" y="489"/>
                  </a:lnTo>
                  <a:lnTo>
                    <a:pt x="340" y="493"/>
                  </a:lnTo>
                  <a:lnTo>
                    <a:pt x="319" y="496"/>
                  </a:lnTo>
                  <a:lnTo>
                    <a:pt x="297" y="499"/>
                  </a:lnTo>
                  <a:lnTo>
                    <a:pt x="273" y="501"/>
                  </a:lnTo>
                  <a:lnTo>
                    <a:pt x="249" y="502"/>
                  </a:lnTo>
                  <a:lnTo>
                    <a:pt x="224" y="503"/>
                  </a:lnTo>
                  <a:lnTo>
                    <a:pt x="198" y="504"/>
                  </a:lnTo>
                  <a:lnTo>
                    <a:pt x="172" y="504"/>
                  </a:lnTo>
                  <a:lnTo>
                    <a:pt x="146" y="503"/>
                  </a:lnTo>
                  <a:lnTo>
                    <a:pt x="121" y="502"/>
                  </a:lnTo>
                  <a:lnTo>
                    <a:pt x="97" y="500"/>
                  </a:lnTo>
                  <a:lnTo>
                    <a:pt x="74" y="497"/>
                  </a:lnTo>
                  <a:lnTo>
                    <a:pt x="53" y="494"/>
                  </a:lnTo>
                  <a:lnTo>
                    <a:pt x="33" y="489"/>
                  </a:lnTo>
                  <a:lnTo>
                    <a:pt x="16" y="484"/>
                  </a:lnTo>
                  <a:lnTo>
                    <a:pt x="8" y="430"/>
                  </a:lnTo>
                  <a:lnTo>
                    <a:pt x="3" y="377"/>
                  </a:lnTo>
                  <a:lnTo>
                    <a:pt x="0" y="326"/>
                  </a:lnTo>
                  <a:lnTo>
                    <a:pt x="0" y="274"/>
                  </a:lnTo>
                  <a:lnTo>
                    <a:pt x="1" y="221"/>
                  </a:lnTo>
                  <a:lnTo>
                    <a:pt x="5" y="168"/>
                  </a:lnTo>
                  <a:lnTo>
                    <a:pt x="11" y="114"/>
                  </a:lnTo>
                  <a:lnTo>
                    <a:pt x="19" y="58"/>
                  </a:lnTo>
                  <a:close/>
                </a:path>
              </a:pathLst>
            </a:custGeom>
            <a:solidFill>
              <a:srgbClr val="B296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8" name="Freeform 101"/>
            <p:cNvSpPr>
              <a:spLocks/>
            </p:cNvSpPr>
            <p:nvPr/>
          </p:nvSpPr>
          <p:spPr bwMode="auto">
            <a:xfrm>
              <a:off x="2552" y="1811"/>
              <a:ext cx="374" cy="484"/>
            </a:xfrm>
            <a:custGeom>
              <a:avLst/>
              <a:gdLst>
                <a:gd name="T0" fmla="*/ 18 w 374"/>
                <a:gd name="T1" fmla="*/ 58 h 484"/>
                <a:gd name="T2" fmla="*/ 40 w 374"/>
                <a:gd name="T3" fmla="*/ 52 h 484"/>
                <a:gd name="T4" fmla="*/ 61 w 374"/>
                <a:gd name="T5" fmla="*/ 46 h 484"/>
                <a:gd name="T6" fmla="*/ 83 w 374"/>
                <a:gd name="T7" fmla="*/ 41 h 484"/>
                <a:gd name="T8" fmla="*/ 105 w 374"/>
                <a:gd name="T9" fmla="*/ 36 h 484"/>
                <a:gd name="T10" fmla="*/ 127 w 374"/>
                <a:gd name="T11" fmla="*/ 31 h 484"/>
                <a:gd name="T12" fmla="*/ 150 w 374"/>
                <a:gd name="T13" fmla="*/ 26 h 484"/>
                <a:gd name="T14" fmla="*/ 172 w 374"/>
                <a:gd name="T15" fmla="*/ 22 h 484"/>
                <a:gd name="T16" fmla="*/ 195 w 374"/>
                <a:gd name="T17" fmla="*/ 18 h 484"/>
                <a:gd name="T18" fmla="*/ 217 w 374"/>
                <a:gd name="T19" fmla="*/ 15 h 484"/>
                <a:gd name="T20" fmla="*/ 240 w 374"/>
                <a:gd name="T21" fmla="*/ 12 h 484"/>
                <a:gd name="T22" fmla="*/ 263 w 374"/>
                <a:gd name="T23" fmla="*/ 9 h 484"/>
                <a:gd name="T24" fmla="*/ 285 w 374"/>
                <a:gd name="T25" fmla="*/ 7 h 484"/>
                <a:gd name="T26" fmla="*/ 308 w 374"/>
                <a:gd name="T27" fmla="*/ 4 h 484"/>
                <a:gd name="T28" fmla="*/ 330 w 374"/>
                <a:gd name="T29" fmla="*/ 3 h 484"/>
                <a:gd name="T30" fmla="*/ 352 w 374"/>
                <a:gd name="T31" fmla="*/ 2 h 484"/>
                <a:gd name="T32" fmla="*/ 374 w 374"/>
                <a:gd name="T33" fmla="*/ 0 h 484"/>
                <a:gd name="T34" fmla="*/ 368 w 374"/>
                <a:gd name="T35" fmla="*/ 118 h 484"/>
                <a:gd name="T36" fmla="*/ 364 w 374"/>
                <a:gd name="T37" fmla="*/ 232 h 484"/>
                <a:gd name="T38" fmla="*/ 362 w 374"/>
                <a:gd name="T39" fmla="*/ 347 h 484"/>
                <a:gd name="T40" fmla="*/ 364 w 374"/>
                <a:gd name="T41" fmla="*/ 464 h 484"/>
                <a:gd name="T42" fmla="*/ 349 w 374"/>
                <a:gd name="T43" fmla="*/ 468 h 484"/>
                <a:gd name="T44" fmla="*/ 330 w 374"/>
                <a:gd name="T45" fmla="*/ 472 h 484"/>
                <a:gd name="T46" fmla="*/ 310 w 374"/>
                <a:gd name="T47" fmla="*/ 475 h 484"/>
                <a:gd name="T48" fmla="*/ 289 w 374"/>
                <a:gd name="T49" fmla="*/ 478 h 484"/>
                <a:gd name="T50" fmla="*/ 265 w 374"/>
                <a:gd name="T51" fmla="*/ 480 h 484"/>
                <a:gd name="T52" fmla="*/ 242 w 374"/>
                <a:gd name="T53" fmla="*/ 482 h 484"/>
                <a:gd name="T54" fmla="*/ 217 w 374"/>
                <a:gd name="T55" fmla="*/ 483 h 484"/>
                <a:gd name="T56" fmla="*/ 192 w 374"/>
                <a:gd name="T57" fmla="*/ 484 h 484"/>
                <a:gd name="T58" fmla="*/ 167 w 374"/>
                <a:gd name="T59" fmla="*/ 484 h 484"/>
                <a:gd name="T60" fmla="*/ 142 w 374"/>
                <a:gd name="T61" fmla="*/ 484 h 484"/>
                <a:gd name="T62" fmla="*/ 118 w 374"/>
                <a:gd name="T63" fmla="*/ 483 h 484"/>
                <a:gd name="T64" fmla="*/ 94 w 374"/>
                <a:gd name="T65" fmla="*/ 482 h 484"/>
                <a:gd name="T66" fmla="*/ 72 w 374"/>
                <a:gd name="T67" fmla="*/ 479 h 484"/>
                <a:gd name="T68" fmla="*/ 51 w 374"/>
                <a:gd name="T69" fmla="*/ 476 h 484"/>
                <a:gd name="T70" fmla="*/ 32 w 374"/>
                <a:gd name="T71" fmla="*/ 472 h 484"/>
                <a:gd name="T72" fmla="*/ 15 w 374"/>
                <a:gd name="T73" fmla="*/ 467 h 484"/>
                <a:gd name="T74" fmla="*/ 8 w 374"/>
                <a:gd name="T75" fmla="*/ 415 h 484"/>
                <a:gd name="T76" fmla="*/ 3 w 374"/>
                <a:gd name="T77" fmla="*/ 365 h 484"/>
                <a:gd name="T78" fmla="*/ 0 w 374"/>
                <a:gd name="T79" fmla="*/ 315 h 484"/>
                <a:gd name="T80" fmla="*/ 0 w 374"/>
                <a:gd name="T81" fmla="*/ 265 h 484"/>
                <a:gd name="T82" fmla="*/ 2 w 374"/>
                <a:gd name="T83" fmla="*/ 215 h 484"/>
                <a:gd name="T84" fmla="*/ 5 w 374"/>
                <a:gd name="T85" fmla="*/ 164 h 484"/>
                <a:gd name="T86" fmla="*/ 11 w 374"/>
                <a:gd name="T87" fmla="*/ 112 h 484"/>
                <a:gd name="T88" fmla="*/ 18 w 374"/>
                <a:gd name="T89" fmla="*/ 58 h 48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74"/>
                <a:gd name="T136" fmla="*/ 0 h 484"/>
                <a:gd name="T137" fmla="*/ 374 w 374"/>
                <a:gd name="T138" fmla="*/ 484 h 48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74" h="484">
                  <a:moveTo>
                    <a:pt x="18" y="58"/>
                  </a:moveTo>
                  <a:lnTo>
                    <a:pt x="40" y="52"/>
                  </a:lnTo>
                  <a:lnTo>
                    <a:pt x="61" y="46"/>
                  </a:lnTo>
                  <a:lnTo>
                    <a:pt x="83" y="41"/>
                  </a:lnTo>
                  <a:lnTo>
                    <a:pt x="105" y="36"/>
                  </a:lnTo>
                  <a:lnTo>
                    <a:pt x="127" y="31"/>
                  </a:lnTo>
                  <a:lnTo>
                    <a:pt x="150" y="26"/>
                  </a:lnTo>
                  <a:lnTo>
                    <a:pt x="172" y="22"/>
                  </a:lnTo>
                  <a:lnTo>
                    <a:pt x="195" y="18"/>
                  </a:lnTo>
                  <a:lnTo>
                    <a:pt x="217" y="15"/>
                  </a:lnTo>
                  <a:lnTo>
                    <a:pt x="240" y="12"/>
                  </a:lnTo>
                  <a:lnTo>
                    <a:pt x="263" y="9"/>
                  </a:lnTo>
                  <a:lnTo>
                    <a:pt x="285" y="7"/>
                  </a:lnTo>
                  <a:lnTo>
                    <a:pt x="308" y="4"/>
                  </a:lnTo>
                  <a:lnTo>
                    <a:pt x="330" y="3"/>
                  </a:lnTo>
                  <a:lnTo>
                    <a:pt x="352" y="2"/>
                  </a:lnTo>
                  <a:lnTo>
                    <a:pt x="374" y="0"/>
                  </a:lnTo>
                  <a:lnTo>
                    <a:pt x="368" y="118"/>
                  </a:lnTo>
                  <a:lnTo>
                    <a:pt x="364" y="232"/>
                  </a:lnTo>
                  <a:lnTo>
                    <a:pt x="362" y="347"/>
                  </a:lnTo>
                  <a:lnTo>
                    <a:pt x="364" y="464"/>
                  </a:lnTo>
                  <a:lnTo>
                    <a:pt x="349" y="468"/>
                  </a:lnTo>
                  <a:lnTo>
                    <a:pt x="330" y="472"/>
                  </a:lnTo>
                  <a:lnTo>
                    <a:pt x="310" y="475"/>
                  </a:lnTo>
                  <a:lnTo>
                    <a:pt x="289" y="478"/>
                  </a:lnTo>
                  <a:lnTo>
                    <a:pt x="265" y="480"/>
                  </a:lnTo>
                  <a:lnTo>
                    <a:pt x="242" y="482"/>
                  </a:lnTo>
                  <a:lnTo>
                    <a:pt x="217" y="483"/>
                  </a:lnTo>
                  <a:lnTo>
                    <a:pt x="192" y="484"/>
                  </a:lnTo>
                  <a:lnTo>
                    <a:pt x="167" y="484"/>
                  </a:lnTo>
                  <a:lnTo>
                    <a:pt x="142" y="484"/>
                  </a:lnTo>
                  <a:lnTo>
                    <a:pt x="118" y="483"/>
                  </a:lnTo>
                  <a:lnTo>
                    <a:pt x="94" y="482"/>
                  </a:lnTo>
                  <a:lnTo>
                    <a:pt x="72" y="479"/>
                  </a:lnTo>
                  <a:lnTo>
                    <a:pt x="51" y="476"/>
                  </a:lnTo>
                  <a:lnTo>
                    <a:pt x="32" y="472"/>
                  </a:lnTo>
                  <a:lnTo>
                    <a:pt x="15" y="467"/>
                  </a:lnTo>
                  <a:lnTo>
                    <a:pt x="8" y="415"/>
                  </a:lnTo>
                  <a:lnTo>
                    <a:pt x="3" y="365"/>
                  </a:lnTo>
                  <a:lnTo>
                    <a:pt x="0" y="315"/>
                  </a:lnTo>
                  <a:lnTo>
                    <a:pt x="0" y="265"/>
                  </a:lnTo>
                  <a:lnTo>
                    <a:pt x="2" y="215"/>
                  </a:lnTo>
                  <a:lnTo>
                    <a:pt x="5" y="164"/>
                  </a:lnTo>
                  <a:lnTo>
                    <a:pt x="11" y="112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rgbClr val="B79B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39" name="Freeform 102"/>
            <p:cNvSpPr>
              <a:spLocks/>
            </p:cNvSpPr>
            <p:nvPr/>
          </p:nvSpPr>
          <p:spPr bwMode="auto">
            <a:xfrm>
              <a:off x="2553" y="1813"/>
              <a:ext cx="364" cy="464"/>
            </a:xfrm>
            <a:custGeom>
              <a:avLst/>
              <a:gdLst>
                <a:gd name="T0" fmla="*/ 18 w 364"/>
                <a:gd name="T1" fmla="*/ 56 h 464"/>
                <a:gd name="T2" fmla="*/ 38 w 364"/>
                <a:gd name="T3" fmla="*/ 50 h 464"/>
                <a:gd name="T4" fmla="*/ 59 w 364"/>
                <a:gd name="T5" fmla="*/ 45 h 464"/>
                <a:gd name="T6" fmla="*/ 80 w 364"/>
                <a:gd name="T7" fmla="*/ 40 h 464"/>
                <a:gd name="T8" fmla="*/ 102 w 364"/>
                <a:gd name="T9" fmla="*/ 35 h 464"/>
                <a:gd name="T10" fmla="*/ 123 w 364"/>
                <a:gd name="T11" fmla="*/ 30 h 464"/>
                <a:gd name="T12" fmla="*/ 145 w 364"/>
                <a:gd name="T13" fmla="*/ 26 h 464"/>
                <a:gd name="T14" fmla="*/ 167 w 364"/>
                <a:gd name="T15" fmla="*/ 22 h 464"/>
                <a:gd name="T16" fmla="*/ 189 w 364"/>
                <a:gd name="T17" fmla="*/ 18 h 464"/>
                <a:gd name="T18" fmla="*/ 211 w 364"/>
                <a:gd name="T19" fmla="*/ 15 h 464"/>
                <a:gd name="T20" fmla="*/ 234 w 364"/>
                <a:gd name="T21" fmla="*/ 11 h 464"/>
                <a:gd name="T22" fmla="*/ 256 w 364"/>
                <a:gd name="T23" fmla="*/ 8 h 464"/>
                <a:gd name="T24" fmla="*/ 278 w 364"/>
                <a:gd name="T25" fmla="*/ 6 h 464"/>
                <a:gd name="T26" fmla="*/ 300 w 364"/>
                <a:gd name="T27" fmla="*/ 4 h 464"/>
                <a:gd name="T28" fmla="*/ 321 w 364"/>
                <a:gd name="T29" fmla="*/ 2 h 464"/>
                <a:gd name="T30" fmla="*/ 343 w 364"/>
                <a:gd name="T31" fmla="*/ 1 h 464"/>
                <a:gd name="T32" fmla="*/ 364 w 364"/>
                <a:gd name="T33" fmla="*/ 0 h 464"/>
                <a:gd name="T34" fmla="*/ 358 w 364"/>
                <a:gd name="T35" fmla="*/ 112 h 464"/>
                <a:gd name="T36" fmla="*/ 353 w 364"/>
                <a:gd name="T37" fmla="*/ 221 h 464"/>
                <a:gd name="T38" fmla="*/ 351 w 364"/>
                <a:gd name="T39" fmla="*/ 331 h 464"/>
                <a:gd name="T40" fmla="*/ 353 w 364"/>
                <a:gd name="T41" fmla="*/ 442 h 464"/>
                <a:gd name="T42" fmla="*/ 338 w 364"/>
                <a:gd name="T43" fmla="*/ 446 h 464"/>
                <a:gd name="T44" fmla="*/ 320 w 364"/>
                <a:gd name="T45" fmla="*/ 450 h 464"/>
                <a:gd name="T46" fmla="*/ 301 w 364"/>
                <a:gd name="T47" fmla="*/ 452 h 464"/>
                <a:gd name="T48" fmla="*/ 280 w 364"/>
                <a:gd name="T49" fmla="*/ 456 h 464"/>
                <a:gd name="T50" fmla="*/ 258 w 364"/>
                <a:gd name="T51" fmla="*/ 458 h 464"/>
                <a:gd name="T52" fmla="*/ 234 w 364"/>
                <a:gd name="T53" fmla="*/ 460 h 464"/>
                <a:gd name="T54" fmla="*/ 211 w 364"/>
                <a:gd name="T55" fmla="*/ 462 h 464"/>
                <a:gd name="T56" fmla="*/ 186 w 364"/>
                <a:gd name="T57" fmla="*/ 463 h 464"/>
                <a:gd name="T58" fmla="*/ 162 w 364"/>
                <a:gd name="T59" fmla="*/ 464 h 464"/>
                <a:gd name="T60" fmla="*/ 138 w 364"/>
                <a:gd name="T61" fmla="*/ 464 h 464"/>
                <a:gd name="T62" fmla="*/ 114 w 364"/>
                <a:gd name="T63" fmla="*/ 463 h 464"/>
                <a:gd name="T64" fmla="*/ 92 w 364"/>
                <a:gd name="T65" fmla="*/ 462 h 464"/>
                <a:gd name="T66" fmla="*/ 70 w 364"/>
                <a:gd name="T67" fmla="*/ 459 h 464"/>
                <a:gd name="T68" fmla="*/ 50 w 364"/>
                <a:gd name="T69" fmla="*/ 456 h 464"/>
                <a:gd name="T70" fmla="*/ 31 w 364"/>
                <a:gd name="T71" fmla="*/ 452 h 464"/>
                <a:gd name="T72" fmla="*/ 15 w 364"/>
                <a:gd name="T73" fmla="*/ 448 h 464"/>
                <a:gd name="T74" fmla="*/ 8 w 364"/>
                <a:gd name="T75" fmla="*/ 399 h 464"/>
                <a:gd name="T76" fmla="*/ 3 w 364"/>
                <a:gd name="T77" fmla="*/ 351 h 464"/>
                <a:gd name="T78" fmla="*/ 1 w 364"/>
                <a:gd name="T79" fmla="*/ 303 h 464"/>
                <a:gd name="T80" fmla="*/ 0 w 364"/>
                <a:gd name="T81" fmla="*/ 255 h 464"/>
                <a:gd name="T82" fmla="*/ 2 w 364"/>
                <a:gd name="T83" fmla="*/ 207 h 464"/>
                <a:gd name="T84" fmla="*/ 5 w 364"/>
                <a:gd name="T85" fmla="*/ 158 h 464"/>
                <a:gd name="T86" fmla="*/ 10 w 364"/>
                <a:gd name="T87" fmla="*/ 108 h 464"/>
                <a:gd name="T88" fmla="*/ 18 w 364"/>
                <a:gd name="T89" fmla="*/ 56 h 46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64"/>
                <a:gd name="T136" fmla="*/ 0 h 464"/>
                <a:gd name="T137" fmla="*/ 364 w 364"/>
                <a:gd name="T138" fmla="*/ 464 h 46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64" h="464">
                  <a:moveTo>
                    <a:pt x="18" y="56"/>
                  </a:moveTo>
                  <a:lnTo>
                    <a:pt x="38" y="50"/>
                  </a:lnTo>
                  <a:lnTo>
                    <a:pt x="59" y="45"/>
                  </a:lnTo>
                  <a:lnTo>
                    <a:pt x="80" y="40"/>
                  </a:lnTo>
                  <a:lnTo>
                    <a:pt x="102" y="35"/>
                  </a:lnTo>
                  <a:lnTo>
                    <a:pt x="123" y="30"/>
                  </a:lnTo>
                  <a:lnTo>
                    <a:pt x="145" y="26"/>
                  </a:lnTo>
                  <a:lnTo>
                    <a:pt x="167" y="22"/>
                  </a:lnTo>
                  <a:lnTo>
                    <a:pt x="189" y="18"/>
                  </a:lnTo>
                  <a:lnTo>
                    <a:pt x="211" y="15"/>
                  </a:lnTo>
                  <a:lnTo>
                    <a:pt x="234" y="11"/>
                  </a:lnTo>
                  <a:lnTo>
                    <a:pt x="256" y="8"/>
                  </a:lnTo>
                  <a:lnTo>
                    <a:pt x="278" y="6"/>
                  </a:lnTo>
                  <a:lnTo>
                    <a:pt x="300" y="4"/>
                  </a:lnTo>
                  <a:lnTo>
                    <a:pt x="321" y="2"/>
                  </a:lnTo>
                  <a:lnTo>
                    <a:pt x="343" y="1"/>
                  </a:lnTo>
                  <a:lnTo>
                    <a:pt x="364" y="0"/>
                  </a:lnTo>
                  <a:lnTo>
                    <a:pt x="358" y="112"/>
                  </a:lnTo>
                  <a:lnTo>
                    <a:pt x="353" y="221"/>
                  </a:lnTo>
                  <a:lnTo>
                    <a:pt x="351" y="331"/>
                  </a:lnTo>
                  <a:lnTo>
                    <a:pt x="353" y="442"/>
                  </a:lnTo>
                  <a:lnTo>
                    <a:pt x="338" y="446"/>
                  </a:lnTo>
                  <a:lnTo>
                    <a:pt x="320" y="450"/>
                  </a:lnTo>
                  <a:lnTo>
                    <a:pt x="301" y="452"/>
                  </a:lnTo>
                  <a:lnTo>
                    <a:pt x="280" y="456"/>
                  </a:lnTo>
                  <a:lnTo>
                    <a:pt x="258" y="458"/>
                  </a:lnTo>
                  <a:lnTo>
                    <a:pt x="234" y="460"/>
                  </a:lnTo>
                  <a:lnTo>
                    <a:pt x="211" y="462"/>
                  </a:lnTo>
                  <a:lnTo>
                    <a:pt x="186" y="463"/>
                  </a:lnTo>
                  <a:lnTo>
                    <a:pt x="162" y="464"/>
                  </a:lnTo>
                  <a:lnTo>
                    <a:pt x="138" y="464"/>
                  </a:lnTo>
                  <a:lnTo>
                    <a:pt x="114" y="463"/>
                  </a:lnTo>
                  <a:lnTo>
                    <a:pt x="92" y="462"/>
                  </a:lnTo>
                  <a:lnTo>
                    <a:pt x="70" y="459"/>
                  </a:lnTo>
                  <a:lnTo>
                    <a:pt x="50" y="456"/>
                  </a:lnTo>
                  <a:lnTo>
                    <a:pt x="31" y="452"/>
                  </a:lnTo>
                  <a:lnTo>
                    <a:pt x="15" y="448"/>
                  </a:lnTo>
                  <a:lnTo>
                    <a:pt x="8" y="399"/>
                  </a:lnTo>
                  <a:lnTo>
                    <a:pt x="3" y="351"/>
                  </a:lnTo>
                  <a:lnTo>
                    <a:pt x="1" y="303"/>
                  </a:lnTo>
                  <a:lnTo>
                    <a:pt x="0" y="255"/>
                  </a:lnTo>
                  <a:lnTo>
                    <a:pt x="2" y="207"/>
                  </a:lnTo>
                  <a:lnTo>
                    <a:pt x="5" y="158"/>
                  </a:lnTo>
                  <a:lnTo>
                    <a:pt x="10" y="108"/>
                  </a:lnTo>
                  <a:lnTo>
                    <a:pt x="18" y="56"/>
                  </a:lnTo>
                  <a:close/>
                </a:path>
              </a:pathLst>
            </a:custGeom>
            <a:solidFill>
              <a:srgbClr val="BCA0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0" name="Freeform 103"/>
            <p:cNvSpPr>
              <a:spLocks/>
            </p:cNvSpPr>
            <p:nvPr/>
          </p:nvSpPr>
          <p:spPr bwMode="auto">
            <a:xfrm>
              <a:off x="2554" y="1814"/>
              <a:ext cx="354" cy="445"/>
            </a:xfrm>
            <a:custGeom>
              <a:avLst/>
              <a:gdLst>
                <a:gd name="T0" fmla="*/ 17 w 354"/>
                <a:gd name="T1" fmla="*/ 56 h 445"/>
                <a:gd name="T2" fmla="*/ 36 w 354"/>
                <a:gd name="T3" fmla="*/ 50 h 445"/>
                <a:gd name="T4" fmla="*/ 57 w 354"/>
                <a:gd name="T5" fmla="*/ 45 h 445"/>
                <a:gd name="T6" fmla="*/ 77 w 354"/>
                <a:gd name="T7" fmla="*/ 40 h 445"/>
                <a:gd name="T8" fmla="*/ 98 w 354"/>
                <a:gd name="T9" fmla="*/ 35 h 445"/>
                <a:gd name="T10" fmla="*/ 119 w 354"/>
                <a:gd name="T11" fmla="*/ 30 h 445"/>
                <a:gd name="T12" fmla="*/ 140 w 354"/>
                <a:gd name="T13" fmla="*/ 26 h 445"/>
                <a:gd name="T14" fmla="*/ 162 w 354"/>
                <a:gd name="T15" fmla="*/ 22 h 445"/>
                <a:gd name="T16" fmla="*/ 184 w 354"/>
                <a:gd name="T17" fmla="*/ 18 h 445"/>
                <a:gd name="T18" fmla="*/ 206 w 354"/>
                <a:gd name="T19" fmla="*/ 15 h 445"/>
                <a:gd name="T20" fmla="*/ 227 w 354"/>
                <a:gd name="T21" fmla="*/ 11 h 445"/>
                <a:gd name="T22" fmla="*/ 249 w 354"/>
                <a:gd name="T23" fmla="*/ 8 h 445"/>
                <a:gd name="T24" fmla="*/ 270 w 354"/>
                <a:gd name="T25" fmla="*/ 6 h 445"/>
                <a:gd name="T26" fmla="*/ 292 w 354"/>
                <a:gd name="T27" fmla="*/ 4 h 445"/>
                <a:gd name="T28" fmla="*/ 313 w 354"/>
                <a:gd name="T29" fmla="*/ 2 h 445"/>
                <a:gd name="T30" fmla="*/ 333 w 354"/>
                <a:gd name="T31" fmla="*/ 1 h 445"/>
                <a:gd name="T32" fmla="*/ 354 w 354"/>
                <a:gd name="T33" fmla="*/ 0 h 445"/>
                <a:gd name="T34" fmla="*/ 348 w 354"/>
                <a:gd name="T35" fmla="*/ 107 h 445"/>
                <a:gd name="T36" fmla="*/ 343 w 354"/>
                <a:gd name="T37" fmla="*/ 211 h 445"/>
                <a:gd name="T38" fmla="*/ 341 w 354"/>
                <a:gd name="T39" fmla="*/ 315 h 445"/>
                <a:gd name="T40" fmla="*/ 343 w 354"/>
                <a:gd name="T41" fmla="*/ 421 h 445"/>
                <a:gd name="T42" fmla="*/ 328 w 354"/>
                <a:gd name="T43" fmla="*/ 425 h 445"/>
                <a:gd name="T44" fmla="*/ 311 w 354"/>
                <a:gd name="T45" fmla="*/ 429 h 445"/>
                <a:gd name="T46" fmla="*/ 292 w 354"/>
                <a:gd name="T47" fmla="*/ 432 h 445"/>
                <a:gd name="T48" fmla="*/ 272 w 354"/>
                <a:gd name="T49" fmla="*/ 435 h 445"/>
                <a:gd name="T50" fmla="*/ 250 w 354"/>
                <a:gd name="T51" fmla="*/ 438 h 445"/>
                <a:gd name="T52" fmla="*/ 227 w 354"/>
                <a:gd name="T53" fmla="*/ 440 h 445"/>
                <a:gd name="T54" fmla="*/ 204 w 354"/>
                <a:gd name="T55" fmla="*/ 442 h 445"/>
                <a:gd name="T56" fmla="*/ 180 w 354"/>
                <a:gd name="T57" fmla="*/ 444 h 445"/>
                <a:gd name="T58" fmla="*/ 157 w 354"/>
                <a:gd name="T59" fmla="*/ 444 h 445"/>
                <a:gd name="T60" fmla="*/ 133 w 354"/>
                <a:gd name="T61" fmla="*/ 445 h 445"/>
                <a:gd name="T62" fmla="*/ 110 w 354"/>
                <a:gd name="T63" fmla="*/ 444 h 445"/>
                <a:gd name="T64" fmla="*/ 88 w 354"/>
                <a:gd name="T65" fmla="*/ 443 h 445"/>
                <a:gd name="T66" fmla="*/ 68 w 354"/>
                <a:gd name="T67" fmla="*/ 442 h 445"/>
                <a:gd name="T68" fmla="*/ 48 w 354"/>
                <a:gd name="T69" fmla="*/ 439 h 445"/>
                <a:gd name="T70" fmla="*/ 30 w 354"/>
                <a:gd name="T71" fmla="*/ 435 h 445"/>
                <a:gd name="T72" fmla="*/ 15 w 354"/>
                <a:gd name="T73" fmla="*/ 431 h 445"/>
                <a:gd name="T74" fmla="*/ 8 w 354"/>
                <a:gd name="T75" fmla="*/ 384 h 445"/>
                <a:gd name="T76" fmla="*/ 3 w 354"/>
                <a:gd name="T77" fmla="*/ 338 h 445"/>
                <a:gd name="T78" fmla="*/ 1 w 354"/>
                <a:gd name="T79" fmla="*/ 291 h 445"/>
                <a:gd name="T80" fmla="*/ 0 w 354"/>
                <a:gd name="T81" fmla="*/ 246 h 445"/>
                <a:gd name="T82" fmla="*/ 1 w 354"/>
                <a:gd name="T83" fmla="*/ 200 h 445"/>
                <a:gd name="T84" fmla="*/ 5 w 354"/>
                <a:gd name="T85" fmla="*/ 153 h 445"/>
                <a:gd name="T86" fmla="*/ 10 w 354"/>
                <a:gd name="T87" fmla="*/ 105 h 445"/>
                <a:gd name="T88" fmla="*/ 17 w 354"/>
                <a:gd name="T89" fmla="*/ 56 h 44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54"/>
                <a:gd name="T136" fmla="*/ 0 h 445"/>
                <a:gd name="T137" fmla="*/ 354 w 354"/>
                <a:gd name="T138" fmla="*/ 445 h 44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54" h="445">
                  <a:moveTo>
                    <a:pt x="17" y="56"/>
                  </a:moveTo>
                  <a:lnTo>
                    <a:pt x="36" y="50"/>
                  </a:lnTo>
                  <a:lnTo>
                    <a:pt x="57" y="45"/>
                  </a:lnTo>
                  <a:lnTo>
                    <a:pt x="77" y="40"/>
                  </a:lnTo>
                  <a:lnTo>
                    <a:pt x="98" y="35"/>
                  </a:lnTo>
                  <a:lnTo>
                    <a:pt x="119" y="30"/>
                  </a:lnTo>
                  <a:lnTo>
                    <a:pt x="140" y="26"/>
                  </a:lnTo>
                  <a:lnTo>
                    <a:pt x="162" y="22"/>
                  </a:lnTo>
                  <a:lnTo>
                    <a:pt x="184" y="18"/>
                  </a:lnTo>
                  <a:lnTo>
                    <a:pt x="206" y="15"/>
                  </a:lnTo>
                  <a:lnTo>
                    <a:pt x="227" y="11"/>
                  </a:lnTo>
                  <a:lnTo>
                    <a:pt x="249" y="8"/>
                  </a:lnTo>
                  <a:lnTo>
                    <a:pt x="270" y="6"/>
                  </a:lnTo>
                  <a:lnTo>
                    <a:pt x="292" y="4"/>
                  </a:lnTo>
                  <a:lnTo>
                    <a:pt x="313" y="2"/>
                  </a:lnTo>
                  <a:lnTo>
                    <a:pt x="333" y="1"/>
                  </a:lnTo>
                  <a:lnTo>
                    <a:pt x="354" y="0"/>
                  </a:lnTo>
                  <a:lnTo>
                    <a:pt x="348" y="107"/>
                  </a:lnTo>
                  <a:lnTo>
                    <a:pt x="343" y="211"/>
                  </a:lnTo>
                  <a:lnTo>
                    <a:pt x="341" y="315"/>
                  </a:lnTo>
                  <a:lnTo>
                    <a:pt x="343" y="421"/>
                  </a:lnTo>
                  <a:lnTo>
                    <a:pt x="328" y="425"/>
                  </a:lnTo>
                  <a:lnTo>
                    <a:pt x="311" y="429"/>
                  </a:lnTo>
                  <a:lnTo>
                    <a:pt x="292" y="432"/>
                  </a:lnTo>
                  <a:lnTo>
                    <a:pt x="272" y="435"/>
                  </a:lnTo>
                  <a:lnTo>
                    <a:pt x="250" y="438"/>
                  </a:lnTo>
                  <a:lnTo>
                    <a:pt x="227" y="440"/>
                  </a:lnTo>
                  <a:lnTo>
                    <a:pt x="204" y="442"/>
                  </a:lnTo>
                  <a:lnTo>
                    <a:pt x="180" y="444"/>
                  </a:lnTo>
                  <a:lnTo>
                    <a:pt x="157" y="444"/>
                  </a:lnTo>
                  <a:lnTo>
                    <a:pt x="133" y="445"/>
                  </a:lnTo>
                  <a:lnTo>
                    <a:pt x="110" y="444"/>
                  </a:lnTo>
                  <a:lnTo>
                    <a:pt x="88" y="443"/>
                  </a:lnTo>
                  <a:lnTo>
                    <a:pt x="68" y="442"/>
                  </a:lnTo>
                  <a:lnTo>
                    <a:pt x="48" y="439"/>
                  </a:lnTo>
                  <a:lnTo>
                    <a:pt x="30" y="435"/>
                  </a:lnTo>
                  <a:lnTo>
                    <a:pt x="15" y="431"/>
                  </a:lnTo>
                  <a:lnTo>
                    <a:pt x="8" y="384"/>
                  </a:lnTo>
                  <a:lnTo>
                    <a:pt x="3" y="338"/>
                  </a:lnTo>
                  <a:lnTo>
                    <a:pt x="1" y="291"/>
                  </a:lnTo>
                  <a:lnTo>
                    <a:pt x="0" y="246"/>
                  </a:lnTo>
                  <a:lnTo>
                    <a:pt x="1" y="200"/>
                  </a:lnTo>
                  <a:lnTo>
                    <a:pt x="5" y="153"/>
                  </a:lnTo>
                  <a:lnTo>
                    <a:pt x="10" y="105"/>
                  </a:lnTo>
                  <a:lnTo>
                    <a:pt x="17" y="56"/>
                  </a:lnTo>
                  <a:close/>
                </a:path>
              </a:pathLst>
            </a:custGeom>
            <a:solidFill>
              <a:srgbClr val="C1A5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1" name="Freeform 104"/>
            <p:cNvSpPr>
              <a:spLocks/>
            </p:cNvSpPr>
            <p:nvPr/>
          </p:nvSpPr>
          <p:spPr bwMode="auto">
            <a:xfrm>
              <a:off x="2556" y="1815"/>
              <a:ext cx="342" cy="426"/>
            </a:xfrm>
            <a:custGeom>
              <a:avLst/>
              <a:gdLst>
                <a:gd name="T0" fmla="*/ 15 w 342"/>
                <a:gd name="T1" fmla="*/ 55 h 426"/>
                <a:gd name="T2" fmla="*/ 34 w 342"/>
                <a:gd name="T3" fmla="*/ 50 h 426"/>
                <a:gd name="T4" fmla="*/ 54 w 342"/>
                <a:gd name="T5" fmla="*/ 45 h 426"/>
                <a:gd name="T6" fmla="*/ 74 w 342"/>
                <a:gd name="T7" fmla="*/ 40 h 426"/>
                <a:gd name="T8" fmla="*/ 94 w 342"/>
                <a:gd name="T9" fmla="*/ 35 h 426"/>
                <a:gd name="T10" fmla="*/ 115 w 342"/>
                <a:gd name="T11" fmla="*/ 31 h 426"/>
                <a:gd name="T12" fmla="*/ 136 w 342"/>
                <a:gd name="T13" fmla="*/ 26 h 426"/>
                <a:gd name="T14" fmla="*/ 156 w 342"/>
                <a:gd name="T15" fmla="*/ 22 h 426"/>
                <a:gd name="T16" fmla="*/ 178 w 342"/>
                <a:gd name="T17" fmla="*/ 18 h 426"/>
                <a:gd name="T18" fmla="*/ 199 w 342"/>
                <a:gd name="T19" fmla="*/ 14 h 426"/>
                <a:gd name="T20" fmla="*/ 220 w 342"/>
                <a:gd name="T21" fmla="*/ 11 h 426"/>
                <a:gd name="T22" fmla="*/ 241 w 342"/>
                <a:gd name="T23" fmla="*/ 9 h 426"/>
                <a:gd name="T24" fmla="*/ 262 w 342"/>
                <a:gd name="T25" fmla="*/ 6 h 426"/>
                <a:gd name="T26" fmla="*/ 283 w 342"/>
                <a:gd name="T27" fmla="*/ 4 h 426"/>
                <a:gd name="T28" fmla="*/ 303 w 342"/>
                <a:gd name="T29" fmla="*/ 2 h 426"/>
                <a:gd name="T30" fmla="*/ 323 w 342"/>
                <a:gd name="T31" fmla="*/ 1 h 426"/>
                <a:gd name="T32" fmla="*/ 342 w 342"/>
                <a:gd name="T33" fmla="*/ 0 h 426"/>
                <a:gd name="T34" fmla="*/ 337 w 342"/>
                <a:gd name="T35" fmla="*/ 102 h 426"/>
                <a:gd name="T36" fmla="*/ 332 w 342"/>
                <a:gd name="T37" fmla="*/ 200 h 426"/>
                <a:gd name="T38" fmla="*/ 330 w 342"/>
                <a:gd name="T39" fmla="*/ 299 h 426"/>
                <a:gd name="T40" fmla="*/ 332 w 342"/>
                <a:gd name="T41" fmla="*/ 400 h 426"/>
                <a:gd name="T42" fmla="*/ 317 w 342"/>
                <a:gd name="T43" fmla="*/ 404 h 426"/>
                <a:gd name="T44" fmla="*/ 301 w 342"/>
                <a:gd name="T45" fmla="*/ 408 h 426"/>
                <a:gd name="T46" fmla="*/ 282 w 342"/>
                <a:gd name="T47" fmla="*/ 411 h 426"/>
                <a:gd name="T48" fmla="*/ 263 w 342"/>
                <a:gd name="T49" fmla="*/ 414 h 426"/>
                <a:gd name="T50" fmla="*/ 241 w 342"/>
                <a:gd name="T51" fmla="*/ 417 h 426"/>
                <a:gd name="T52" fmla="*/ 219 w 342"/>
                <a:gd name="T53" fmla="*/ 420 h 426"/>
                <a:gd name="T54" fmla="*/ 197 w 342"/>
                <a:gd name="T55" fmla="*/ 422 h 426"/>
                <a:gd name="T56" fmla="*/ 174 w 342"/>
                <a:gd name="T57" fmla="*/ 424 h 426"/>
                <a:gd name="T58" fmla="*/ 151 w 342"/>
                <a:gd name="T59" fmla="*/ 425 h 426"/>
                <a:gd name="T60" fmla="*/ 129 w 342"/>
                <a:gd name="T61" fmla="*/ 426 h 426"/>
                <a:gd name="T62" fmla="*/ 106 w 342"/>
                <a:gd name="T63" fmla="*/ 426 h 426"/>
                <a:gd name="T64" fmla="*/ 85 w 342"/>
                <a:gd name="T65" fmla="*/ 425 h 426"/>
                <a:gd name="T66" fmla="*/ 64 w 342"/>
                <a:gd name="T67" fmla="*/ 424 h 426"/>
                <a:gd name="T68" fmla="*/ 45 w 342"/>
                <a:gd name="T69" fmla="*/ 421 h 426"/>
                <a:gd name="T70" fmla="*/ 29 w 342"/>
                <a:gd name="T71" fmla="*/ 418 h 426"/>
                <a:gd name="T72" fmla="*/ 13 w 342"/>
                <a:gd name="T73" fmla="*/ 413 h 426"/>
                <a:gd name="T74" fmla="*/ 7 w 342"/>
                <a:gd name="T75" fmla="*/ 368 h 426"/>
                <a:gd name="T76" fmla="*/ 3 w 342"/>
                <a:gd name="T77" fmla="*/ 324 h 426"/>
                <a:gd name="T78" fmla="*/ 0 w 342"/>
                <a:gd name="T79" fmla="*/ 281 h 426"/>
                <a:gd name="T80" fmla="*/ 0 w 342"/>
                <a:gd name="T81" fmla="*/ 237 h 426"/>
                <a:gd name="T82" fmla="*/ 1 w 342"/>
                <a:gd name="T83" fmla="*/ 193 h 426"/>
                <a:gd name="T84" fmla="*/ 4 w 342"/>
                <a:gd name="T85" fmla="*/ 148 h 426"/>
                <a:gd name="T86" fmla="*/ 9 w 342"/>
                <a:gd name="T87" fmla="*/ 103 h 426"/>
                <a:gd name="T88" fmla="*/ 15 w 342"/>
                <a:gd name="T89" fmla="*/ 55 h 42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42"/>
                <a:gd name="T136" fmla="*/ 0 h 426"/>
                <a:gd name="T137" fmla="*/ 342 w 342"/>
                <a:gd name="T138" fmla="*/ 426 h 42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42" h="426">
                  <a:moveTo>
                    <a:pt x="15" y="55"/>
                  </a:moveTo>
                  <a:lnTo>
                    <a:pt x="34" y="50"/>
                  </a:lnTo>
                  <a:lnTo>
                    <a:pt x="54" y="45"/>
                  </a:lnTo>
                  <a:lnTo>
                    <a:pt x="74" y="40"/>
                  </a:lnTo>
                  <a:lnTo>
                    <a:pt x="94" y="35"/>
                  </a:lnTo>
                  <a:lnTo>
                    <a:pt x="115" y="31"/>
                  </a:lnTo>
                  <a:lnTo>
                    <a:pt x="136" y="26"/>
                  </a:lnTo>
                  <a:lnTo>
                    <a:pt x="156" y="22"/>
                  </a:lnTo>
                  <a:lnTo>
                    <a:pt x="178" y="18"/>
                  </a:lnTo>
                  <a:lnTo>
                    <a:pt x="199" y="14"/>
                  </a:lnTo>
                  <a:lnTo>
                    <a:pt x="220" y="11"/>
                  </a:lnTo>
                  <a:lnTo>
                    <a:pt x="241" y="9"/>
                  </a:lnTo>
                  <a:lnTo>
                    <a:pt x="262" y="6"/>
                  </a:lnTo>
                  <a:lnTo>
                    <a:pt x="283" y="4"/>
                  </a:lnTo>
                  <a:lnTo>
                    <a:pt x="303" y="2"/>
                  </a:lnTo>
                  <a:lnTo>
                    <a:pt x="323" y="1"/>
                  </a:lnTo>
                  <a:lnTo>
                    <a:pt x="342" y="0"/>
                  </a:lnTo>
                  <a:lnTo>
                    <a:pt x="337" y="102"/>
                  </a:lnTo>
                  <a:lnTo>
                    <a:pt x="332" y="200"/>
                  </a:lnTo>
                  <a:lnTo>
                    <a:pt x="330" y="299"/>
                  </a:lnTo>
                  <a:lnTo>
                    <a:pt x="332" y="400"/>
                  </a:lnTo>
                  <a:lnTo>
                    <a:pt x="317" y="404"/>
                  </a:lnTo>
                  <a:lnTo>
                    <a:pt x="301" y="408"/>
                  </a:lnTo>
                  <a:lnTo>
                    <a:pt x="282" y="411"/>
                  </a:lnTo>
                  <a:lnTo>
                    <a:pt x="263" y="414"/>
                  </a:lnTo>
                  <a:lnTo>
                    <a:pt x="241" y="417"/>
                  </a:lnTo>
                  <a:lnTo>
                    <a:pt x="219" y="420"/>
                  </a:lnTo>
                  <a:lnTo>
                    <a:pt x="197" y="422"/>
                  </a:lnTo>
                  <a:lnTo>
                    <a:pt x="174" y="424"/>
                  </a:lnTo>
                  <a:lnTo>
                    <a:pt x="151" y="425"/>
                  </a:lnTo>
                  <a:lnTo>
                    <a:pt x="129" y="426"/>
                  </a:lnTo>
                  <a:lnTo>
                    <a:pt x="106" y="426"/>
                  </a:lnTo>
                  <a:lnTo>
                    <a:pt x="85" y="425"/>
                  </a:lnTo>
                  <a:lnTo>
                    <a:pt x="64" y="424"/>
                  </a:lnTo>
                  <a:lnTo>
                    <a:pt x="45" y="421"/>
                  </a:lnTo>
                  <a:lnTo>
                    <a:pt x="29" y="418"/>
                  </a:lnTo>
                  <a:lnTo>
                    <a:pt x="13" y="413"/>
                  </a:lnTo>
                  <a:lnTo>
                    <a:pt x="7" y="368"/>
                  </a:lnTo>
                  <a:lnTo>
                    <a:pt x="3" y="324"/>
                  </a:lnTo>
                  <a:lnTo>
                    <a:pt x="0" y="281"/>
                  </a:lnTo>
                  <a:lnTo>
                    <a:pt x="0" y="237"/>
                  </a:lnTo>
                  <a:lnTo>
                    <a:pt x="1" y="193"/>
                  </a:lnTo>
                  <a:lnTo>
                    <a:pt x="4" y="148"/>
                  </a:lnTo>
                  <a:lnTo>
                    <a:pt x="9" y="103"/>
                  </a:lnTo>
                  <a:lnTo>
                    <a:pt x="15" y="55"/>
                  </a:lnTo>
                  <a:close/>
                </a:path>
              </a:pathLst>
            </a:custGeom>
            <a:solidFill>
              <a:srgbClr val="C4A8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2" name="Freeform 105"/>
            <p:cNvSpPr>
              <a:spLocks/>
            </p:cNvSpPr>
            <p:nvPr/>
          </p:nvSpPr>
          <p:spPr bwMode="auto">
            <a:xfrm>
              <a:off x="2556" y="1816"/>
              <a:ext cx="334" cy="407"/>
            </a:xfrm>
            <a:custGeom>
              <a:avLst/>
              <a:gdLst>
                <a:gd name="T0" fmla="*/ 16 w 334"/>
                <a:gd name="T1" fmla="*/ 55 h 407"/>
                <a:gd name="T2" fmla="*/ 34 w 334"/>
                <a:gd name="T3" fmla="*/ 50 h 407"/>
                <a:gd name="T4" fmla="*/ 53 w 334"/>
                <a:gd name="T5" fmla="*/ 45 h 407"/>
                <a:gd name="T6" fmla="*/ 72 w 334"/>
                <a:gd name="T7" fmla="*/ 40 h 407"/>
                <a:gd name="T8" fmla="*/ 92 w 334"/>
                <a:gd name="T9" fmla="*/ 35 h 407"/>
                <a:gd name="T10" fmla="*/ 112 w 334"/>
                <a:gd name="T11" fmla="*/ 30 h 407"/>
                <a:gd name="T12" fmla="*/ 132 w 334"/>
                <a:gd name="T13" fmla="*/ 26 h 407"/>
                <a:gd name="T14" fmla="*/ 153 w 334"/>
                <a:gd name="T15" fmla="*/ 22 h 407"/>
                <a:gd name="T16" fmla="*/ 174 w 334"/>
                <a:gd name="T17" fmla="*/ 18 h 407"/>
                <a:gd name="T18" fmla="*/ 194 w 334"/>
                <a:gd name="T19" fmla="*/ 15 h 407"/>
                <a:gd name="T20" fmla="*/ 215 w 334"/>
                <a:gd name="T21" fmla="*/ 12 h 407"/>
                <a:gd name="T22" fmla="*/ 235 w 334"/>
                <a:gd name="T23" fmla="*/ 9 h 407"/>
                <a:gd name="T24" fmla="*/ 256 w 334"/>
                <a:gd name="T25" fmla="*/ 6 h 407"/>
                <a:gd name="T26" fmla="*/ 276 w 334"/>
                <a:gd name="T27" fmla="*/ 4 h 407"/>
                <a:gd name="T28" fmla="*/ 296 w 334"/>
                <a:gd name="T29" fmla="*/ 2 h 407"/>
                <a:gd name="T30" fmla="*/ 315 w 334"/>
                <a:gd name="T31" fmla="*/ 1 h 407"/>
                <a:gd name="T32" fmla="*/ 334 w 334"/>
                <a:gd name="T33" fmla="*/ 0 h 407"/>
                <a:gd name="T34" fmla="*/ 331 w 334"/>
                <a:gd name="T35" fmla="*/ 49 h 407"/>
                <a:gd name="T36" fmla="*/ 328 w 334"/>
                <a:gd name="T37" fmla="*/ 97 h 407"/>
                <a:gd name="T38" fmla="*/ 325 w 334"/>
                <a:gd name="T39" fmla="*/ 143 h 407"/>
                <a:gd name="T40" fmla="*/ 323 w 334"/>
                <a:gd name="T41" fmla="*/ 190 h 407"/>
                <a:gd name="T42" fmla="*/ 321 w 334"/>
                <a:gd name="T43" fmla="*/ 236 h 407"/>
                <a:gd name="T44" fmla="*/ 320 w 334"/>
                <a:gd name="T45" fmla="*/ 283 h 407"/>
                <a:gd name="T46" fmla="*/ 320 w 334"/>
                <a:gd name="T47" fmla="*/ 330 h 407"/>
                <a:gd name="T48" fmla="*/ 321 w 334"/>
                <a:gd name="T49" fmla="*/ 380 h 407"/>
                <a:gd name="T50" fmla="*/ 308 w 334"/>
                <a:gd name="T51" fmla="*/ 383 h 407"/>
                <a:gd name="T52" fmla="*/ 291 w 334"/>
                <a:gd name="T53" fmla="*/ 386 h 407"/>
                <a:gd name="T54" fmla="*/ 274 w 334"/>
                <a:gd name="T55" fmla="*/ 390 h 407"/>
                <a:gd name="T56" fmla="*/ 255 w 334"/>
                <a:gd name="T57" fmla="*/ 393 h 407"/>
                <a:gd name="T58" fmla="*/ 234 w 334"/>
                <a:gd name="T59" fmla="*/ 397 h 407"/>
                <a:gd name="T60" fmla="*/ 213 w 334"/>
                <a:gd name="T61" fmla="*/ 400 h 407"/>
                <a:gd name="T62" fmla="*/ 191 w 334"/>
                <a:gd name="T63" fmla="*/ 402 h 407"/>
                <a:gd name="T64" fmla="*/ 169 w 334"/>
                <a:gd name="T65" fmla="*/ 404 h 407"/>
                <a:gd name="T66" fmla="*/ 147 w 334"/>
                <a:gd name="T67" fmla="*/ 406 h 407"/>
                <a:gd name="T68" fmla="*/ 125 w 334"/>
                <a:gd name="T69" fmla="*/ 407 h 407"/>
                <a:gd name="T70" fmla="*/ 104 w 334"/>
                <a:gd name="T71" fmla="*/ 407 h 407"/>
                <a:gd name="T72" fmla="*/ 83 w 334"/>
                <a:gd name="T73" fmla="*/ 407 h 407"/>
                <a:gd name="T74" fmla="*/ 63 w 334"/>
                <a:gd name="T75" fmla="*/ 406 h 407"/>
                <a:gd name="T76" fmla="*/ 45 w 334"/>
                <a:gd name="T77" fmla="*/ 404 h 407"/>
                <a:gd name="T78" fmla="*/ 29 w 334"/>
                <a:gd name="T79" fmla="*/ 400 h 407"/>
                <a:gd name="T80" fmla="*/ 14 w 334"/>
                <a:gd name="T81" fmla="*/ 396 h 407"/>
                <a:gd name="T82" fmla="*/ 7 w 334"/>
                <a:gd name="T83" fmla="*/ 354 h 407"/>
                <a:gd name="T84" fmla="*/ 3 w 334"/>
                <a:gd name="T85" fmla="*/ 311 h 407"/>
                <a:gd name="T86" fmla="*/ 1 w 334"/>
                <a:gd name="T87" fmla="*/ 270 h 407"/>
                <a:gd name="T88" fmla="*/ 0 w 334"/>
                <a:gd name="T89" fmla="*/ 228 h 407"/>
                <a:gd name="T90" fmla="*/ 2 w 334"/>
                <a:gd name="T91" fmla="*/ 186 h 407"/>
                <a:gd name="T92" fmla="*/ 5 w 334"/>
                <a:gd name="T93" fmla="*/ 144 h 407"/>
                <a:gd name="T94" fmla="*/ 10 w 334"/>
                <a:gd name="T95" fmla="*/ 100 h 407"/>
                <a:gd name="T96" fmla="*/ 16 w 334"/>
                <a:gd name="T97" fmla="*/ 55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407"/>
                <a:gd name="T149" fmla="*/ 334 w 334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407">
                  <a:moveTo>
                    <a:pt x="16" y="55"/>
                  </a:moveTo>
                  <a:lnTo>
                    <a:pt x="34" y="50"/>
                  </a:lnTo>
                  <a:lnTo>
                    <a:pt x="53" y="45"/>
                  </a:lnTo>
                  <a:lnTo>
                    <a:pt x="72" y="40"/>
                  </a:lnTo>
                  <a:lnTo>
                    <a:pt x="92" y="35"/>
                  </a:lnTo>
                  <a:lnTo>
                    <a:pt x="112" y="30"/>
                  </a:lnTo>
                  <a:lnTo>
                    <a:pt x="132" y="26"/>
                  </a:lnTo>
                  <a:lnTo>
                    <a:pt x="153" y="22"/>
                  </a:lnTo>
                  <a:lnTo>
                    <a:pt x="174" y="18"/>
                  </a:lnTo>
                  <a:lnTo>
                    <a:pt x="194" y="15"/>
                  </a:lnTo>
                  <a:lnTo>
                    <a:pt x="215" y="12"/>
                  </a:lnTo>
                  <a:lnTo>
                    <a:pt x="235" y="9"/>
                  </a:lnTo>
                  <a:lnTo>
                    <a:pt x="256" y="6"/>
                  </a:lnTo>
                  <a:lnTo>
                    <a:pt x="276" y="4"/>
                  </a:lnTo>
                  <a:lnTo>
                    <a:pt x="296" y="2"/>
                  </a:lnTo>
                  <a:lnTo>
                    <a:pt x="315" y="1"/>
                  </a:lnTo>
                  <a:lnTo>
                    <a:pt x="334" y="0"/>
                  </a:lnTo>
                  <a:lnTo>
                    <a:pt x="331" y="49"/>
                  </a:lnTo>
                  <a:lnTo>
                    <a:pt x="328" y="97"/>
                  </a:lnTo>
                  <a:lnTo>
                    <a:pt x="325" y="143"/>
                  </a:lnTo>
                  <a:lnTo>
                    <a:pt x="323" y="190"/>
                  </a:lnTo>
                  <a:lnTo>
                    <a:pt x="321" y="236"/>
                  </a:lnTo>
                  <a:lnTo>
                    <a:pt x="320" y="283"/>
                  </a:lnTo>
                  <a:lnTo>
                    <a:pt x="320" y="330"/>
                  </a:lnTo>
                  <a:lnTo>
                    <a:pt x="321" y="380"/>
                  </a:lnTo>
                  <a:lnTo>
                    <a:pt x="308" y="383"/>
                  </a:lnTo>
                  <a:lnTo>
                    <a:pt x="291" y="386"/>
                  </a:lnTo>
                  <a:lnTo>
                    <a:pt x="274" y="390"/>
                  </a:lnTo>
                  <a:lnTo>
                    <a:pt x="255" y="393"/>
                  </a:lnTo>
                  <a:lnTo>
                    <a:pt x="234" y="397"/>
                  </a:lnTo>
                  <a:lnTo>
                    <a:pt x="213" y="400"/>
                  </a:lnTo>
                  <a:lnTo>
                    <a:pt x="191" y="402"/>
                  </a:lnTo>
                  <a:lnTo>
                    <a:pt x="169" y="404"/>
                  </a:lnTo>
                  <a:lnTo>
                    <a:pt x="147" y="406"/>
                  </a:lnTo>
                  <a:lnTo>
                    <a:pt x="125" y="407"/>
                  </a:lnTo>
                  <a:lnTo>
                    <a:pt x="104" y="407"/>
                  </a:lnTo>
                  <a:lnTo>
                    <a:pt x="83" y="407"/>
                  </a:lnTo>
                  <a:lnTo>
                    <a:pt x="63" y="406"/>
                  </a:lnTo>
                  <a:lnTo>
                    <a:pt x="45" y="404"/>
                  </a:lnTo>
                  <a:lnTo>
                    <a:pt x="29" y="400"/>
                  </a:lnTo>
                  <a:lnTo>
                    <a:pt x="14" y="396"/>
                  </a:lnTo>
                  <a:lnTo>
                    <a:pt x="7" y="354"/>
                  </a:lnTo>
                  <a:lnTo>
                    <a:pt x="3" y="311"/>
                  </a:lnTo>
                  <a:lnTo>
                    <a:pt x="1" y="270"/>
                  </a:lnTo>
                  <a:lnTo>
                    <a:pt x="0" y="228"/>
                  </a:lnTo>
                  <a:lnTo>
                    <a:pt x="2" y="186"/>
                  </a:lnTo>
                  <a:lnTo>
                    <a:pt x="5" y="144"/>
                  </a:lnTo>
                  <a:lnTo>
                    <a:pt x="10" y="100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rgbClr val="C9AD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3" name="Freeform 106"/>
            <p:cNvSpPr>
              <a:spLocks/>
            </p:cNvSpPr>
            <p:nvPr/>
          </p:nvSpPr>
          <p:spPr bwMode="auto">
            <a:xfrm>
              <a:off x="2558" y="1817"/>
              <a:ext cx="322" cy="388"/>
            </a:xfrm>
            <a:custGeom>
              <a:avLst/>
              <a:gdLst>
                <a:gd name="T0" fmla="*/ 15 w 322"/>
                <a:gd name="T1" fmla="*/ 55 h 388"/>
                <a:gd name="T2" fmla="*/ 32 w 322"/>
                <a:gd name="T3" fmla="*/ 49 h 388"/>
                <a:gd name="T4" fmla="*/ 50 w 322"/>
                <a:gd name="T5" fmla="*/ 45 h 388"/>
                <a:gd name="T6" fmla="*/ 68 w 322"/>
                <a:gd name="T7" fmla="*/ 39 h 388"/>
                <a:gd name="T8" fmla="*/ 87 w 322"/>
                <a:gd name="T9" fmla="*/ 35 h 388"/>
                <a:gd name="T10" fmla="*/ 107 w 322"/>
                <a:gd name="T11" fmla="*/ 31 h 388"/>
                <a:gd name="T12" fmla="*/ 127 w 322"/>
                <a:gd name="T13" fmla="*/ 26 h 388"/>
                <a:gd name="T14" fmla="*/ 147 w 322"/>
                <a:gd name="T15" fmla="*/ 22 h 388"/>
                <a:gd name="T16" fmla="*/ 168 w 322"/>
                <a:gd name="T17" fmla="*/ 19 h 388"/>
                <a:gd name="T18" fmla="*/ 188 w 322"/>
                <a:gd name="T19" fmla="*/ 15 h 388"/>
                <a:gd name="T20" fmla="*/ 208 w 322"/>
                <a:gd name="T21" fmla="*/ 12 h 388"/>
                <a:gd name="T22" fmla="*/ 228 w 322"/>
                <a:gd name="T23" fmla="*/ 9 h 388"/>
                <a:gd name="T24" fmla="*/ 248 w 322"/>
                <a:gd name="T25" fmla="*/ 7 h 388"/>
                <a:gd name="T26" fmla="*/ 268 w 322"/>
                <a:gd name="T27" fmla="*/ 4 h 388"/>
                <a:gd name="T28" fmla="*/ 287 w 322"/>
                <a:gd name="T29" fmla="*/ 3 h 388"/>
                <a:gd name="T30" fmla="*/ 304 w 322"/>
                <a:gd name="T31" fmla="*/ 1 h 388"/>
                <a:gd name="T32" fmla="*/ 322 w 322"/>
                <a:gd name="T33" fmla="*/ 0 h 388"/>
                <a:gd name="T34" fmla="*/ 319 w 322"/>
                <a:gd name="T35" fmla="*/ 46 h 388"/>
                <a:gd name="T36" fmla="*/ 317 w 322"/>
                <a:gd name="T37" fmla="*/ 91 h 388"/>
                <a:gd name="T38" fmla="*/ 314 w 322"/>
                <a:gd name="T39" fmla="*/ 135 h 388"/>
                <a:gd name="T40" fmla="*/ 311 w 322"/>
                <a:gd name="T41" fmla="*/ 179 h 388"/>
                <a:gd name="T42" fmla="*/ 310 w 322"/>
                <a:gd name="T43" fmla="*/ 223 h 388"/>
                <a:gd name="T44" fmla="*/ 309 w 322"/>
                <a:gd name="T45" fmla="*/ 267 h 388"/>
                <a:gd name="T46" fmla="*/ 309 w 322"/>
                <a:gd name="T47" fmla="*/ 312 h 388"/>
                <a:gd name="T48" fmla="*/ 310 w 322"/>
                <a:gd name="T49" fmla="*/ 358 h 388"/>
                <a:gd name="T50" fmla="*/ 296 w 322"/>
                <a:gd name="T51" fmla="*/ 362 h 388"/>
                <a:gd name="T52" fmla="*/ 281 w 322"/>
                <a:gd name="T53" fmla="*/ 365 h 388"/>
                <a:gd name="T54" fmla="*/ 263 w 322"/>
                <a:gd name="T55" fmla="*/ 369 h 388"/>
                <a:gd name="T56" fmla="*/ 245 w 322"/>
                <a:gd name="T57" fmla="*/ 373 h 388"/>
                <a:gd name="T58" fmla="*/ 225 w 322"/>
                <a:gd name="T59" fmla="*/ 376 h 388"/>
                <a:gd name="T60" fmla="*/ 205 w 322"/>
                <a:gd name="T61" fmla="*/ 379 h 388"/>
                <a:gd name="T62" fmla="*/ 184 w 322"/>
                <a:gd name="T63" fmla="*/ 382 h 388"/>
                <a:gd name="T64" fmla="*/ 162 w 322"/>
                <a:gd name="T65" fmla="*/ 384 h 388"/>
                <a:gd name="T66" fmla="*/ 141 w 322"/>
                <a:gd name="T67" fmla="*/ 387 h 388"/>
                <a:gd name="T68" fmla="*/ 120 w 322"/>
                <a:gd name="T69" fmla="*/ 388 h 388"/>
                <a:gd name="T70" fmla="*/ 99 w 322"/>
                <a:gd name="T71" fmla="*/ 388 h 388"/>
                <a:gd name="T72" fmla="*/ 79 w 322"/>
                <a:gd name="T73" fmla="*/ 388 h 388"/>
                <a:gd name="T74" fmla="*/ 60 w 322"/>
                <a:gd name="T75" fmla="*/ 387 h 388"/>
                <a:gd name="T76" fmla="*/ 42 w 322"/>
                <a:gd name="T77" fmla="*/ 385 h 388"/>
                <a:gd name="T78" fmla="*/ 27 w 322"/>
                <a:gd name="T79" fmla="*/ 383 h 388"/>
                <a:gd name="T80" fmla="*/ 12 w 322"/>
                <a:gd name="T81" fmla="*/ 379 h 388"/>
                <a:gd name="T82" fmla="*/ 6 w 322"/>
                <a:gd name="T83" fmla="*/ 338 h 388"/>
                <a:gd name="T84" fmla="*/ 2 w 322"/>
                <a:gd name="T85" fmla="*/ 298 h 388"/>
                <a:gd name="T86" fmla="*/ 0 w 322"/>
                <a:gd name="T87" fmla="*/ 258 h 388"/>
                <a:gd name="T88" fmla="*/ 0 w 322"/>
                <a:gd name="T89" fmla="*/ 219 h 388"/>
                <a:gd name="T90" fmla="*/ 1 w 322"/>
                <a:gd name="T91" fmla="*/ 179 h 388"/>
                <a:gd name="T92" fmla="*/ 4 w 322"/>
                <a:gd name="T93" fmla="*/ 139 h 388"/>
                <a:gd name="T94" fmla="*/ 9 w 322"/>
                <a:gd name="T95" fmla="*/ 97 h 388"/>
                <a:gd name="T96" fmla="*/ 15 w 322"/>
                <a:gd name="T97" fmla="*/ 55 h 38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22"/>
                <a:gd name="T148" fmla="*/ 0 h 388"/>
                <a:gd name="T149" fmla="*/ 322 w 322"/>
                <a:gd name="T150" fmla="*/ 388 h 38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22" h="388">
                  <a:moveTo>
                    <a:pt x="15" y="55"/>
                  </a:moveTo>
                  <a:lnTo>
                    <a:pt x="32" y="49"/>
                  </a:lnTo>
                  <a:lnTo>
                    <a:pt x="50" y="45"/>
                  </a:lnTo>
                  <a:lnTo>
                    <a:pt x="68" y="39"/>
                  </a:lnTo>
                  <a:lnTo>
                    <a:pt x="87" y="35"/>
                  </a:lnTo>
                  <a:lnTo>
                    <a:pt x="107" y="31"/>
                  </a:lnTo>
                  <a:lnTo>
                    <a:pt x="127" y="26"/>
                  </a:lnTo>
                  <a:lnTo>
                    <a:pt x="147" y="22"/>
                  </a:lnTo>
                  <a:lnTo>
                    <a:pt x="168" y="19"/>
                  </a:lnTo>
                  <a:lnTo>
                    <a:pt x="188" y="15"/>
                  </a:lnTo>
                  <a:lnTo>
                    <a:pt x="208" y="12"/>
                  </a:lnTo>
                  <a:lnTo>
                    <a:pt x="228" y="9"/>
                  </a:lnTo>
                  <a:lnTo>
                    <a:pt x="248" y="7"/>
                  </a:lnTo>
                  <a:lnTo>
                    <a:pt x="268" y="4"/>
                  </a:lnTo>
                  <a:lnTo>
                    <a:pt x="287" y="3"/>
                  </a:lnTo>
                  <a:lnTo>
                    <a:pt x="304" y="1"/>
                  </a:lnTo>
                  <a:lnTo>
                    <a:pt x="322" y="0"/>
                  </a:lnTo>
                  <a:lnTo>
                    <a:pt x="319" y="46"/>
                  </a:lnTo>
                  <a:lnTo>
                    <a:pt x="317" y="91"/>
                  </a:lnTo>
                  <a:lnTo>
                    <a:pt x="314" y="135"/>
                  </a:lnTo>
                  <a:lnTo>
                    <a:pt x="311" y="179"/>
                  </a:lnTo>
                  <a:lnTo>
                    <a:pt x="310" y="223"/>
                  </a:lnTo>
                  <a:lnTo>
                    <a:pt x="309" y="267"/>
                  </a:lnTo>
                  <a:lnTo>
                    <a:pt x="309" y="312"/>
                  </a:lnTo>
                  <a:lnTo>
                    <a:pt x="310" y="358"/>
                  </a:lnTo>
                  <a:lnTo>
                    <a:pt x="296" y="362"/>
                  </a:lnTo>
                  <a:lnTo>
                    <a:pt x="281" y="365"/>
                  </a:lnTo>
                  <a:lnTo>
                    <a:pt x="263" y="369"/>
                  </a:lnTo>
                  <a:lnTo>
                    <a:pt x="245" y="373"/>
                  </a:lnTo>
                  <a:lnTo>
                    <a:pt x="225" y="376"/>
                  </a:lnTo>
                  <a:lnTo>
                    <a:pt x="205" y="379"/>
                  </a:lnTo>
                  <a:lnTo>
                    <a:pt x="184" y="382"/>
                  </a:lnTo>
                  <a:lnTo>
                    <a:pt x="162" y="384"/>
                  </a:lnTo>
                  <a:lnTo>
                    <a:pt x="141" y="387"/>
                  </a:lnTo>
                  <a:lnTo>
                    <a:pt x="120" y="388"/>
                  </a:lnTo>
                  <a:lnTo>
                    <a:pt x="99" y="388"/>
                  </a:lnTo>
                  <a:lnTo>
                    <a:pt x="79" y="388"/>
                  </a:lnTo>
                  <a:lnTo>
                    <a:pt x="60" y="387"/>
                  </a:lnTo>
                  <a:lnTo>
                    <a:pt x="42" y="385"/>
                  </a:lnTo>
                  <a:lnTo>
                    <a:pt x="27" y="383"/>
                  </a:lnTo>
                  <a:lnTo>
                    <a:pt x="12" y="379"/>
                  </a:lnTo>
                  <a:lnTo>
                    <a:pt x="6" y="338"/>
                  </a:lnTo>
                  <a:lnTo>
                    <a:pt x="2" y="298"/>
                  </a:lnTo>
                  <a:lnTo>
                    <a:pt x="0" y="258"/>
                  </a:lnTo>
                  <a:lnTo>
                    <a:pt x="0" y="219"/>
                  </a:lnTo>
                  <a:lnTo>
                    <a:pt x="1" y="179"/>
                  </a:lnTo>
                  <a:lnTo>
                    <a:pt x="4" y="139"/>
                  </a:lnTo>
                  <a:lnTo>
                    <a:pt x="9" y="97"/>
                  </a:lnTo>
                  <a:lnTo>
                    <a:pt x="15" y="55"/>
                  </a:lnTo>
                  <a:close/>
                </a:path>
              </a:pathLst>
            </a:custGeom>
            <a:solidFill>
              <a:srgbClr val="CCB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4" name="Freeform 107"/>
            <p:cNvSpPr>
              <a:spLocks/>
            </p:cNvSpPr>
            <p:nvPr/>
          </p:nvSpPr>
          <p:spPr bwMode="auto">
            <a:xfrm>
              <a:off x="2559" y="1818"/>
              <a:ext cx="312" cy="370"/>
            </a:xfrm>
            <a:custGeom>
              <a:avLst/>
              <a:gdLst>
                <a:gd name="T0" fmla="*/ 14 w 312"/>
                <a:gd name="T1" fmla="*/ 54 h 370"/>
                <a:gd name="T2" fmla="*/ 30 w 312"/>
                <a:gd name="T3" fmla="*/ 49 h 370"/>
                <a:gd name="T4" fmla="*/ 48 w 312"/>
                <a:gd name="T5" fmla="*/ 44 h 370"/>
                <a:gd name="T6" fmla="*/ 66 w 312"/>
                <a:gd name="T7" fmla="*/ 40 h 370"/>
                <a:gd name="T8" fmla="*/ 84 w 312"/>
                <a:gd name="T9" fmla="*/ 35 h 370"/>
                <a:gd name="T10" fmla="*/ 103 w 312"/>
                <a:gd name="T11" fmla="*/ 30 h 370"/>
                <a:gd name="T12" fmla="*/ 122 w 312"/>
                <a:gd name="T13" fmla="*/ 26 h 370"/>
                <a:gd name="T14" fmla="*/ 142 w 312"/>
                <a:gd name="T15" fmla="*/ 22 h 370"/>
                <a:gd name="T16" fmla="*/ 162 w 312"/>
                <a:gd name="T17" fmla="*/ 18 h 370"/>
                <a:gd name="T18" fmla="*/ 182 w 312"/>
                <a:gd name="T19" fmla="*/ 15 h 370"/>
                <a:gd name="T20" fmla="*/ 201 w 312"/>
                <a:gd name="T21" fmla="*/ 12 h 370"/>
                <a:gd name="T22" fmla="*/ 221 w 312"/>
                <a:gd name="T23" fmla="*/ 9 h 370"/>
                <a:gd name="T24" fmla="*/ 241 w 312"/>
                <a:gd name="T25" fmla="*/ 7 h 370"/>
                <a:gd name="T26" fmla="*/ 259 w 312"/>
                <a:gd name="T27" fmla="*/ 4 h 370"/>
                <a:gd name="T28" fmla="*/ 277 w 312"/>
                <a:gd name="T29" fmla="*/ 3 h 370"/>
                <a:gd name="T30" fmla="*/ 295 w 312"/>
                <a:gd name="T31" fmla="*/ 2 h 370"/>
                <a:gd name="T32" fmla="*/ 312 w 312"/>
                <a:gd name="T33" fmla="*/ 0 h 370"/>
                <a:gd name="T34" fmla="*/ 310 w 312"/>
                <a:gd name="T35" fmla="*/ 44 h 370"/>
                <a:gd name="T36" fmla="*/ 307 w 312"/>
                <a:gd name="T37" fmla="*/ 86 h 370"/>
                <a:gd name="T38" fmla="*/ 304 w 312"/>
                <a:gd name="T39" fmla="*/ 128 h 370"/>
                <a:gd name="T40" fmla="*/ 301 w 312"/>
                <a:gd name="T41" fmla="*/ 169 h 370"/>
                <a:gd name="T42" fmla="*/ 299 w 312"/>
                <a:gd name="T43" fmla="*/ 210 h 370"/>
                <a:gd name="T44" fmla="*/ 298 w 312"/>
                <a:gd name="T45" fmla="*/ 251 h 370"/>
                <a:gd name="T46" fmla="*/ 298 w 312"/>
                <a:gd name="T47" fmla="*/ 293 h 370"/>
                <a:gd name="T48" fmla="*/ 299 w 312"/>
                <a:gd name="T49" fmla="*/ 337 h 370"/>
                <a:gd name="T50" fmla="*/ 286 w 312"/>
                <a:gd name="T51" fmla="*/ 341 h 370"/>
                <a:gd name="T52" fmla="*/ 271 w 312"/>
                <a:gd name="T53" fmla="*/ 344 h 370"/>
                <a:gd name="T54" fmla="*/ 254 w 312"/>
                <a:gd name="T55" fmla="*/ 348 h 370"/>
                <a:gd name="T56" fmla="*/ 236 w 312"/>
                <a:gd name="T57" fmla="*/ 352 h 370"/>
                <a:gd name="T58" fmla="*/ 217 w 312"/>
                <a:gd name="T59" fmla="*/ 356 h 370"/>
                <a:gd name="T60" fmla="*/ 198 w 312"/>
                <a:gd name="T61" fmla="*/ 359 h 370"/>
                <a:gd name="T62" fmla="*/ 177 w 312"/>
                <a:gd name="T63" fmla="*/ 362 h 370"/>
                <a:gd name="T64" fmla="*/ 157 w 312"/>
                <a:gd name="T65" fmla="*/ 365 h 370"/>
                <a:gd name="T66" fmla="*/ 136 w 312"/>
                <a:gd name="T67" fmla="*/ 367 h 370"/>
                <a:gd name="T68" fmla="*/ 116 w 312"/>
                <a:gd name="T69" fmla="*/ 369 h 370"/>
                <a:gd name="T70" fmla="*/ 96 w 312"/>
                <a:gd name="T71" fmla="*/ 370 h 370"/>
                <a:gd name="T72" fmla="*/ 77 w 312"/>
                <a:gd name="T73" fmla="*/ 370 h 370"/>
                <a:gd name="T74" fmla="*/ 58 w 312"/>
                <a:gd name="T75" fmla="*/ 369 h 370"/>
                <a:gd name="T76" fmla="*/ 41 w 312"/>
                <a:gd name="T77" fmla="*/ 368 h 370"/>
                <a:gd name="T78" fmla="*/ 26 w 312"/>
                <a:gd name="T79" fmla="*/ 365 h 370"/>
                <a:gd name="T80" fmla="*/ 12 w 312"/>
                <a:gd name="T81" fmla="*/ 361 h 370"/>
                <a:gd name="T82" fmla="*/ 7 w 312"/>
                <a:gd name="T83" fmla="*/ 323 h 370"/>
                <a:gd name="T84" fmla="*/ 3 w 312"/>
                <a:gd name="T85" fmla="*/ 285 h 370"/>
                <a:gd name="T86" fmla="*/ 1 w 312"/>
                <a:gd name="T87" fmla="*/ 248 h 370"/>
                <a:gd name="T88" fmla="*/ 0 w 312"/>
                <a:gd name="T89" fmla="*/ 210 h 370"/>
                <a:gd name="T90" fmla="*/ 1 w 312"/>
                <a:gd name="T91" fmla="*/ 172 h 370"/>
                <a:gd name="T92" fmla="*/ 4 w 312"/>
                <a:gd name="T93" fmla="*/ 134 h 370"/>
                <a:gd name="T94" fmla="*/ 8 w 312"/>
                <a:gd name="T95" fmla="*/ 95 h 370"/>
                <a:gd name="T96" fmla="*/ 14 w 312"/>
                <a:gd name="T97" fmla="*/ 54 h 37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12"/>
                <a:gd name="T148" fmla="*/ 0 h 370"/>
                <a:gd name="T149" fmla="*/ 312 w 312"/>
                <a:gd name="T150" fmla="*/ 370 h 37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12" h="370">
                  <a:moveTo>
                    <a:pt x="14" y="54"/>
                  </a:moveTo>
                  <a:lnTo>
                    <a:pt x="30" y="49"/>
                  </a:lnTo>
                  <a:lnTo>
                    <a:pt x="48" y="44"/>
                  </a:lnTo>
                  <a:lnTo>
                    <a:pt x="66" y="40"/>
                  </a:lnTo>
                  <a:lnTo>
                    <a:pt x="84" y="35"/>
                  </a:lnTo>
                  <a:lnTo>
                    <a:pt x="103" y="30"/>
                  </a:lnTo>
                  <a:lnTo>
                    <a:pt x="122" y="26"/>
                  </a:lnTo>
                  <a:lnTo>
                    <a:pt x="142" y="22"/>
                  </a:lnTo>
                  <a:lnTo>
                    <a:pt x="162" y="18"/>
                  </a:lnTo>
                  <a:lnTo>
                    <a:pt x="182" y="15"/>
                  </a:lnTo>
                  <a:lnTo>
                    <a:pt x="201" y="12"/>
                  </a:lnTo>
                  <a:lnTo>
                    <a:pt x="221" y="9"/>
                  </a:lnTo>
                  <a:lnTo>
                    <a:pt x="241" y="7"/>
                  </a:lnTo>
                  <a:lnTo>
                    <a:pt x="259" y="4"/>
                  </a:lnTo>
                  <a:lnTo>
                    <a:pt x="277" y="3"/>
                  </a:lnTo>
                  <a:lnTo>
                    <a:pt x="295" y="2"/>
                  </a:lnTo>
                  <a:lnTo>
                    <a:pt x="312" y="0"/>
                  </a:lnTo>
                  <a:lnTo>
                    <a:pt x="310" y="44"/>
                  </a:lnTo>
                  <a:lnTo>
                    <a:pt x="307" y="86"/>
                  </a:lnTo>
                  <a:lnTo>
                    <a:pt x="304" y="128"/>
                  </a:lnTo>
                  <a:lnTo>
                    <a:pt x="301" y="169"/>
                  </a:lnTo>
                  <a:lnTo>
                    <a:pt x="299" y="210"/>
                  </a:lnTo>
                  <a:lnTo>
                    <a:pt x="298" y="251"/>
                  </a:lnTo>
                  <a:lnTo>
                    <a:pt x="298" y="293"/>
                  </a:lnTo>
                  <a:lnTo>
                    <a:pt x="299" y="337"/>
                  </a:lnTo>
                  <a:lnTo>
                    <a:pt x="286" y="341"/>
                  </a:lnTo>
                  <a:lnTo>
                    <a:pt x="271" y="344"/>
                  </a:lnTo>
                  <a:lnTo>
                    <a:pt x="254" y="348"/>
                  </a:lnTo>
                  <a:lnTo>
                    <a:pt x="236" y="352"/>
                  </a:lnTo>
                  <a:lnTo>
                    <a:pt x="217" y="356"/>
                  </a:lnTo>
                  <a:lnTo>
                    <a:pt x="198" y="359"/>
                  </a:lnTo>
                  <a:lnTo>
                    <a:pt x="177" y="362"/>
                  </a:lnTo>
                  <a:lnTo>
                    <a:pt x="157" y="365"/>
                  </a:lnTo>
                  <a:lnTo>
                    <a:pt x="136" y="367"/>
                  </a:lnTo>
                  <a:lnTo>
                    <a:pt x="116" y="369"/>
                  </a:lnTo>
                  <a:lnTo>
                    <a:pt x="96" y="370"/>
                  </a:lnTo>
                  <a:lnTo>
                    <a:pt x="77" y="370"/>
                  </a:lnTo>
                  <a:lnTo>
                    <a:pt x="58" y="369"/>
                  </a:lnTo>
                  <a:lnTo>
                    <a:pt x="41" y="368"/>
                  </a:lnTo>
                  <a:lnTo>
                    <a:pt x="26" y="365"/>
                  </a:lnTo>
                  <a:lnTo>
                    <a:pt x="12" y="361"/>
                  </a:lnTo>
                  <a:lnTo>
                    <a:pt x="7" y="323"/>
                  </a:lnTo>
                  <a:lnTo>
                    <a:pt x="3" y="285"/>
                  </a:lnTo>
                  <a:lnTo>
                    <a:pt x="1" y="248"/>
                  </a:lnTo>
                  <a:lnTo>
                    <a:pt x="0" y="210"/>
                  </a:lnTo>
                  <a:lnTo>
                    <a:pt x="1" y="172"/>
                  </a:lnTo>
                  <a:lnTo>
                    <a:pt x="4" y="134"/>
                  </a:lnTo>
                  <a:lnTo>
                    <a:pt x="8" y="95"/>
                  </a:lnTo>
                  <a:lnTo>
                    <a:pt x="14" y="54"/>
                  </a:lnTo>
                  <a:close/>
                </a:path>
              </a:pathLst>
            </a:custGeom>
            <a:solidFill>
              <a:srgbClr val="D1BA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5" name="Freeform 108"/>
            <p:cNvSpPr>
              <a:spLocks/>
            </p:cNvSpPr>
            <p:nvPr/>
          </p:nvSpPr>
          <p:spPr bwMode="auto">
            <a:xfrm>
              <a:off x="2560" y="1820"/>
              <a:ext cx="302" cy="351"/>
            </a:xfrm>
            <a:custGeom>
              <a:avLst/>
              <a:gdLst>
                <a:gd name="T0" fmla="*/ 14 w 302"/>
                <a:gd name="T1" fmla="*/ 53 h 351"/>
                <a:gd name="T2" fmla="*/ 29 w 302"/>
                <a:gd name="T3" fmla="*/ 48 h 351"/>
                <a:gd name="T4" fmla="*/ 45 w 302"/>
                <a:gd name="T5" fmla="*/ 43 h 351"/>
                <a:gd name="T6" fmla="*/ 63 w 302"/>
                <a:gd name="T7" fmla="*/ 39 h 351"/>
                <a:gd name="T8" fmla="*/ 81 w 302"/>
                <a:gd name="T9" fmla="*/ 34 h 351"/>
                <a:gd name="T10" fmla="*/ 99 w 302"/>
                <a:gd name="T11" fmla="*/ 30 h 351"/>
                <a:gd name="T12" fmla="*/ 118 w 302"/>
                <a:gd name="T13" fmla="*/ 26 h 351"/>
                <a:gd name="T14" fmla="*/ 137 w 302"/>
                <a:gd name="T15" fmla="*/ 21 h 351"/>
                <a:gd name="T16" fmla="*/ 156 w 302"/>
                <a:gd name="T17" fmla="*/ 17 h 351"/>
                <a:gd name="T18" fmla="*/ 176 w 302"/>
                <a:gd name="T19" fmla="*/ 14 h 351"/>
                <a:gd name="T20" fmla="*/ 195 w 302"/>
                <a:gd name="T21" fmla="*/ 11 h 351"/>
                <a:gd name="T22" fmla="*/ 214 w 302"/>
                <a:gd name="T23" fmla="*/ 8 h 351"/>
                <a:gd name="T24" fmla="*/ 233 w 302"/>
                <a:gd name="T25" fmla="*/ 5 h 351"/>
                <a:gd name="T26" fmla="*/ 251 w 302"/>
                <a:gd name="T27" fmla="*/ 4 h 351"/>
                <a:gd name="T28" fmla="*/ 269 w 302"/>
                <a:gd name="T29" fmla="*/ 2 h 351"/>
                <a:gd name="T30" fmla="*/ 286 w 302"/>
                <a:gd name="T31" fmla="*/ 0 h 351"/>
                <a:gd name="T32" fmla="*/ 302 w 302"/>
                <a:gd name="T33" fmla="*/ 0 h 351"/>
                <a:gd name="T34" fmla="*/ 300 w 302"/>
                <a:gd name="T35" fmla="*/ 41 h 351"/>
                <a:gd name="T36" fmla="*/ 297 w 302"/>
                <a:gd name="T37" fmla="*/ 80 h 351"/>
                <a:gd name="T38" fmla="*/ 294 w 302"/>
                <a:gd name="T39" fmla="*/ 119 h 351"/>
                <a:gd name="T40" fmla="*/ 291 w 302"/>
                <a:gd name="T41" fmla="*/ 157 h 351"/>
                <a:gd name="T42" fmla="*/ 289 w 302"/>
                <a:gd name="T43" fmla="*/ 196 h 351"/>
                <a:gd name="T44" fmla="*/ 288 w 302"/>
                <a:gd name="T45" fmla="*/ 235 h 351"/>
                <a:gd name="T46" fmla="*/ 287 w 302"/>
                <a:gd name="T47" fmla="*/ 274 h 351"/>
                <a:gd name="T48" fmla="*/ 289 w 302"/>
                <a:gd name="T49" fmla="*/ 315 h 351"/>
                <a:gd name="T50" fmla="*/ 276 w 302"/>
                <a:gd name="T51" fmla="*/ 319 h 351"/>
                <a:gd name="T52" fmla="*/ 261 w 302"/>
                <a:gd name="T53" fmla="*/ 322 h 351"/>
                <a:gd name="T54" fmla="*/ 245 w 302"/>
                <a:gd name="T55" fmla="*/ 326 h 351"/>
                <a:gd name="T56" fmla="*/ 228 w 302"/>
                <a:gd name="T57" fmla="*/ 330 h 351"/>
                <a:gd name="T58" fmla="*/ 209 w 302"/>
                <a:gd name="T59" fmla="*/ 334 h 351"/>
                <a:gd name="T60" fmla="*/ 190 w 302"/>
                <a:gd name="T61" fmla="*/ 337 h 351"/>
                <a:gd name="T62" fmla="*/ 171 w 302"/>
                <a:gd name="T63" fmla="*/ 341 h 351"/>
                <a:gd name="T64" fmla="*/ 151 w 302"/>
                <a:gd name="T65" fmla="*/ 344 h 351"/>
                <a:gd name="T66" fmla="*/ 131 w 302"/>
                <a:gd name="T67" fmla="*/ 347 h 351"/>
                <a:gd name="T68" fmla="*/ 111 w 302"/>
                <a:gd name="T69" fmla="*/ 349 h 351"/>
                <a:gd name="T70" fmla="*/ 92 w 302"/>
                <a:gd name="T71" fmla="*/ 350 h 351"/>
                <a:gd name="T72" fmla="*/ 74 w 302"/>
                <a:gd name="T73" fmla="*/ 351 h 351"/>
                <a:gd name="T74" fmla="*/ 56 w 302"/>
                <a:gd name="T75" fmla="*/ 351 h 351"/>
                <a:gd name="T76" fmla="*/ 40 w 302"/>
                <a:gd name="T77" fmla="*/ 349 h 351"/>
                <a:gd name="T78" fmla="*/ 25 w 302"/>
                <a:gd name="T79" fmla="*/ 347 h 351"/>
                <a:gd name="T80" fmla="*/ 12 w 302"/>
                <a:gd name="T81" fmla="*/ 343 h 351"/>
                <a:gd name="T82" fmla="*/ 7 w 302"/>
                <a:gd name="T83" fmla="*/ 307 h 351"/>
                <a:gd name="T84" fmla="*/ 3 w 302"/>
                <a:gd name="T85" fmla="*/ 271 h 351"/>
                <a:gd name="T86" fmla="*/ 1 w 302"/>
                <a:gd name="T87" fmla="*/ 236 h 351"/>
                <a:gd name="T88" fmla="*/ 0 w 302"/>
                <a:gd name="T89" fmla="*/ 200 h 351"/>
                <a:gd name="T90" fmla="*/ 2 w 302"/>
                <a:gd name="T91" fmla="*/ 164 h 351"/>
                <a:gd name="T92" fmla="*/ 4 w 302"/>
                <a:gd name="T93" fmla="*/ 128 h 351"/>
                <a:gd name="T94" fmla="*/ 9 w 302"/>
                <a:gd name="T95" fmla="*/ 91 h 351"/>
                <a:gd name="T96" fmla="*/ 14 w 302"/>
                <a:gd name="T97" fmla="*/ 53 h 3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02"/>
                <a:gd name="T148" fmla="*/ 0 h 351"/>
                <a:gd name="T149" fmla="*/ 302 w 302"/>
                <a:gd name="T150" fmla="*/ 351 h 3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02" h="351">
                  <a:moveTo>
                    <a:pt x="14" y="53"/>
                  </a:moveTo>
                  <a:lnTo>
                    <a:pt x="29" y="48"/>
                  </a:lnTo>
                  <a:lnTo>
                    <a:pt x="45" y="43"/>
                  </a:lnTo>
                  <a:lnTo>
                    <a:pt x="63" y="39"/>
                  </a:lnTo>
                  <a:lnTo>
                    <a:pt x="81" y="34"/>
                  </a:lnTo>
                  <a:lnTo>
                    <a:pt x="99" y="30"/>
                  </a:lnTo>
                  <a:lnTo>
                    <a:pt x="118" y="26"/>
                  </a:lnTo>
                  <a:lnTo>
                    <a:pt x="137" y="21"/>
                  </a:lnTo>
                  <a:lnTo>
                    <a:pt x="156" y="17"/>
                  </a:lnTo>
                  <a:lnTo>
                    <a:pt x="176" y="14"/>
                  </a:lnTo>
                  <a:lnTo>
                    <a:pt x="195" y="11"/>
                  </a:lnTo>
                  <a:lnTo>
                    <a:pt x="214" y="8"/>
                  </a:lnTo>
                  <a:lnTo>
                    <a:pt x="233" y="5"/>
                  </a:lnTo>
                  <a:lnTo>
                    <a:pt x="251" y="4"/>
                  </a:lnTo>
                  <a:lnTo>
                    <a:pt x="269" y="2"/>
                  </a:lnTo>
                  <a:lnTo>
                    <a:pt x="286" y="0"/>
                  </a:lnTo>
                  <a:lnTo>
                    <a:pt x="302" y="0"/>
                  </a:lnTo>
                  <a:lnTo>
                    <a:pt x="300" y="41"/>
                  </a:lnTo>
                  <a:lnTo>
                    <a:pt x="297" y="80"/>
                  </a:lnTo>
                  <a:lnTo>
                    <a:pt x="294" y="119"/>
                  </a:lnTo>
                  <a:lnTo>
                    <a:pt x="291" y="157"/>
                  </a:lnTo>
                  <a:lnTo>
                    <a:pt x="289" y="196"/>
                  </a:lnTo>
                  <a:lnTo>
                    <a:pt x="288" y="235"/>
                  </a:lnTo>
                  <a:lnTo>
                    <a:pt x="287" y="274"/>
                  </a:lnTo>
                  <a:lnTo>
                    <a:pt x="289" y="315"/>
                  </a:lnTo>
                  <a:lnTo>
                    <a:pt x="276" y="319"/>
                  </a:lnTo>
                  <a:lnTo>
                    <a:pt x="261" y="322"/>
                  </a:lnTo>
                  <a:lnTo>
                    <a:pt x="245" y="326"/>
                  </a:lnTo>
                  <a:lnTo>
                    <a:pt x="228" y="330"/>
                  </a:lnTo>
                  <a:lnTo>
                    <a:pt x="209" y="334"/>
                  </a:lnTo>
                  <a:lnTo>
                    <a:pt x="190" y="337"/>
                  </a:lnTo>
                  <a:lnTo>
                    <a:pt x="171" y="341"/>
                  </a:lnTo>
                  <a:lnTo>
                    <a:pt x="151" y="344"/>
                  </a:lnTo>
                  <a:lnTo>
                    <a:pt x="131" y="347"/>
                  </a:lnTo>
                  <a:lnTo>
                    <a:pt x="111" y="349"/>
                  </a:lnTo>
                  <a:lnTo>
                    <a:pt x="92" y="350"/>
                  </a:lnTo>
                  <a:lnTo>
                    <a:pt x="74" y="351"/>
                  </a:lnTo>
                  <a:lnTo>
                    <a:pt x="56" y="351"/>
                  </a:lnTo>
                  <a:lnTo>
                    <a:pt x="40" y="349"/>
                  </a:lnTo>
                  <a:lnTo>
                    <a:pt x="25" y="347"/>
                  </a:lnTo>
                  <a:lnTo>
                    <a:pt x="12" y="343"/>
                  </a:lnTo>
                  <a:lnTo>
                    <a:pt x="7" y="307"/>
                  </a:lnTo>
                  <a:lnTo>
                    <a:pt x="3" y="271"/>
                  </a:lnTo>
                  <a:lnTo>
                    <a:pt x="1" y="236"/>
                  </a:lnTo>
                  <a:lnTo>
                    <a:pt x="0" y="200"/>
                  </a:lnTo>
                  <a:lnTo>
                    <a:pt x="2" y="164"/>
                  </a:lnTo>
                  <a:lnTo>
                    <a:pt x="4" y="128"/>
                  </a:lnTo>
                  <a:lnTo>
                    <a:pt x="9" y="91"/>
                  </a:lnTo>
                  <a:lnTo>
                    <a:pt x="14" y="53"/>
                  </a:lnTo>
                  <a:close/>
                </a:path>
              </a:pathLst>
            </a:custGeom>
            <a:solidFill>
              <a:srgbClr val="D3BC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6" name="Freeform 109"/>
            <p:cNvSpPr>
              <a:spLocks/>
            </p:cNvSpPr>
            <p:nvPr/>
          </p:nvSpPr>
          <p:spPr bwMode="auto">
            <a:xfrm>
              <a:off x="2562" y="1821"/>
              <a:ext cx="291" cy="332"/>
            </a:xfrm>
            <a:custGeom>
              <a:avLst/>
              <a:gdLst>
                <a:gd name="T0" fmla="*/ 12 w 291"/>
                <a:gd name="T1" fmla="*/ 52 h 332"/>
                <a:gd name="T2" fmla="*/ 27 w 291"/>
                <a:gd name="T3" fmla="*/ 48 h 332"/>
                <a:gd name="T4" fmla="*/ 42 w 291"/>
                <a:gd name="T5" fmla="*/ 43 h 332"/>
                <a:gd name="T6" fmla="*/ 59 w 291"/>
                <a:gd name="T7" fmla="*/ 38 h 332"/>
                <a:gd name="T8" fmla="*/ 76 w 291"/>
                <a:gd name="T9" fmla="*/ 34 h 332"/>
                <a:gd name="T10" fmla="*/ 94 w 291"/>
                <a:gd name="T11" fmla="*/ 30 h 332"/>
                <a:gd name="T12" fmla="*/ 113 w 291"/>
                <a:gd name="T13" fmla="*/ 26 h 332"/>
                <a:gd name="T14" fmla="*/ 131 w 291"/>
                <a:gd name="T15" fmla="*/ 22 h 332"/>
                <a:gd name="T16" fmla="*/ 150 w 291"/>
                <a:gd name="T17" fmla="*/ 18 h 332"/>
                <a:gd name="T18" fmla="*/ 169 w 291"/>
                <a:gd name="T19" fmla="*/ 14 h 332"/>
                <a:gd name="T20" fmla="*/ 188 w 291"/>
                <a:gd name="T21" fmla="*/ 11 h 332"/>
                <a:gd name="T22" fmla="*/ 207 w 291"/>
                <a:gd name="T23" fmla="*/ 8 h 332"/>
                <a:gd name="T24" fmla="*/ 225 w 291"/>
                <a:gd name="T25" fmla="*/ 5 h 332"/>
                <a:gd name="T26" fmla="*/ 243 w 291"/>
                <a:gd name="T27" fmla="*/ 4 h 332"/>
                <a:gd name="T28" fmla="*/ 259 w 291"/>
                <a:gd name="T29" fmla="*/ 2 h 332"/>
                <a:gd name="T30" fmla="*/ 276 w 291"/>
                <a:gd name="T31" fmla="*/ 0 h 332"/>
                <a:gd name="T32" fmla="*/ 291 w 291"/>
                <a:gd name="T33" fmla="*/ 0 h 332"/>
                <a:gd name="T34" fmla="*/ 288 w 291"/>
                <a:gd name="T35" fmla="*/ 38 h 332"/>
                <a:gd name="T36" fmla="*/ 285 w 291"/>
                <a:gd name="T37" fmla="*/ 76 h 332"/>
                <a:gd name="T38" fmla="*/ 283 w 291"/>
                <a:gd name="T39" fmla="*/ 112 h 332"/>
                <a:gd name="T40" fmla="*/ 280 w 291"/>
                <a:gd name="T41" fmla="*/ 147 h 332"/>
                <a:gd name="T42" fmla="*/ 277 w 291"/>
                <a:gd name="T43" fmla="*/ 183 h 332"/>
                <a:gd name="T44" fmla="*/ 276 w 291"/>
                <a:gd name="T45" fmla="*/ 219 h 332"/>
                <a:gd name="T46" fmla="*/ 276 w 291"/>
                <a:gd name="T47" fmla="*/ 256 h 332"/>
                <a:gd name="T48" fmla="*/ 277 w 291"/>
                <a:gd name="T49" fmla="*/ 294 h 332"/>
                <a:gd name="T50" fmla="*/ 265 w 291"/>
                <a:gd name="T51" fmla="*/ 298 h 332"/>
                <a:gd name="T52" fmla="*/ 250 w 291"/>
                <a:gd name="T53" fmla="*/ 301 h 332"/>
                <a:gd name="T54" fmla="*/ 235 w 291"/>
                <a:gd name="T55" fmla="*/ 305 h 332"/>
                <a:gd name="T56" fmla="*/ 218 w 291"/>
                <a:gd name="T57" fmla="*/ 309 h 332"/>
                <a:gd name="T58" fmla="*/ 201 w 291"/>
                <a:gd name="T59" fmla="*/ 313 h 332"/>
                <a:gd name="T60" fmla="*/ 182 w 291"/>
                <a:gd name="T61" fmla="*/ 317 h 332"/>
                <a:gd name="T62" fmla="*/ 163 w 291"/>
                <a:gd name="T63" fmla="*/ 321 h 332"/>
                <a:gd name="T64" fmla="*/ 144 w 291"/>
                <a:gd name="T65" fmla="*/ 324 h 332"/>
                <a:gd name="T66" fmla="*/ 125 w 291"/>
                <a:gd name="T67" fmla="*/ 327 h 332"/>
                <a:gd name="T68" fmla="*/ 106 w 291"/>
                <a:gd name="T69" fmla="*/ 329 h 332"/>
                <a:gd name="T70" fmla="*/ 87 w 291"/>
                <a:gd name="T71" fmla="*/ 331 h 332"/>
                <a:gd name="T72" fmla="*/ 69 w 291"/>
                <a:gd name="T73" fmla="*/ 332 h 332"/>
                <a:gd name="T74" fmla="*/ 53 w 291"/>
                <a:gd name="T75" fmla="*/ 332 h 332"/>
                <a:gd name="T76" fmla="*/ 37 w 291"/>
                <a:gd name="T77" fmla="*/ 331 h 332"/>
                <a:gd name="T78" fmla="*/ 23 w 291"/>
                <a:gd name="T79" fmla="*/ 329 h 332"/>
                <a:gd name="T80" fmla="*/ 11 w 291"/>
                <a:gd name="T81" fmla="*/ 326 h 332"/>
                <a:gd name="T82" fmla="*/ 5 w 291"/>
                <a:gd name="T83" fmla="*/ 291 h 332"/>
                <a:gd name="T84" fmla="*/ 2 w 291"/>
                <a:gd name="T85" fmla="*/ 258 h 332"/>
                <a:gd name="T86" fmla="*/ 0 w 291"/>
                <a:gd name="T87" fmla="*/ 224 h 332"/>
                <a:gd name="T88" fmla="*/ 0 w 291"/>
                <a:gd name="T89" fmla="*/ 191 h 332"/>
                <a:gd name="T90" fmla="*/ 1 w 291"/>
                <a:gd name="T91" fmla="*/ 157 h 332"/>
                <a:gd name="T92" fmla="*/ 3 w 291"/>
                <a:gd name="T93" fmla="*/ 123 h 332"/>
                <a:gd name="T94" fmla="*/ 7 w 291"/>
                <a:gd name="T95" fmla="*/ 89 h 332"/>
                <a:gd name="T96" fmla="*/ 12 w 291"/>
                <a:gd name="T97" fmla="*/ 52 h 3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91"/>
                <a:gd name="T148" fmla="*/ 0 h 332"/>
                <a:gd name="T149" fmla="*/ 291 w 291"/>
                <a:gd name="T150" fmla="*/ 332 h 33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91" h="332">
                  <a:moveTo>
                    <a:pt x="12" y="52"/>
                  </a:moveTo>
                  <a:lnTo>
                    <a:pt x="27" y="48"/>
                  </a:lnTo>
                  <a:lnTo>
                    <a:pt x="42" y="43"/>
                  </a:lnTo>
                  <a:lnTo>
                    <a:pt x="59" y="38"/>
                  </a:lnTo>
                  <a:lnTo>
                    <a:pt x="76" y="34"/>
                  </a:lnTo>
                  <a:lnTo>
                    <a:pt x="94" y="30"/>
                  </a:lnTo>
                  <a:lnTo>
                    <a:pt x="113" y="26"/>
                  </a:lnTo>
                  <a:lnTo>
                    <a:pt x="131" y="22"/>
                  </a:lnTo>
                  <a:lnTo>
                    <a:pt x="150" y="18"/>
                  </a:lnTo>
                  <a:lnTo>
                    <a:pt x="169" y="14"/>
                  </a:lnTo>
                  <a:lnTo>
                    <a:pt x="188" y="11"/>
                  </a:lnTo>
                  <a:lnTo>
                    <a:pt x="207" y="8"/>
                  </a:lnTo>
                  <a:lnTo>
                    <a:pt x="225" y="5"/>
                  </a:lnTo>
                  <a:lnTo>
                    <a:pt x="243" y="4"/>
                  </a:lnTo>
                  <a:lnTo>
                    <a:pt x="259" y="2"/>
                  </a:lnTo>
                  <a:lnTo>
                    <a:pt x="276" y="0"/>
                  </a:lnTo>
                  <a:lnTo>
                    <a:pt x="291" y="0"/>
                  </a:lnTo>
                  <a:lnTo>
                    <a:pt x="288" y="38"/>
                  </a:lnTo>
                  <a:lnTo>
                    <a:pt x="285" y="76"/>
                  </a:lnTo>
                  <a:lnTo>
                    <a:pt x="283" y="112"/>
                  </a:lnTo>
                  <a:lnTo>
                    <a:pt x="280" y="147"/>
                  </a:lnTo>
                  <a:lnTo>
                    <a:pt x="277" y="183"/>
                  </a:lnTo>
                  <a:lnTo>
                    <a:pt x="276" y="219"/>
                  </a:lnTo>
                  <a:lnTo>
                    <a:pt x="276" y="256"/>
                  </a:lnTo>
                  <a:lnTo>
                    <a:pt x="277" y="294"/>
                  </a:lnTo>
                  <a:lnTo>
                    <a:pt x="265" y="298"/>
                  </a:lnTo>
                  <a:lnTo>
                    <a:pt x="250" y="301"/>
                  </a:lnTo>
                  <a:lnTo>
                    <a:pt x="235" y="305"/>
                  </a:lnTo>
                  <a:lnTo>
                    <a:pt x="218" y="309"/>
                  </a:lnTo>
                  <a:lnTo>
                    <a:pt x="201" y="313"/>
                  </a:lnTo>
                  <a:lnTo>
                    <a:pt x="182" y="317"/>
                  </a:lnTo>
                  <a:lnTo>
                    <a:pt x="163" y="321"/>
                  </a:lnTo>
                  <a:lnTo>
                    <a:pt x="144" y="324"/>
                  </a:lnTo>
                  <a:lnTo>
                    <a:pt x="125" y="327"/>
                  </a:lnTo>
                  <a:lnTo>
                    <a:pt x="106" y="329"/>
                  </a:lnTo>
                  <a:lnTo>
                    <a:pt x="87" y="331"/>
                  </a:lnTo>
                  <a:lnTo>
                    <a:pt x="69" y="332"/>
                  </a:lnTo>
                  <a:lnTo>
                    <a:pt x="53" y="332"/>
                  </a:lnTo>
                  <a:lnTo>
                    <a:pt x="37" y="331"/>
                  </a:lnTo>
                  <a:lnTo>
                    <a:pt x="23" y="329"/>
                  </a:lnTo>
                  <a:lnTo>
                    <a:pt x="11" y="326"/>
                  </a:lnTo>
                  <a:lnTo>
                    <a:pt x="5" y="291"/>
                  </a:lnTo>
                  <a:lnTo>
                    <a:pt x="2" y="258"/>
                  </a:lnTo>
                  <a:lnTo>
                    <a:pt x="0" y="224"/>
                  </a:lnTo>
                  <a:lnTo>
                    <a:pt x="0" y="191"/>
                  </a:lnTo>
                  <a:lnTo>
                    <a:pt x="1" y="157"/>
                  </a:lnTo>
                  <a:lnTo>
                    <a:pt x="3" y="123"/>
                  </a:lnTo>
                  <a:lnTo>
                    <a:pt x="7" y="89"/>
                  </a:lnTo>
                  <a:lnTo>
                    <a:pt x="12" y="52"/>
                  </a:lnTo>
                  <a:close/>
                </a:path>
              </a:pathLst>
            </a:custGeom>
            <a:solidFill>
              <a:srgbClr val="D8C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7" name="Freeform 110"/>
            <p:cNvSpPr>
              <a:spLocks/>
            </p:cNvSpPr>
            <p:nvPr/>
          </p:nvSpPr>
          <p:spPr bwMode="auto">
            <a:xfrm>
              <a:off x="2563" y="1822"/>
              <a:ext cx="280" cy="314"/>
            </a:xfrm>
            <a:custGeom>
              <a:avLst/>
              <a:gdLst>
                <a:gd name="T0" fmla="*/ 11 w 280"/>
                <a:gd name="T1" fmla="*/ 52 h 314"/>
                <a:gd name="T2" fmla="*/ 25 w 280"/>
                <a:gd name="T3" fmla="*/ 47 h 314"/>
                <a:gd name="T4" fmla="*/ 40 w 280"/>
                <a:gd name="T5" fmla="*/ 43 h 314"/>
                <a:gd name="T6" fmla="*/ 56 w 280"/>
                <a:gd name="T7" fmla="*/ 39 h 314"/>
                <a:gd name="T8" fmla="*/ 73 w 280"/>
                <a:gd name="T9" fmla="*/ 34 h 314"/>
                <a:gd name="T10" fmla="*/ 90 w 280"/>
                <a:gd name="T11" fmla="*/ 30 h 314"/>
                <a:gd name="T12" fmla="*/ 108 w 280"/>
                <a:gd name="T13" fmla="*/ 26 h 314"/>
                <a:gd name="T14" fmla="*/ 127 w 280"/>
                <a:gd name="T15" fmla="*/ 22 h 314"/>
                <a:gd name="T16" fmla="*/ 145 w 280"/>
                <a:gd name="T17" fmla="*/ 18 h 314"/>
                <a:gd name="T18" fmla="*/ 163 w 280"/>
                <a:gd name="T19" fmla="*/ 14 h 314"/>
                <a:gd name="T20" fmla="*/ 182 w 280"/>
                <a:gd name="T21" fmla="*/ 11 h 314"/>
                <a:gd name="T22" fmla="*/ 200 w 280"/>
                <a:gd name="T23" fmla="*/ 9 h 314"/>
                <a:gd name="T24" fmla="*/ 217 w 280"/>
                <a:gd name="T25" fmla="*/ 6 h 314"/>
                <a:gd name="T26" fmla="*/ 234 w 280"/>
                <a:gd name="T27" fmla="*/ 4 h 314"/>
                <a:gd name="T28" fmla="*/ 251 w 280"/>
                <a:gd name="T29" fmla="*/ 2 h 314"/>
                <a:gd name="T30" fmla="*/ 266 w 280"/>
                <a:gd name="T31" fmla="*/ 0 h 314"/>
                <a:gd name="T32" fmla="*/ 280 w 280"/>
                <a:gd name="T33" fmla="*/ 0 h 314"/>
                <a:gd name="T34" fmla="*/ 278 w 280"/>
                <a:gd name="T35" fmla="*/ 36 h 314"/>
                <a:gd name="T36" fmla="*/ 275 w 280"/>
                <a:gd name="T37" fmla="*/ 71 h 314"/>
                <a:gd name="T38" fmla="*/ 272 w 280"/>
                <a:gd name="T39" fmla="*/ 104 h 314"/>
                <a:gd name="T40" fmla="*/ 270 w 280"/>
                <a:gd name="T41" fmla="*/ 137 h 314"/>
                <a:gd name="T42" fmla="*/ 267 w 280"/>
                <a:gd name="T43" fmla="*/ 170 h 314"/>
                <a:gd name="T44" fmla="*/ 266 w 280"/>
                <a:gd name="T45" fmla="*/ 203 h 314"/>
                <a:gd name="T46" fmla="*/ 265 w 280"/>
                <a:gd name="T47" fmla="*/ 237 h 314"/>
                <a:gd name="T48" fmla="*/ 266 w 280"/>
                <a:gd name="T49" fmla="*/ 274 h 314"/>
                <a:gd name="T50" fmla="*/ 254 w 280"/>
                <a:gd name="T51" fmla="*/ 276 h 314"/>
                <a:gd name="T52" fmla="*/ 241 w 280"/>
                <a:gd name="T53" fmla="*/ 281 h 314"/>
                <a:gd name="T54" fmla="*/ 226 w 280"/>
                <a:gd name="T55" fmla="*/ 284 h 314"/>
                <a:gd name="T56" fmla="*/ 209 w 280"/>
                <a:gd name="T57" fmla="*/ 288 h 314"/>
                <a:gd name="T58" fmla="*/ 193 w 280"/>
                <a:gd name="T59" fmla="*/ 293 h 314"/>
                <a:gd name="T60" fmla="*/ 175 w 280"/>
                <a:gd name="T61" fmla="*/ 297 h 314"/>
                <a:gd name="T62" fmla="*/ 157 w 280"/>
                <a:gd name="T63" fmla="*/ 301 h 314"/>
                <a:gd name="T64" fmla="*/ 138 w 280"/>
                <a:gd name="T65" fmla="*/ 304 h 314"/>
                <a:gd name="T66" fmla="*/ 120 w 280"/>
                <a:gd name="T67" fmla="*/ 308 h 314"/>
                <a:gd name="T68" fmla="*/ 102 w 280"/>
                <a:gd name="T69" fmla="*/ 311 h 314"/>
                <a:gd name="T70" fmla="*/ 84 w 280"/>
                <a:gd name="T71" fmla="*/ 312 h 314"/>
                <a:gd name="T72" fmla="*/ 67 w 280"/>
                <a:gd name="T73" fmla="*/ 313 h 314"/>
                <a:gd name="T74" fmla="*/ 51 w 280"/>
                <a:gd name="T75" fmla="*/ 314 h 314"/>
                <a:gd name="T76" fmla="*/ 36 w 280"/>
                <a:gd name="T77" fmla="*/ 313 h 314"/>
                <a:gd name="T78" fmla="*/ 22 w 280"/>
                <a:gd name="T79" fmla="*/ 312 h 314"/>
                <a:gd name="T80" fmla="*/ 10 w 280"/>
                <a:gd name="T81" fmla="*/ 308 h 314"/>
                <a:gd name="T82" fmla="*/ 2 w 280"/>
                <a:gd name="T83" fmla="*/ 245 h 314"/>
                <a:gd name="T84" fmla="*/ 0 w 280"/>
                <a:gd name="T85" fmla="*/ 182 h 314"/>
                <a:gd name="T86" fmla="*/ 3 w 280"/>
                <a:gd name="T87" fmla="*/ 118 h 314"/>
                <a:gd name="T88" fmla="*/ 11 w 280"/>
                <a:gd name="T89" fmla="*/ 52 h 31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0"/>
                <a:gd name="T136" fmla="*/ 0 h 314"/>
                <a:gd name="T137" fmla="*/ 280 w 280"/>
                <a:gd name="T138" fmla="*/ 314 h 31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0" h="314">
                  <a:moveTo>
                    <a:pt x="11" y="52"/>
                  </a:moveTo>
                  <a:lnTo>
                    <a:pt x="25" y="47"/>
                  </a:lnTo>
                  <a:lnTo>
                    <a:pt x="40" y="43"/>
                  </a:lnTo>
                  <a:lnTo>
                    <a:pt x="56" y="39"/>
                  </a:lnTo>
                  <a:lnTo>
                    <a:pt x="73" y="34"/>
                  </a:lnTo>
                  <a:lnTo>
                    <a:pt x="90" y="30"/>
                  </a:lnTo>
                  <a:lnTo>
                    <a:pt x="108" y="26"/>
                  </a:lnTo>
                  <a:lnTo>
                    <a:pt x="127" y="22"/>
                  </a:lnTo>
                  <a:lnTo>
                    <a:pt x="145" y="18"/>
                  </a:lnTo>
                  <a:lnTo>
                    <a:pt x="163" y="14"/>
                  </a:lnTo>
                  <a:lnTo>
                    <a:pt x="182" y="11"/>
                  </a:lnTo>
                  <a:lnTo>
                    <a:pt x="200" y="9"/>
                  </a:lnTo>
                  <a:lnTo>
                    <a:pt x="217" y="6"/>
                  </a:lnTo>
                  <a:lnTo>
                    <a:pt x="234" y="4"/>
                  </a:lnTo>
                  <a:lnTo>
                    <a:pt x="251" y="2"/>
                  </a:lnTo>
                  <a:lnTo>
                    <a:pt x="266" y="0"/>
                  </a:lnTo>
                  <a:lnTo>
                    <a:pt x="280" y="0"/>
                  </a:lnTo>
                  <a:lnTo>
                    <a:pt x="278" y="36"/>
                  </a:lnTo>
                  <a:lnTo>
                    <a:pt x="275" y="71"/>
                  </a:lnTo>
                  <a:lnTo>
                    <a:pt x="272" y="104"/>
                  </a:lnTo>
                  <a:lnTo>
                    <a:pt x="270" y="137"/>
                  </a:lnTo>
                  <a:lnTo>
                    <a:pt x="267" y="170"/>
                  </a:lnTo>
                  <a:lnTo>
                    <a:pt x="266" y="203"/>
                  </a:lnTo>
                  <a:lnTo>
                    <a:pt x="265" y="237"/>
                  </a:lnTo>
                  <a:lnTo>
                    <a:pt x="266" y="274"/>
                  </a:lnTo>
                  <a:lnTo>
                    <a:pt x="254" y="276"/>
                  </a:lnTo>
                  <a:lnTo>
                    <a:pt x="241" y="281"/>
                  </a:lnTo>
                  <a:lnTo>
                    <a:pt x="226" y="284"/>
                  </a:lnTo>
                  <a:lnTo>
                    <a:pt x="209" y="288"/>
                  </a:lnTo>
                  <a:lnTo>
                    <a:pt x="193" y="293"/>
                  </a:lnTo>
                  <a:lnTo>
                    <a:pt x="175" y="297"/>
                  </a:lnTo>
                  <a:lnTo>
                    <a:pt x="157" y="301"/>
                  </a:lnTo>
                  <a:lnTo>
                    <a:pt x="138" y="304"/>
                  </a:lnTo>
                  <a:lnTo>
                    <a:pt x="120" y="308"/>
                  </a:lnTo>
                  <a:lnTo>
                    <a:pt x="102" y="311"/>
                  </a:lnTo>
                  <a:lnTo>
                    <a:pt x="84" y="312"/>
                  </a:lnTo>
                  <a:lnTo>
                    <a:pt x="67" y="313"/>
                  </a:lnTo>
                  <a:lnTo>
                    <a:pt x="51" y="314"/>
                  </a:lnTo>
                  <a:lnTo>
                    <a:pt x="36" y="313"/>
                  </a:lnTo>
                  <a:lnTo>
                    <a:pt x="22" y="312"/>
                  </a:lnTo>
                  <a:lnTo>
                    <a:pt x="10" y="308"/>
                  </a:lnTo>
                  <a:lnTo>
                    <a:pt x="2" y="245"/>
                  </a:lnTo>
                  <a:lnTo>
                    <a:pt x="0" y="182"/>
                  </a:lnTo>
                  <a:lnTo>
                    <a:pt x="3" y="118"/>
                  </a:lnTo>
                  <a:lnTo>
                    <a:pt x="11" y="52"/>
                  </a:lnTo>
                  <a:close/>
                </a:path>
              </a:pathLst>
            </a:custGeom>
            <a:solidFill>
              <a:srgbClr val="DDC6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8" name="Freeform 111"/>
            <p:cNvSpPr>
              <a:spLocks/>
            </p:cNvSpPr>
            <p:nvPr/>
          </p:nvSpPr>
          <p:spPr bwMode="auto">
            <a:xfrm>
              <a:off x="2564" y="1823"/>
              <a:ext cx="270" cy="296"/>
            </a:xfrm>
            <a:custGeom>
              <a:avLst/>
              <a:gdLst>
                <a:gd name="T0" fmla="*/ 11 w 270"/>
                <a:gd name="T1" fmla="*/ 51 h 296"/>
                <a:gd name="T2" fmla="*/ 24 w 270"/>
                <a:gd name="T3" fmla="*/ 47 h 296"/>
                <a:gd name="T4" fmla="*/ 38 w 270"/>
                <a:gd name="T5" fmla="*/ 43 h 296"/>
                <a:gd name="T6" fmla="*/ 54 w 270"/>
                <a:gd name="T7" fmla="*/ 38 h 296"/>
                <a:gd name="T8" fmla="*/ 70 w 270"/>
                <a:gd name="T9" fmla="*/ 34 h 296"/>
                <a:gd name="T10" fmla="*/ 87 w 270"/>
                <a:gd name="T11" fmla="*/ 30 h 296"/>
                <a:gd name="T12" fmla="*/ 104 w 270"/>
                <a:gd name="T13" fmla="*/ 26 h 296"/>
                <a:gd name="T14" fmla="*/ 122 w 270"/>
                <a:gd name="T15" fmla="*/ 22 h 296"/>
                <a:gd name="T16" fmla="*/ 140 w 270"/>
                <a:gd name="T17" fmla="*/ 18 h 296"/>
                <a:gd name="T18" fmla="*/ 158 w 270"/>
                <a:gd name="T19" fmla="*/ 14 h 296"/>
                <a:gd name="T20" fmla="*/ 175 w 270"/>
                <a:gd name="T21" fmla="*/ 12 h 296"/>
                <a:gd name="T22" fmla="*/ 193 w 270"/>
                <a:gd name="T23" fmla="*/ 9 h 296"/>
                <a:gd name="T24" fmla="*/ 210 w 270"/>
                <a:gd name="T25" fmla="*/ 6 h 296"/>
                <a:gd name="T26" fmla="*/ 227 w 270"/>
                <a:gd name="T27" fmla="*/ 4 h 296"/>
                <a:gd name="T28" fmla="*/ 242 w 270"/>
                <a:gd name="T29" fmla="*/ 2 h 296"/>
                <a:gd name="T30" fmla="*/ 257 w 270"/>
                <a:gd name="T31" fmla="*/ 1 h 296"/>
                <a:gd name="T32" fmla="*/ 270 w 270"/>
                <a:gd name="T33" fmla="*/ 0 h 296"/>
                <a:gd name="T34" fmla="*/ 268 w 270"/>
                <a:gd name="T35" fmla="*/ 33 h 296"/>
                <a:gd name="T36" fmla="*/ 265 w 270"/>
                <a:gd name="T37" fmla="*/ 66 h 296"/>
                <a:gd name="T38" fmla="*/ 262 w 270"/>
                <a:gd name="T39" fmla="*/ 96 h 296"/>
                <a:gd name="T40" fmla="*/ 260 w 270"/>
                <a:gd name="T41" fmla="*/ 126 h 296"/>
                <a:gd name="T42" fmla="*/ 257 w 270"/>
                <a:gd name="T43" fmla="*/ 156 h 296"/>
                <a:gd name="T44" fmla="*/ 256 w 270"/>
                <a:gd name="T45" fmla="*/ 187 h 296"/>
                <a:gd name="T46" fmla="*/ 255 w 270"/>
                <a:gd name="T47" fmla="*/ 219 h 296"/>
                <a:gd name="T48" fmla="*/ 256 w 270"/>
                <a:gd name="T49" fmla="*/ 252 h 296"/>
                <a:gd name="T50" fmla="*/ 244 w 270"/>
                <a:gd name="T51" fmla="*/ 255 h 296"/>
                <a:gd name="T52" fmla="*/ 231 w 270"/>
                <a:gd name="T53" fmla="*/ 259 h 296"/>
                <a:gd name="T54" fmla="*/ 216 w 270"/>
                <a:gd name="T55" fmla="*/ 263 h 296"/>
                <a:gd name="T56" fmla="*/ 201 w 270"/>
                <a:gd name="T57" fmla="*/ 267 h 296"/>
                <a:gd name="T58" fmla="*/ 185 w 270"/>
                <a:gd name="T59" fmla="*/ 272 h 296"/>
                <a:gd name="T60" fmla="*/ 168 w 270"/>
                <a:gd name="T61" fmla="*/ 277 h 296"/>
                <a:gd name="T62" fmla="*/ 150 w 270"/>
                <a:gd name="T63" fmla="*/ 281 h 296"/>
                <a:gd name="T64" fmla="*/ 133 w 270"/>
                <a:gd name="T65" fmla="*/ 285 h 296"/>
                <a:gd name="T66" fmla="*/ 115 w 270"/>
                <a:gd name="T67" fmla="*/ 289 h 296"/>
                <a:gd name="T68" fmla="*/ 98 w 270"/>
                <a:gd name="T69" fmla="*/ 292 h 296"/>
                <a:gd name="T70" fmla="*/ 80 w 270"/>
                <a:gd name="T71" fmla="*/ 294 h 296"/>
                <a:gd name="T72" fmla="*/ 64 w 270"/>
                <a:gd name="T73" fmla="*/ 296 h 296"/>
                <a:gd name="T74" fmla="*/ 48 w 270"/>
                <a:gd name="T75" fmla="*/ 296 h 296"/>
                <a:gd name="T76" fmla="*/ 34 w 270"/>
                <a:gd name="T77" fmla="*/ 296 h 296"/>
                <a:gd name="T78" fmla="*/ 21 w 270"/>
                <a:gd name="T79" fmla="*/ 294 h 296"/>
                <a:gd name="T80" fmla="*/ 10 w 270"/>
                <a:gd name="T81" fmla="*/ 291 h 296"/>
                <a:gd name="T82" fmla="*/ 2 w 270"/>
                <a:gd name="T83" fmla="*/ 232 h 296"/>
                <a:gd name="T84" fmla="*/ 0 w 270"/>
                <a:gd name="T85" fmla="*/ 173 h 296"/>
                <a:gd name="T86" fmla="*/ 3 w 270"/>
                <a:gd name="T87" fmla="*/ 114 h 296"/>
                <a:gd name="T88" fmla="*/ 11 w 270"/>
                <a:gd name="T89" fmla="*/ 51 h 29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0"/>
                <a:gd name="T136" fmla="*/ 0 h 296"/>
                <a:gd name="T137" fmla="*/ 270 w 270"/>
                <a:gd name="T138" fmla="*/ 296 h 29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0" h="296">
                  <a:moveTo>
                    <a:pt x="11" y="51"/>
                  </a:moveTo>
                  <a:lnTo>
                    <a:pt x="24" y="47"/>
                  </a:lnTo>
                  <a:lnTo>
                    <a:pt x="38" y="43"/>
                  </a:lnTo>
                  <a:lnTo>
                    <a:pt x="54" y="38"/>
                  </a:lnTo>
                  <a:lnTo>
                    <a:pt x="70" y="34"/>
                  </a:lnTo>
                  <a:lnTo>
                    <a:pt x="87" y="30"/>
                  </a:lnTo>
                  <a:lnTo>
                    <a:pt x="104" y="26"/>
                  </a:lnTo>
                  <a:lnTo>
                    <a:pt x="122" y="22"/>
                  </a:lnTo>
                  <a:lnTo>
                    <a:pt x="140" y="18"/>
                  </a:lnTo>
                  <a:lnTo>
                    <a:pt x="158" y="14"/>
                  </a:lnTo>
                  <a:lnTo>
                    <a:pt x="175" y="12"/>
                  </a:lnTo>
                  <a:lnTo>
                    <a:pt x="193" y="9"/>
                  </a:lnTo>
                  <a:lnTo>
                    <a:pt x="210" y="6"/>
                  </a:lnTo>
                  <a:lnTo>
                    <a:pt x="227" y="4"/>
                  </a:lnTo>
                  <a:lnTo>
                    <a:pt x="242" y="2"/>
                  </a:lnTo>
                  <a:lnTo>
                    <a:pt x="257" y="1"/>
                  </a:lnTo>
                  <a:lnTo>
                    <a:pt x="270" y="0"/>
                  </a:lnTo>
                  <a:lnTo>
                    <a:pt x="268" y="33"/>
                  </a:lnTo>
                  <a:lnTo>
                    <a:pt x="265" y="66"/>
                  </a:lnTo>
                  <a:lnTo>
                    <a:pt x="262" y="96"/>
                  </a:lnTo>
                  <a:lnTo>
                    <a:pt x="260" y="126"/>
                  </a:lnTo>
                  <a:lnTo>
                    <a:pt x="257" y="156"/>
                  </a:lnTo>
                  <a:lnTo>
                    <a:pt x="256" y="187"/>
                  </a:lnTo>
                  <a:lnTo>
                    <a:pt x="255" y="219"/>
                  </a:lnTo>
                  <a:lnTo>
                    <a:pt x="256" y="252"/>
                  </a:lnTo>
                  <a:lnTo>
                    <a:pt x="244" y="255"/>
                  </a:lnTo>
                  <a:lnTo>
                    <a:pt x="231" y="259"/>
                  </a:lnTo>
                  <a:lnTo>
                    <a:pt x="216" y="263"/>
                  </a:lnTo>
                  <a:lnTo>
                    <a:pt x="201" y="267"/>
                  </a:lnTo>
                  <a:lnTo>
                    <a:pt x="185" y="272"/>
                  </a:lnTo>
                  <a:lnTo>
                    <a:pt x="168" y="277"/>
                  </a:lnTo>
                  <a:lnTo>
                    <a:pt x="150" y="281"/>
                  </a:lnTo>
                  <a:lnTo>
                    <a:pt x="133" y="285"/>
                  </a:lnTo>
                  <a:lnTo>
                    <a:pt x="115" y="289"/>
                  </a:lnTo>
                  <a:lnTo>
                    <a:pt x="98" y="292"/>
                  </a:lnTo>
                  <a:lnTo>
                    <a:pt x="80" y="294"/>
                  </a:lnTo>
                  <a:lnTo>
                    <a:pt x="64" y="296"/>
                  </a:lnTo>
                  <a:lnTo>
                    <a:pt x="48" y="296"/>
                  </a:lnTo>
                  <a:lnTo>
                    <a:pt x="34" y="296"/>
                  </a:lnTo>
                  <a:lnTo>
                    <a:pt x="21" y="294"/>
                  </a:lnTo>
                  <a:lnTo>
                    <a:pt x="10" y="291"/>
                  </a:lnTo>
                  <a:lnTo>
                    <a:pt x="2" y="232"/>
                  </a:lnTo>
                  <a:lnTo>
                    <a:pt x="0" y="173"/>
                  </a:lnTo>
                  <a:lnTo>
                    <a:pt x="3" y="114"/>
                  </a:lnTo>
                  <a:lnTo>
                    <a:pt x="11" y="51"/>
                  </a:lnTo>
                  <a:close/>
                </a:path>
              </a:pathLst>
            </a:custGeom>
            <a:solidFill>
              <a:srgbClr val="E2CC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49" name="Freeform 112"/>
            <p:cNvSpPr>
              <a:spLocks/>
            </p:cNvSpPr>
            <p:nvPr/>
          </p:nvSpPr>
          <p:spPr bwMode="auto">
            <a:xfrm>
              <a:off x="2566" y="1825"/>
              <a:ext cx="259" cy="278"/>
            </a:xfrm>
            <a:custGeom>
              <a:avLst/>
              <a:gdLst>
                <a:gd name="T0" fmla="*/ 9 w 259"/>
                <a:gd name="T1" fmla="*/ 50 h 278"/>
                <a:gd name="T2" fmla="*/ 22 w 259"/>
                <a:gd name="T3" fmla="*/ 46 h 278"/>
                <a:gd name="T4" fmla="*/ 35 w 259"/>
                <a:gd name="T5" fmla="*/ 41 h 278"/>
                <a:gd name="T6" fmla="*/ 50 w 259"/>
                <a:gd name="T7" fmla="*/ 37 h 278"/>
                <a:gd name="T8" fmla="*/ 65 w 259"/>
                <a:gd name="T9" fmla="*/ 33 h 278"/>
                <a:gd name="T10" fmla="*/ 82 w 259"/>
                <a:gd name="T11" fmla="*/ 29 h 278"/>
                <a:gd name="T12" fmla="*/ 98 w 259"/>
                <a:gd name="T13" fmla="*/ 25 h 278"/>
                <a:gd name="T14" fmla="*/ 116 w 259"/>
                <a:gd name="T15" fmla="*/ 21 h 278"/>
                <a:gd name="T16" fmla="*/ 134 w 259"/>
                <a:gd name="T17" fmla="*/ 17 h 278"/>
                <a:gd name="T18" fmla="*/ 151 w 259"/>
                <a:gd name="T19" fmla="*/ 14 h 278"/>
                <a:gd name="T20" fmla="*/ 168 w 259"/>
                <a:gd name="T21" fmla="*/ 11 h 278"/>
                <a:gd name="T22" fmla="*/ 185 w 259"/>
                <a:gd name="T23" fmla="*/ 8 h 278"/>
                <a:gd name="T24" fmla="*/ 202 w 259"/>
                <a:gd name="T25" fmla="*/ 6 h 278"/>
                <a:gd name="T26" fmla="*/ 217 w 259"/>
                <a:gd name="T27" fmla="*/ 3 h 278"/>
                <a:gd name="T28" fmla="*/ 232 w 259"/>
                <a:gd name="T29" fmla="*/ 1 h 278"/>
                <a:gd name="T30" fmla="*/ 246 w 259"/>
                <a:gd name="T31" fmla="*/ 0 h 278"/>
                <a:gd name="T32" fmla="*/ 259 w 259"/>
                <a:gd name="T33" fmla="*/ 0 h 278"/>
                <a:gd name="T34" fmla="*/ 257 w 259"/>
                <a:gd name="T35" fmla="*/ 31 h 278"/>
                <a:gd name="T36" fmla="*/ 254 w 259"/>
                <a:gd name="T37" fmla="*/ 60 h 278"/>
                <a:gd name="T38" fmla="*/ 251 w 259"/>
                <a:gd name="T39" fmla="*/ 88 h 278"/>
                <a:gd name="T40" fmla="*/ 249 w 259"/>
                <a:gd name="T41" fmla="*/ 115 h 278"/>
                <a:gd name="T42" fmla="*/ 246 w 259"/>
                <a:gd name="T43" fmla="*/ 142 h 278"/>
                <a:gd name="T44" fmla="*/ 244 w 259"/>
                <a:gd name="T45" fmla="*/ 170 h 278"/>
                <a:gd name="T46" fmla="*/ 243 w 259"/>
                <a:gd name="T47" fmla="*/ 199 h 278"/>
                <a:gd name="T48" fmla="*/ 244 w 259"/>
                <a:gd name="T49" fmla="*/ 230 h 278"/>
                <a:gd name="T50" fmla="*/ 233 w 259"/>
                <a:gd name="T51" fmla="*/ 233 h 278"/>
                <a:gd name="T52" fmla="*/ 220 w 259"/>
                <a:gd name="T53" fmla="*/ 237 h 278"/>
                <a:gd name="T54" fmla="*/ 206 w 259"/>
                <a:gd name="T55" fmla="*/ 241 h 278"/>
                <a:gd name="T56" fmla="*/ 191 w 259"/>
                <a:gd name="T57" fmla="*/ 246 h 278"/>
                <a:gd name="T58" fmla="*/ 176 w 259"/>
                <a:gd name="T59" fmla="*/ 250 h 278"/>
                <a:gd name="T60" fmla="*/ 160 w 259"/>
                <a:gd name="T61" fmla="*/ 255 h 278"/>
                <a:gd name="T62" fmla="*/ 143 w 259"/>
                <a:gd name="T63" fmla="*/ 260 h 278"/>
                <a:gd name="T64" fmla="*/ 126 w 259"/>
                <a:gd name="T65" fmla="*/ 264 h 278"/>
                <a:gd name="T66" fmla="*/ 109 w 259"/>
                <a:gd name="T67" fmla="*/ 268 h 278"/>
                <a:gd name="T68" fmla="*/ 92 w 259"/>
                <a:gd name="T69" fmla="*/ 272 h 278"/>
                <a:gd name="T70" fmla="*/ 76 w 259"/>
                <a:gd name="T71" fmla="*/ 274 h 278"/>
                <a:gd name="T72" fmla="*/ 60 w 259"/>
                <a:gd name="T73" fmla="*/ 276 h 278"/>
                <a:gd name="T74" fmla="*/ 45 w 259"/>
                <a:gd name="T75" fmla="*/ 278 h 278"/>
                <a:gd name="T76" fmla="*/ 31 w 259"/>
                <a:gd name="T77" fmla="*/ 277 h 278"/>
                <a:gd name="T78" fmla="*/ 19 w 259"/>
                <a:gd name="T79" fmla="*/ 276 h 278"/>
                <a:gd name="T80" fmla="*/ 8 w 259"/>
                <a:gd name="T81" fmla="*/ 273 h 278"/>
                <a:gd name="T82" fmla="*/ 1 w 259"/>
                <a:gd name="T83" fmla="*/ 217 h 278"/>
                <a:gd name="T84" fmla="*/ 0 w 259"/>
                <a:gd name="T85" fmla="*/ 163 h 278"/>
                <a:gd name="T86" fmla="*/ 3 w 259"/>
                <a:gd name="T87" fmla="*/ 108 h 278"/>
                <a:gd name="T88" fmla="*/ 9 w 259"/>
                <a:gd name="T89" fmla="*/ 50 h 27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9"/>
                <a:gd name="T136" fmla="*/ 0 h 278"/>
                <a:gd name="T137" fmla="*/ 259 w 259"/>
                <a:gd name="T138" fmla="*/ 278 h 27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9" h="278">
                  <a:moveTo>
                    <a:pt x="9" y="50"/>
                  </a:moveTo>
                  <a:lnTo>
                    <a:pt x="22" y="46"/>
                  </a:lnTo>
                  <a:lnTo>
                    <a:pt x="35" y="41"/>
                  </a:lnTo>
                  <a:lnTo>
                    <a:pt x="50" y="37"/>
                  </a:lnTo>
                  <a:lnTo>
                    <a:pt x="65" y="33"/>
                  </a:lnTo>
                  <a:lnTo>
                    <a:pt x="82" y="29"/>
                  </a:lnTo>
                  <a:lnTo>
                    <a:pt x="98" y="25"/>
                  </a:lnTo>
                  <a:lnTo>
                    <a:pt x="116" y="21"/>
                  </a:lnTo>
                  <a:lnTo>
                    <a:pt x="134" y="17"/>
                  </a:lnTo>
                  <a:lnTo>
                    <a:pt x="151" y="14"/>
                  </a:lnTo>
                  <a:lnTo>
                    <a:pt x="168" y="11"/>
                  </a:lnTo>
                  <a:lnTo>
                    <a:pt x="185" y="8"/>
                  </a:lnTo>
                  <a:lnTo>
                    <a:pt x="202" y="6"/>
                  </a:lnTo>
                  <a:lnTo>
                    <a:pt x="217" y="3"/>
                  </a:lnTo>
                  <a:lnTo>
                    <a:pt x="232" y="1"/>
                  </a:lnTo>
                  <a:lnTo>
                    <a:pt x="246" y="0"/>
                  </a:lnTo>
                  <a:lnTo>
                    <a:pt x="259" y="0"/>
                  </a:lnTo>
                  <a:lnTo>
                    <a:pt x="257" y="31"/>
                  </a:lnTo>
                  <a:lnTo>
                    <a:pt x="254" y="60"/>
                  </a:lnTo>
                  <a:lnTo>
                    <a:pt x="251" y="88"/>
                  </a:lnTo>
                  <a:lnTo>
                    <a:pt x="249" y="115"/>
                  </a:lnTo>
                  <a:lnTo>
                    <a:pt x="246" y="142"/>
                  </a:lnTo>
                  <a:lnTo>
                    <a:pt x="244" y="170"/>
                  </a:lnTo>
                  <a:lnTo>
                    <a:pt x="243" y="199"/>
                  </a:lnTo>
                  <a:lnTo>
                    <a:pt x="244" y="230"/>
                  </a:lnTo>
                  <a:lnTo>
                    <a:pt x="233" y="233"/>
                  </a:lnTo>
                  <a:lnTo>
                    <a:pt x="220" y="237"/>
                  </a:lnTo>
                  <a:lnTo>
                    <a:pt x="206" y="241"/>
                  </a:lnTo>
                  <a:lnTo>
                    <a:pt x="191" y="246"/>
                  </a:lnTo>
                  <a:lnTo>
                    <a:pt x="176" y="250"/>
                  </a:lnTo>
                  <a:lnTo>
                    <a:pt x="160" y="255"/>
                  </a:lnTo>
                  <a:lnTo>
                    <a:pt x="143" y="260"/>
                  </a:lnTo>
                  <a:lnTo>
                    <a:pt x="126" y="264"/>
                  </a:lnTo>
                  <a:lnTo>
                    <a:pt x="109" y="268"/>
                  </a:lnTo>
                  <a:lnTo>
                    <a:pt x="92" y="272"/>
                  </a:lnTo>
                  <a:lnTo>
                    <a:pt x="76" y="274"/>
                  </a:lnTo>
                  <a:lnTo>
                    <a:pt x="60" y="276"/>
                  </a:lnTo>
                  <a:lnTo>
                    <a:pt x="45" y="278"/>
                  </a:lnTo>
                  <a:lnTo>
                    <a:pt x="31" y="277"/>
                  </a:lnTo>
                  <a:lnTo>
                    <a:pt x="19" y="276"/>
                  </a:lnTo>
                  <a:lnTo>
                    <a:pt x="8" y="273"/>
                  </a:lnTo>
                  <a:lnTo>
                    <a:pt x="1" y="217"/>
                  </a:lnTo>
                  <a:lnTo>
                    <a:pt x="0" y="163"/>
                  </a:lnTo>
                  <a:lnTo>
                    <a:pt x="3" y="10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E5CE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0" name="Freeform 113"/>
            <p:cNvSpPr>
              <a:spLocks/>
            </p:cNvSpPr>
            <p:nvPr/>
          </p:nvSpPr>
          <p:spPr bwMode="auto">
            <a:xfrm>
              <a:off x="2567" y="1826"/>
              <a:ext cx="249" cy="259"/>
            </a:xfrm>
            <a:custGeom>
              <a:avLst/>
              <a:gdLst>
                <a:gd name="T0" fmla="*/ 9 w 249"/>
                <a:gd name="T1" fmla="*/ 50 h 259"/>
                <a:gd name="T2" fmla="*/ 21 w 249"/>
                <a:gd name="T3" fmla="*/ 46 h 259"/>
                <a:gd name="T4" fmla="*/ 33 w 249"/>
                <a:gd name="T5" fmla="*/ 41 h 259"/>
                <a:gd name="T6" fmla="*/ 47 w 249"/>
                <a:gd name="T7" fmla="*/ 37 h 259"/>
                <a:gd name="T8" fmla="*/ 62 w 249"/>
                <a:gd name="T9" fmla="*/ 33 h 259"/>
                <a:gd name="T10" fmla="*/ 78 w 249"/>
                <a:gd name="T11" fmla="*/ 29 h 259"/>
                <a:gd name="T12" fmla="*/ 95 w 249"/>
                <a:gd name="T13" fmla="*/ 25 h 259"/>
                <a:gd name="T14" fmla="*/ 111 w 249"/>
                <a:gd name="T15" fmla="*/ 21 h 259"/>
                <a:gd name="T16" fmla="*/ 128 w 249"/>
                <a:gd name="T17" fmla="*/ 17 h 259"/>
                <a:gd name="T18" fmla="*/ 145 w 249"/>
                <a:gd name="T19" fmla="*/ 14 h 259"/>
                <a:gd name="T20" fmla="*/ 162 w 249"/>
                <a:gd name="T21" fmla="*/ 11 h 259"/>
                <a:gd name="T22" fmla="*/ 179 w 249"/>
                <a:gd name="T23" fmla="*/ 8 h 259"/>
                <a:gd name="T24" fmla="*/ 194 w 249"/>
                <a:gd name="T25" fmla="*/ 5 h 259"/>
                <a:gd name="T26" fmla="*/ 210 w 249"/>
                <a:gd name="T27" fmla="*/ 3 h 259"/>
                <a:gd name="T28" fmla="*/ 224 w 249"/>
                <a:gd name="T29" fmla="*/ 2 h 259"/>
                <a:gd name="T30" fmla="*/ 237 w 249"/>
                <a:gd name="T31" fmla="*/ 0 h 259"/>
                <a:gd name="T32" fmla="*/ 249 w 249"/>
                <a:gd name="T33" fmla="*/ 0 h 259"/>
                <a:gd name="T34" fmla="*/ 247 w 249"/>
                <a:gd name="T35" fmla="*/ 29 h 259"/>
                <a:gd name="T36" fmla="*/ 244 w 249"/>
                <a:gd name="T37" fmla="*/ 55 h 259"/>
                <a:gd name="T38" fmla="*/ 241 w 249"/>
                <a:gd name="T39" fmla="*/ 80 h 259"/>
                <a:gd name="T40" fmla="*/ 238 w 249"/>
                <a:gd name="T41" fmla="*/ 104 h 259"/>
                <a:gd name="T42" fmla="*/ 235 w 249"/>
                <a:gd name="T43" fmla="*/ 129 h 259"/>
                <a:gd name="T44" fmla="*/ 234 w 249"/>
                <a:gd name="T45" fmla="*/ 154 h 259"/>
                <a:gd name="T46" fmla="*/ 233 w 249"/>
                <a:gd name="T47" fmla="*/ 181 h 259"/>
                <a:gd name="T48" fmla="*/ 233 w 249"/>
                <a:gd name="T49" fmla="*/ 210 h 259"/>
                <a:gd name="T50" fmla="*/ 223 w 249"/>
                <a:gd name="T51" fmla="*/ 212 h 259"/>
                <a:gd name="T52" fmla="*/ 211 w 249"/>
                <a:gd name="T53" fmla="*/ 216 h 259"/>
                <a:gd name="T54" fmla="*/ 197 w 249"/>
                <a:gd name="T55" fmla="*/ 221 h 259"/>
                <a:gd name="T56" fmla="*/ 183 w 249"/>
                <a:gd name="T57" fmla="*/ 225 h 259"/>
                <a:gd name="T58" fmla="*/ 168 w 249"/>
                <a:gd name="T59" fmla="*/ 230 h 259"/>
                <a:gd name="T60" fmla="*/ 152 w 249"/>
                <a:gd name="T61" fmla="*/ 235 h 259"/>
                <a:gd name="T62" fmla="*/ 136 w 249"/>
                <a:gd name="T63" fmla="*/ 240 h 259"/>
                <a:gd name="T64" fmla="*/ 120 w 249"/>
                <a:gd name="T65" fmla="*/ 244 h 259"/>
                <a:gd name="T66" fmla="*/ 104 w 249"/>
                <a:gd name="T67" fmla="*/ 249 h 259"/>
                <a:gd name="T68" fmla="*/ 88 w 249"/>
                <a:gd name="T69" fmla="*/ 252 h 259"/>
                <a:gd name="T70" fmla="*/ 73 w 249"/>
                <a:gd name="T71" fmla="*/ 256 h 259"/>
                <a:gd name="T72" fmla="*/ 58 w 249"/>
                <a:gd name="T73" fmla="*/ 258 h 259"/>
                <a:gd name="T74" fmla="*/ 43 w 249"/>
                <a:gd name="T75" fmla="*/ 259 h 259"/>
                <a:gd name="T76" fmla="*/ 30 w 249"/>
                <a:gd name="T77" fmla="*/ 259 h 259"/>
                <a:gd name="T78" fmla="*/ 18 w 249"/>
                <a:gd name="T79" fmla="*/ 258 h 259"/>
                <a:gd name="T80" fmla="*/ 8 w 249"/>
                <a:gd name="T81" fmla="*/ 256 h 259"/>
                <a:gd name="T82" fmla="*/ 2 w 249"/>
                <a:gd name="T83" fmla="*/ 204 h 259"/>
                <a:gd name="T84" fmla="*/ 0 w 249"/>
                <a:gd name="T85" fmla="*/ 154 h 259"/>
                <a:gd name="T86" fmla="*/ 2 w 249"/>
                <a:gd name="T87" fmla="*/ 103 h 259"/>
                <a:gd name="T88" fmla="*/ 9 w 249"/>
                <a:gd name="T89" fmla="*/ 50 h 25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49"/>
                <a:gd name="T136" fmla="*/ 0 h 259"/>
                <a:gd name="T137" fmla="*/ 249 w 249"/>
                <a:gd name="T138" fmla="*/ 259 h 25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49" h="259">
                  <a:moveTo>
                    <a:pt x="9" y="50"/>
                  </a:moveTo>
                  <a:lnTo>
                    <a:pt x="21" y="46"/>
                  </a:lnTo>
                  <a:lnTo>
                    <a:pt x="33" y="41"/>
                  </a:lnTo>
                  <a:lnTo>
                    <a:pt x="47" y="37"/>
                  </a:lnTo>
                  <a:lnTo>
                    <a:pt x="62" y="33"/>
                  </a:lnTo>
                  <a:lnTo>
                    <a:pt x="78" y="29"/>
                  </a:lnTo>
                  <a:lnTo>
                    <a:pt x="95" y="25"/>
                  </a:lnTo>
                  <a:lnTo>
                    <a:pt x="111" y="21"/>
                  </a:lnTo>
                  <a:lnTo>
                    <a:pt x="128" y="17"/>
                  </a:lnTo>
                  <a:lnTo>
                    <a:pt x="145" y="14"/>
                  </a:lnTo>
                  <a:lnTo>
                    <a:pt x="162" y="11"/>
                  </a:lnTo>
                  <a:lnTo>
                    <a:pt x="179" y="8"/>
                  </a:lnTo>
                  <a:lnTo>
                    <a:pt x="194" y="5"/>
                  </a:lnTo>
                  <a:lnTo>
                    <a:pt x="210" y="3"/>
                  </a:lnTo>
                  <a:lnTo>
                    <a:pt x="224" y="2"/>
                  </a:lnTo>
                  <a:lnTo>
                    <a:pt x="237" y="0"/>
                  </a:lnTo>
                  <a:lnTo>
                    <a:pt x="249" y="0"/>
                  </a:lnTo>
                  <a:lnTo>
                    <a:pt x="247" y="29"/>
                  </a:lnTo>
                  <a:lnTo>
                    <a:pt x="244" y="55"/>
                  </a:lnTo>
                  <a:lnTo>
                    <a:pt x="241" y="80"/>
                  </a:lnTo>
                  <a:lnTo>
                    <a:pt x="238" y="104"/>
                  </a:lnTo>
                  <a:lnTo>
                    <a:pt x="235" y="129"/>
                  </a:lnTo>
                  <a:lnTo>
                    <a:pt x="234" y="154"/>
                  </a:lnTo>
                  <a:lnTo>
                    <a:pt x="233" y="181"/>
                  </a:lnTo>
                  <a:lnTo>
                    <a:pt x="233" y="210"/>
                  </a:lnTo>
                  <a:lnTo>
                    <a:pt x="223" y="212"/>
                  </a:lnTo>
                  <a:lnTo>
                    <a:pt x="211" y="216"/>
                  </a:lnTo>
                  <a:lnTo>
                    <a:pt x="197" y="221"/>
                  </a:lnTo>
                  <a:lnTo>
                    <a:pt x="183" y="225"/>
                  </a:lnTo>
                  <a:lnTo>
                    <a:pt x="168" y="230"/>
                  </a:lnTo>
                  <a:lnTo>
                    <a:pt x="152" y="235"/>
                  </a:lnTo>
                  <a:lnTo>
                    <a:pt x="136" y="240"/>
                  </a:lnTo>
                  <a:lnTo>
                    <a:pt x="120" y="244"/>
                  </a:lnTo>
                  <a:lnTo>
                    <a:pt x="104" y="249"/>
                  </a:lnTo>
                  <a:lnTo>
                    <a:pt x="88" y="252"/>
                  </a:lnTo>
                  <a:lnTo>
                    <a:pt x="73" y="256"/>
                  </a:lnTo>
                  <a:lnTo>
                    <a:pt x="58" y="258"/>
                  </a:lnTo>
                  <a:lnTo>
                    <a:pt x="43" y="259"/>
                  </a:lnTo>
                  <a:lnTo>
                    <a:pt x="30" y="259"/>
                  </a:lnTo>
                  <a:lnTo>
                    <a:pt x="18" y="258"/>
                  </a:lnTo>
                  <a:lnTo>
                    <a:pt x="8" y="256"/>
                  </a:lnTo>
                  <a:lnTo>
                    <a:pt x="2" y="204"/>
                  </a:lnTo>
                  <a:lnTo>
                    <a:pt x="0" y="154"/>
                  </a:lnTo>
                  <a:lnTo>
                    <a:pt x="2" y="103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EAD3C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1" name="Freeform 114"/>
            <p:cNvSpPr>
              <a:spLocks/>
            </p:cNvSpPr>
            <p:nvPr/>
          </p:nvSpPr>
          <p:spPr bwMode="auto">
            <a:xfrm>
              <a:off x="2577" y="1852"/>
              <a:ext cx="368" cy="68"/>
            </a:xfrm>
            <a:custGeom>
              <a:avLst/>
              <a:gdLst>
                <a:gd name="T0" fmla="*/ 0 w 368"/>
                <a:gd name="T1" fmla="*/ 56 h 68"/>
                <a:gd name="T2" fmla="*/ 100 w 368"/>
                <a:gd name="T3" fmla="*/ 39 h 68"/>
                <a:gd name="T4" fmla="*/ 266 w 368"/>
                <a:gd name="T5" fmla="*/ 15 h 68"/>
                <a:gd name="T6" fmla="*/ 336 w 368"/>
                <a:gd name="T7" fmla="*/ 9 h 68"/>
                <a:gd name="T8" fmla="*/ 368 w 368"/>
                <a:gd name="T9" fmla="*/ 0 h 68"/>
                <a:gd name="T10" fmla="*/ 330 w 368"/>
                <a:gd name="T11" fmla="*/ 21 h 68"/>
                <a:gd name="T12" fmla="*/ 18 w 368"/>
                <a:gd name="T13" fmla="*/ 68 h 68"/>
                <a:gd name="T14" fmla="*/ 0 w 368"/>
                <a:gd name="T15" fmla="*/ 56 h 6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68"/>
                <a:gd name="T25" fmla="*/ 0 h 68"/>
                <a:gd name="T26" fmla="*/ 368 w 368"/>
                <a:gd name="T27" fmla="*/ 68 h 6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68" h="68">
                  <a:moveTo>
                    <a:pt x="0" y="56"/>
                  </a:moveTo>
                  <a:lnTo>
                    <a:pt x="100" y="39"/>
                  </a:lnTo>
                  <a:lnTo>
                    <a:pt x="266" y="15"/>
                  </a:lnTo>
                  <a:lnTo>
                    <a:pt x="336" y="9"/>
                  </a:lnTo>
                  <a:lnTo>
                    <a:pt x="368" y="0"/>
                  </a:lnTo>
                  <a:lnTo>
                    <a:pt x="330" y="21"/>
                  </a:lnTo>
                  <a:lnTo>
                    <a:pt x="18" y="68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2" name="Freeform 115"/>
            <p:cNvSpPr>
              <a:spLocks/>
            </p:cNvSpPr>
            <p:nvPr/>
          </p:nvSpPr>
          <p:spPr bwMode="auto">
            <a:xfrm>
              <a:off x="2584" y="1871"/>
              <a:ext cx="323" cy="383"/>
            </a:xfrm>
            <a:custGeom>
              <a:avLst/>
              <a:gdLst>
                <a:gd name="T0" fmla="*/ 322 w 323"/>
                <a:gd name="T1" fmla="*/ 0 h 383"/>
                <a:gd name="T2" fmla="*/ 321 w 323"/>
                <a:gd name="T3" fmla="*/ 87 h 383"/>
                <a:gd name="T4" fmla="*/ 320 w 323"/>
                <a:gd name="T5" fmla="*/ 181 h 383"/>
                <a:gd name="T6" fmla="*/ 321 w 323"/>
                <a:gd name="T7" fmla="*/ 279 h 383"/>
                <a:gd name="T8" fmla="*/ 323 w 323"/>
                <a:gd name="T9" fmla="*/ 376 h 383"/>
                <a:gd name="T10" fmla="*/ 304 w 323"/>
                <a:gd name="T11" fmla="*/ 378 h 383"/>
                <a:gd name="T12" fmla="*/ 284 w 323"/>
                <a:gd name="T13" fmla="*/ 380 h 383"/>
                <a:gd name="T14" fmla="*/ 265 w 323"/>
                <a:gd name="T15" fmla="*/ 381 h 383"/>
                <a:gd name="T16" fmla="*/ 246 w 323"/>
                <a:gd name="T17" fmla="*/ 382 h 383"/>
                <a:gd name="T18" fmla="*/ 226 w 323"/>
                <a:gd name="T19" fmla="*/ 383 h 383"/>
                <a:gd name="T20" fmla="*/ 206 w 323"/>
                <a:gd name="T21" fmla="*/ 383 h 383"/>
                <a:gd name="T22" fmla="*/ 187 w 323"/>
                <a:gd name="T23" fmla="*/ 383 h 383"/>
                <a:gd name="T24" fmla="*/ 167 w 323"/>
                <a:gd name="T25" fmla="*/ 383 h 383"/>
                <a:gd name="T26" fmla="*/ 147 w 323"/>
                <a:gd name="T27" fmla="*/ 382 h 383"/>
                <a:gd name="T28" fmla="*/ 128 w 323"/>
                <a:gd name="T29" fmla="*/ 382 h 383"/>
                <a:gd name="T30" fmla="*/ 108 w 323"/>
                <a:gd name="T31" fmla="*/ 382 h 383"/>
                <a:gd name="T32" fmla="*/ 89 w 323"/>
                <a:gd name="T33" fmla="*/ 381 h 383"/>
                <a:gd name="T34" fmla="*/ 69 w 323"/>
                <a:gd name="T35" fmla="*/ 381 h 383"/>
                <a:gd name="T36" fmla="*/ 50 w 323"/>
                <a:gd name="T37" fmla="*/ 380 h 383"/>
                <a:gd name="T38" fmla="*/ 30 w 323"/>
                <a:gd name="T39" fmla="*/ 379 h 383"/>
                <a:gd name="T40" fmla="*/ 11 w 323"/>
                <a:gd name="T41" fmla="*/ 379 h 383"/>
                <a:gd name="T42" fmla="*/ 5 w 323"/>
                <a:gd name="T43" fmla="*/ 330 h 383"/>
                <a:gd name="T44" fmla="*/ 2 w 323"/>
                <a:gd name="T45" fmla="*/ 283 h 383"/>
                <a:gd name="T46" fmla="*/ 0 w 323"/>
                <a:gd name="T47" fmla="*/ 239 h 383"/>
                <a:gd name="T48" fmla="*/ 0 w 323"/>
                <a:gd name="T49" fmla="*/ 197 h 383"/>
                <a:gd name="T50" fmla="*/ 2 w 323"/>
                <a:gd name="T51" fmla="*/ 156 h 383"/>
                <a:gd name="T52" fmla="*/ 4 w 323"/>
                <a:gd name="T53" fmla="*/ 117 h 383"/>
                <a:gd name="T54" fmla="*/ 8 w 323"/>
                <a:gd name="T55" fmla="*/ 78 h 383"/>
                <a:gd name="T56" fmla="*/ 11 w 323"/>
                <a:gd name="T57" fmla="*/ 40 h 383"/>
                <a:gd name="T58" fmla="*/ 30 w 323"/>
                <a:gd name="T59" fmla="*/ 36 h 383"/>
                <a:gd name="T60" fmla="*/ 49 w 323"/>
                <a:gd name="T61" fmla="*/ 32 h 383"/>
                <a:gd name="T62" fmla="*/ 68 w 323"/>
                <a:gd name="T63" fmla="*/ 29 h 383"/>
                <a:gd name="T64" fmla="*/ 88 w 323"/>
                <a:gd name="T65" fmla="*/ 26 h 383"/>
                <a:gd name="T66" fmla="*/ 108 w 323"/>
                <a:gd name="T67" fmla="*/ 22 h 383"/>
                <a:gd name="T68" fmla="*/ 127 w 323"/>
                <a:gd name="T69" fmla="*/ 20 h 383"/>
                <a:gd name="T70" fmla="*/ 146 w 323"/>
                <a:gd name="T71" fmla="*/ 17 h 383"/>
                <a:gd name="T72" fmla="*/ 166 w 323"/>
                <a:gd name="T73" fmla="*/ 14 h 383"/>
                <a:gd name="T74" fmla="*/ 185 w 323"/>
                <a:gd name="T75" fmla="*/ 11 h 383"/>
                <a:gd name="T76" fmla="*/ 205 w 323"/>
                <a:gd name="T77" fmla="*/ 9 h 383"/>
                <a:gd name="T78" fmla="*/ 225 w 323"/>
                <a:gd name="T79" fmla="*/ 7 h 383"/>
                <a:gd name="T80" fmla="*/ 244 w 323"/>
                <a:gd name="T81" fmla="*/ 5 h 383"/>
                <a:gd name="T82" fmla="*/ 264 w 323"/>
                <a:gd name="T83" fmla="*/ 3 h 383"/>
                <a:gd name="T84" fmla="*/ 284 w 323"/>
                <a:gd name="T85" fmla="*/ 2 h 383"/>
                <a:gd name="T86" fmla="*/ 303 w 323"/>
                <a:gd name="T87" fmla="*/ 1 h 383"/>
                <a:gd name="T88" fmla="*/ 322 w 323"/>
                <a:gd name="T89" fmla="*/ 0 h 38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23"/>
                <a:gd name="T136" fmla="*/ 0 h 383"/>
                <a:gd name="T137" fmla="*/ 323 w 323"/>
                <a:gd name="T138" fmla="*/ 383 h 383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23" h="383">
                  <a:moveTo>
                    <a:pt x="322" y="0"/>
                  </a:moveTo>
                  <a:lnTo>
                    <a:pt x="321" y="87"/>
                  </a:lnTo>
                  <a:lnTo>
                    <a:pt x="320" y="181"/>
                  </a:lnTo>
                  <a:lnTo>
                    <a:pt x="321" y="279"/>
                  </a:lnTo>
                  <a:lnTo>
                    <a:pt x="323" y="376"/>
                  </a:lnTo>
                  <a:lnTo>
                    <a:pt x="304" y="378"/>
                  </a:lnTo>
                  <a:lnTo>
                    <a:pt x="284" y="380"/>
                  </a:lnTo>
                  <a:lnTo>
                    <a:pt x="265" y="381"/>
                  </a:lnTo>
                  <a:lnTo>
                    <a:pt x="246" y="382"/>
                  </a:lnTo>
                  <a:lnTo>
                    <a:pt x="226" y="383"/>
                  </a:lnTo>
                  <a:lnTo>
                    <a:pt x="206" y="383"/>
                  </a:lnTo>
                  <a:lnTo>
                    <a:pt x="187" y="383"/>
                  </a:lnTo>
                  <a:lnTo>
                    <a:pt x="167" y="383"/>
                  </a:lnTo>
                  <a:lnTo>
                    <a:pt x="147" y="382"/>
                  </a:lnTo>
                  <a:lnTo>
                    <a:pt x="128" y="382"/>
                  </a:lnTo>
                  <a:lnTo>
                    <a:pt x="108" y="382"/>
                  </a:lnTo>
                  <a:lnTo>
                    <a:pt x="89" y="381"/>
                  </a:lnTo>
                  <a:lnTo>
                    <a:pt x="69" y="381"/>
                  </a:lnTo>
                  <a:lnTo>
                    <a:pt x="50" y="380"/>
                  </a:lnTo>
                  <a:lnTo>
                    <a:pt x="30" y="379"/>
                  </a:lnTo>
                  <a:lnTo>
                    <a:pt x="11" y="379"/>
                  </a:lnTo>
                  <a:lnTo>
                    <a:pt x="5" y="330"/>
                  </a:lnTo>
                  <a:lnTo>
                    <a:pt x="2" y="283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2" y="156"/>
                  </a:lnTo>
                  <a:lnTo>
                    <a:pt x="4" y="117"/>
                  </a:lnTo>
                  <a:lnTo>
                    <a:pt x="8" y="78"/>
                  </a:lnTo>
                  <a:lnTo>
                    <a:pt x="11" y="40"/>
                  </a:lnTo>
                  <a:lnTo>
                    <a:pt x="30" y="36"/>
                  </a:lnTo>
                  <a:lnTo>
                    <a:pt x="49" y="32"/>
                  </a:lnTo>
                  <a:lnTo>
                    <a:pt x="68" y="29"/>
                  </a:lnTo>
                  <a:lnTo>
                    <a:pt x="88" y="26"/>
                  </a:lnTo>
                  <a:lnTo>
                    <a:pt x="108" y="22"/>
                  </a:lnTo>
                  <a:lnTo>
                    <a:pt x="127" y="20"/>
                  </a:lnTo>
                  <a:lnTo>
                    <a:pt x="146" y="17"/>
                  </a:lnTo>
                  <a:lnTo>
                    <a:pt x="166" y="14"/>
                  </a:lnTo>
                  <a:lnTo>
                    <a:pt x="185" y="11"/>
                  </a:lnTo>
                  <a:lnTo>
                    <a:pt x="205" y="9"/>
                  </a:lnTo>
                  <a:lnTo>
                    <a:pt x="225" y="7"/>
                  </a:lnTo>
                  <a:lnTo>
                    <a:pt x="244" y="5"/>
                  </a:lnTo>
                  <a:lnTo>
                    <a:pt x="264" y="3"/>
                  </a:lnTo>
                  <a:lnTo>
                    <a:pt x="284" y="2"/>
                  </a:lnTo>
                  <a:lnTo>
                    <a:pt x="303" y="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006D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3" name="Freeform 116"/>
            <p:cNvSpPr>
              <a:spLocks/>
            </p:cNvSpPr>
            <p:nvPr/>
          </p:nvSpPr>
          <p:spPr bwMode="auto">
            <a:xfrm>
              <a:off x="2589" y="1880"/>
              <a:ext cx="309" cy="366"/>
            </a:xfrm>
            <a:custGeom>
              <a:avLst/>
              <a:gdLst>
                <a:gd name="T0" fmla="*/ 309 w 309"/>
                <a:gd name="T1" fmla="*/ 0 h 366"/>
                <a:gd name="T2" fmla="*/ 308 w 309"/>
                <a:gd name="T3" fmla="*/ 82 h 366"/>
                <a:gd name="T4" fmla="*/ 308 w 309"/>
                <a:gd name="T5" fmla="*/ 172 h 366"/>
                <a:gd name="T6" fmla="*/ 308 w 309"/>
                <a:gd name="T7" fmla="*/ 265 h 366"/>
                <a:gd name="T8" fmla="*/ 309 w 309"/>
                <a:gd name="T9" fmla="*/ 357 h 366"/>
                <a:gd name="T10" fmla="*/ 290 w 309"/>
                <a:gd name="T11" fmla="*/ 359 h 366"/>
                <a:gd name="T12" fmla="*/ 272 w 309"/>
                <a:gd name="T13" fmla="*/ 361 h 366"/>
                <a:gd name="T14" fmla="*/ 254 w 309"/>
                <a:gd name="T15" fmla="*/ 363 h 366"/>
                <a:gd name="T16" fmla="*/ 235 w 309"/>
                <a:gd name="T17" fmla="*/ 365 h 366"/>
                <a:gd name="T18" fmla="*/ 217 w 309"/>
                <a:gd name="T19" fmla="*/ 366 h 366"/>
                <a:gd name="T20" fmla="*/ 198 w 309"/>
                <a:gd name="T21" fmla="*/ 366 h 366"/>
                <a:gd name="T22" fmla="*/ 179 w 309"/>
                <a:gd name="T23" fmla="*/ 366 h 366"/>
                <a:gd name="T24" fmla="*/ 161 w 309"/>
                <a:gd name="T25" fmla="*/ 366 h 366"/>
                <a:gd name="T26" fmla="*/ 142 w 309"/>
                <a:gd name="T27" fmla="*/ 366 h 366"/>
                <a:gd name="T28" fmla="*/ 123 w 309"/>
                <a:gd name="T29" fmla="*/ 366 h 366"/>
                <a:gd name="T30" fmla="*/ 105 w 309"/>
                <a:gd name="T31" fmla="*/ 365 h 366"/>
                <a:gd name="T32" fmla="*/ 86 w 309"/>
                <a:gd name="T33" fmla="*/ 364 h 366"/>
                <a:gd name="T34" fmla="*/ 67 w 309"/>
                <a:gd name="T35" fmla="*/ 363 h 366"/>
                <a:gd name="T36" fmla="*/ 49 w 309"/>
                <a:gd name="T37" fmla="*/ 362 h 366"/>
                <a:gd name="T38" fmla="*/ 30 w 309"/>
                <a:gd name="T39" fmla="*/ 361 h 366"/>
                <a:gd name="T40" fmla="*/ 12 w 309"/>
                <a:gd name="T41" fmla="*/ 359 h 366"/>
                <a:gd name="T42" fmla="*/ 6 w 309"/>
                <a:gd name="T43" fmla="*/ 313 h 366"/>
                <a:gd name="T44" fmla="*/ 1 w 309"/>
                <a:gd name="T45" fmla="*/ 269 h 366"/>
                <a:gd name="T46" fmla="*/ 0 w 309"/>
                <a:gd name="T47" fmla="*/ 227 h 366"/>
                <a:gd name="T48" fmla="*/ 0 w 309"/>
                <a:gd name="T49" fmla="*/ 187 h 366"/>
                <a:gd name="T50" fmla="*/ 1 w 309"/>
                <a:gd name="T51" fmla="*/ 148 h 366"/>
                <a:gd name="T52" fmla="*/ 4 w 309"/>
                <a:gd name="T53" fmla="*/ 111 h 366"/>
                <a:gd name="T54" fmla="*/ 8 w 309"/>
                <a:gd name="T55" fmla="*/ 74 h 366"/>
                <a:gd name="T56" fmla="*/ 12 w 309"/>
                <a:gd name="T57" fmla="*/ 37 h 366"/>
                <a:gd name="T58" fmla="*/ 30 w 309"/>
                <a:gd name="T59" fmla="*/ 33 h 366"/>
                <a:gd name="T60" fmla="*/ 48 w 309"/>
                <a:gd name="T61" fmla="*/ 29 h 366"/>
                <a:gd name="T62" fmla="*/ 67 w 309"/>
                <a:gd name="T63" fmla="*/ 26 h 366"/>
                <a:gd name="T64" fmla="*/ 85 w 309"/>
                <a:gd name="T65" fmla="*/ 22 h 366"/>
                <a:gd name="T66" fmla="*/ 104 w 309"/>
                <a:gd name="T67" fmla="*/ 19 h 366"/>
                <a:gd name="T68" fmla="*/ 122 w 309"/>
                <a:gd name="T69" fmla="*/ 16 h 366"/>
                <a:gd name="T70" fmla="*/ 141 w 309"/>
                <a:gd name="T71" fmla="*/ 13 h 366"/>
                <a:gd name="T72" fmla="*/ 160 w 309"/>
                <a:gd name="T73" fmla="*/ 11 h 366"/>
                <a:gd name="T74" fmla="*/ 178 w 309"/>
                <a:gd name="T75" fmla="*/ 9 h 366"/>
                <a:gd name="T76" fmla="*/ 197 w 309"/>
                <a:gd name="T77" fmla="*/ 7 h 366"/>
                <a:gd name="T78" fmla="*/ 216 w 309"/>
                <a:gd name="T79" fmla="*/ 5 h 366"/>
                <a:gd name="T80" fmla="*/ 234 w 309"/>
                <a:gd name="T81" fmla="*/ 4 h 366"/>
                <a:gd name="T82" fmla="*/ 253 w 309"/>
                <a:gd name="T83" fmla="*/ 2 h 366"/>
                <a:gd name="T84" fmla="*/ 272 w 309"/>
                <a:gd name="T85" fmla="*/ 1 h 366"/>
                <a:gd name="T86" fmla="*/ 290 w 309"/>
                <a:gd name="T87" fmla="*/ 0 h 366"/>
                <a:gd name="T88" fmla="*/ 309 w 309"/>
                <a:gd name="T89" fmla="*/ 0 h 3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09"/>
                <a:gd name="T136" fmla="*/ 0 h 366"/>
                <a:gd name="T137" fmla="*/ 309 w 309"/>
                <a:gd name="T138" fmla="*/ 366 h 3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09" h="366">
                  <a:moveTo>
                    <a:pt x="309" y="0"/>
                  </a:moveTo>
                  <a:lnTo>
                    <a:pt x="308" y="82"/>
                  </a:lnTo>
                  <a:lnTo>
                    <a:pt x="308" y="172"/>
                  </a:lnTo>
                  <a:lnTo>
                    <a:pt x="308" y="265"/>
                  </a:lnTo>
                  <a:lnTo>
                    <a:pt x="309" y="357"/>
                  </a:lnTo>
                  <a:lnTo>
                    <a:pt x="290" y="359"/>
                  </a:lnTo>
                  <a:lnTo>
                    <a:pt x="272" y="361"/>
                  </a:lnTo>
                  <a:lnTo>
                    <a:pt x="254" y="363"/>
                  </a:lnTo>
                  <a:lnTo>
                    <a:pt x="235" y="365"/>
                  </a:lnTo>
                  <a:lnTo>
                    <a:pt x="217" y="366"/>
                  </a:lnTo>
                  <a:lnTo>
                    <a:pt x="198" y="366"/>
                  </a:lnTo>
                  <a:lnTo>
                    <a:pt x="179" y="366"/>
                  </a:lnTo>
                  <a:lnTo>
                    <a:pt x="161" y="366"/>
                  </a:lnTo>
                  <a:lnTo>
                    <a:pt x="142" y="366"/>
                  </a:lnTo>
                  <a:lnTo>
                    <a:pt x="123" y="366"/>
                  </a:lnTo>
                  <a:lnTo>
                    <a:pt x="105" y="365"/>
                  </a:lnTo>
                  <a:lnTo>
                    <a:pt x="86" y="364"/>
                  </a:lnTo>
                  <a:lnTo>
                    <a:pt x="67" y="363"/>
                  </a:lnTo>
                  <a:lnTo>
                    <a:pt x="49" y="362"/>
                  </a:lnTo>
                  <a:lnTo>
                    <a:pt x="30" y="361"/>
                  </a:lnTo>
                  <a:lnTo>
                    <a:pt x="12" y="359"/>
                  </a:lnTo>
                  <a:lnTo>
                    <a:pt x="6" y="313"/>
                  </a:lnTo>
                  <a:lnTo>
                    <a:pt x="1" y="269"/>
                  </a:lnTo>
                  <a:lnTo>
                    <a:pt x="0" y="227"/>
                  </a:lnTo>
                  <a:lnTo>
                    <a:pt x="0" y="187"/>
                  </a:lnTo>
                  <a:lnTo>
                    <a:pt x="1" y="148"/>
                  </a:lnTo>
                  <a:lnTo>
                    <a:pt x="4" y="111"/>
                  </a:lnTo>
                  <a:lnTo>
                    <a:pt x="8" y="74"/>
                  </a:lnTo>
                  <a:lnTo>
                    <a:pt x="12" y="37"/>
                  </a:lnTo>
                  <a:lnTo>
                    <a:pt x="30" y="33"/>
                  </a:lnTo>
                  <a:lnTo>
                    <a:pt x="48" y="29"/>
                  </a:lnTo>
                  <a:lnTo>
                    <a:pt x="67" y="26"/>
                  </a:lnTo>
                  <a:lnTo>
                    <a:pt x="85" y="22"/>
                  </a:lnTo>
                  <a:lnTo>
                    <a:pt x="104" y="19"/>
                  </a:lnTo>
                  <a:lnTo>
                    <a:pt x="122" y="16"/>
                  </a:lnTo>
                  <a:lnTo>
                    <a:pt x="141" y="13"/>
                  </a:lnTo>
                  <a:lnTo>
                    <a:pt x="160" y="11"/>
                  </a:lnTo>
                  <a:lnTo>
                    <a:pt x="178" y="9"/>
                  </a:lnTo>
                  <a:lnTo>
                    <a:pt x="197" y="7"/>
                  </a:lnTo>
                  <a:lnTo>
                    <a:pt x="216" y="5"/>
                  </a:lnTo>
                  <a:lnTo>
                    <a:pt x="234" y="4"/>
                  </a:lnTo>
                  <a:lnTo>
                    <a:pt x="253" y="2"/>
                  </a:lnTo>
                  <a:lnTo>
                    <a:pt x="272" y="1"/>
                  </a:lnTo>
                  <a:lnTo>
                    <a:pt x="290" y="0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0070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4" name="Freeform 117"/>
            <p:cNvSpPr>
              <a:spLocks/>
            </p:cNvSpPr>
            <p:nvPr/>
          </p:nvSpPr>
          <p:spPr bwMode="auto">
            <a:xfrm>
              <a:off x="2593" y="1888"/>
              <a:ext cx="295" cy="351"/>
            </a:xfrm>
            <a:custGeom>
              <a:avLst/>
              <a:gdLst>
                <a:gd name="T0" fmla="*/ 295 w 295"/>
                <a:gd name="T1" fmla="*/ 0 h 351"/>
                <a:gd name="T2" fmla="*/ 295 w 295"/>
                <a:gd name="T3" fmla="*/ 78 h 351"/>
                <a:gd name="T4" fmla="*/ 295 w 295"/>
                <a:gd name="T5" fmla="*/ 164 h 351"/>
                <a:gd name="T6" fmla="*/ 295 w 295"/>
                <a:gd name="T7" fmla="*/ 251 h 351"/>
                <a:gd name="T8" fmla="*/ 295 w 295"/>
                <a:gd name="T9" fmla="*/ 339 h 351"/>
                <a:gd name="T10" fmla="*/ 278 w 295"/>
                <a:gd name="T11" fmla="*/ 342 h 351"/>
                <a:gd name="T12" fmla="*/ 261 w 295"/>
                <a:gd name="T13" fmla="*/ 344 h 351"/>
                <a:gd name="T14" fmla="*/ 243 w 295"/>
                <a:gd name="T15" fmla="*/ 346 h 351"/>
                <a:gd name="T16" fmla="*/ 226 w 295"/>
                <a:gd name="T17" fmla="*/ 348 h 351"/>
                <a:gd name="T18" fmla="*/ 208 w 295"/>
                <a:gd name="T19" fmla="*/ 349 h 351"/>
                <a:gd name="T20" fmla="*/ 190 w 295"/>
                <a:gd name="T21" fmla="*/ 350 h 351"/>
                <a:gd name="T22" fmla="*/ 173 w 295"/>
                <a:gd name="T23" fmla="*/ 351 h 351"/>
                <a:gd name="T24" fmla="*/ 155 w 295"/>
                <a:gd name="T25" fmla="*/ 351 h 351"/>
                <a:gd name="T26" fmla="*/ 138 w 295"/>
                <a:gd name="T27" fmla="*/ 350 h 351"/>
                <a:gd name="T28" fmla="*/ 120 w 295"/>
                <a:gd name="T29" fmla="*/ 350 h 351"/>
                <a:gd name="T30" fmla="*/ 102 w 295"/>
                <a:gd name="T31" fmla="*/ 349 h 351"/>
                <a:gd name="T32" fmla="*/ 85 w 295"/>
                <a:gd name="T33" fmla="*/ 348 h 351"/>
                <a:gd name="T34" fmla="*/ 67 w 295"/>
                <a:gd name="T35" fmla="*/ 347 h 351"/>
                <a:gd name="T36" fmla="*/ 49 w 295"/>
                <a:gd name="T37" fmla="*/ 345 h 351"/>
                <a:gd name="T38" fmla="*/ 32 w 295"/>
                <a:gd name="T39" fmla="*/ 343 h 351"/>
                <a:gd name="T40" fmla="*/ 14 w 295"/>
                <a:gd name="T41" fmla="*/ 341 h 351"/>
                <a:gd name="T42" fmla="*/ 7 w 295"/>
                <a:gd name="T43" fmla="*/ 297 h 351"/>
                <a:gd name="T44" fmla="*/ 3 w 295"/>
                <a:gd name="T45" fmla="*/ 255 h 351"/>
                <a:gd name="T46" fmla="*/ 1 w 295"/>
                <a:gd name="T47" fmla="*/ 215 h 351"/>
                <a:gd name="T48" fmla="*/ 0 w 295"/>
                <a:gd name="T49" fmla="*/ 177 h 351"/>
                <a:gd name="T50" fmla="*/ 2 w 295"/>
                <a:gd name="T51" fmla="*/ 141 h 351"/>
                <a:gd name="T52" fmla="*/ 5 w 295"/>
                <a:gd name="T53" fmla="*/ 105 h 351"/>
                <a:gd name="T54" fmla="*/ 10 w 295"/>
                <a:gd name="T55" fmla="*/ 70 h 351"/>
                <a:gd name="T56" fmla="*/ 14 w 295"/>
                <a:gd name="T57" fmla="*/ 35 h 351"/>
                <a:gd name="T58" fmla="*/ 32 w 295"/>
                <a:gd name="T59" fmla="*/ 31 h 351"/>
                <a:gd name="T60" fmla="*/ 49 w 295"/>
                <a:gd name="T61" fmla="*/ 26 h 351"/>
                <a:gd name="T62" fmla="*/ 66 w 295"/>
                <a:gd name="T63" fmla="*/ 22 h 351"/>
                <a:gd name="T64" fmla="*/ 84 w 295"/>
                <a:gd name="T65" fmla="*/ 19 h 351"/>
                <a:gd name="T66" fmla="*/ 101 w 295"/>
                <a:gd name="T67" fmla="*/ 16 h 351"/>
                <a:gd name="T68" fmla="*/ 119 w 295"/>
                <a:gd name="T69" fmla="*/ 13 h 351"/>
                <a:gd name="T70" fmla="*/ 136 w 295"/>
                <a:gd name="T71" fmla="*/ 10 h 351"/>
                <a:gd name="T72" fmla="*/ 154 w 295"/>
                <a:gd name="T73" fmla="*/ 8 h 351"/>
                <a:gd name="T74" fmla="*/ 172 w 295"/>
                <a:gd name="T75" fmla="*/ 6 h 351"/>
                <a:gd name="T76" fmla="*/ 189 w 295"/>
                <a:gd name="T77" fmla="*/ 4 h 351"/>
                <a:gd name="T78" fmla="*/ 207 w 295"/>
                <a:gd name="T79" fmla="*/ 3 h 351"/>
                <a:gd name="T80" fmla="*/ 225 w 295"/>
                <a:gd name="T81" fmla="*/ 2 h 351"/>
                <a:gd name="T82" fmla="*/ 242 w 295"/>
                <a:gd name="T83" fmla="*/ 1 h 351"/>
                <a:gd name="T84" fmla="*/ 260 w 295"/>
                <a:gd name="T85" fmla="*/ 0 h 351"/>
                <a:gd name="T86" fmla="*/ 278 w 295"/>
                <a:gd name="T87" fmla="*/ 0 h 351"/>
                <a:gd name="T88" fmla="*/ 295 w 295"/>
                <a:gd name="T89" fmla="*/ 0 h 35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95"/>
                <a:gd name="T136" fmla="*/ 0 h 351"/>
                <a:gd name="T137" fmla="*/ 295 w 295"/>
                <a:gd name="T138" fmla="*/ 351 h 35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95" h="351">
                  <a:moveTo>
                    <a:pt x="295" y="0"/>
                  </a:moveTo>
                  <a:lnTo>
                    <a:pt x="295" y="78"/>
                  </a:lnTo>
                  <a:lnTo>
                    <a:pt x="295" y="164"/>
                  </a:lnTo>
                  <a:lnTo>
                    <a:pt x="295" y="251"/>
                  </a:lnTo>
                  <a:lnTo>
                    <a:pt x="295" y="339"/>
                  </a:lnTo>
                  <a:lnTo>
                    <a:pt x="278" y="342"/>
                  </a:lnTo>
                  <a:lnTo>
                    <a:pt x="261" y="344"/>
                  </a:lnTo>
                  <a:lnTo>
                    <a:pt x="243" y="346"/>
                  </a:lnTo>
                  <a:lnTo>
                    <a:pt x="226" y="348"/>
                  </a:lnTo>
                  <a:lnTo>
                    <a:pt x="208" y="349"/>
                  </a:lnTo>
                  <a:lnTo>
                    <a:pt x="190" y="350"/>
                  </a:lnTo>
                  <a:lnTo>
                    <a:pt x="173" y="351"/>
                  </a:lnTo>
                  <a:lnTo>
                    <a:pt x="155" y="351"/>
                  </a:lnTo>
                  <a:lnTo>
                    <a:pt x="138" y="350"/>
                  </a:lnTo>
                  <a:lnTo>
                    <a:pt x="120" y="350"/>
                  </a:lnTo>
                  <a:lnTo>
                    <a:pt x="102" y="349"/>
                  </a:lnTo>
                  <a:lnTo>
                    <a:pt x="85" y="348"/>
                  </a:lnTo>
                  <a:lnTo>
                    <a:pt x="67" y="347"/>
                  </a:lnTo>
                  <a:lnTo>
                    <a:pt x="49" y="345"/>
                  </a:lnTo>
                  <a:lnTo>
                    <a:pt x="32" y="343"/>
                  </a:lnTo>
                  <a:lnTo>
                    <a:pt x="14" y="341"/>
                  </a:lnTo>
                  <a:lnTo>
                    <a:pt x="7" y="297"/>
                  </a:lnTo>
                  <a:lnTo>
                    <a:pt x="3" y="255"/>
                  </a:lnTo>
                  <a:lnTo>
                    <a:pt x="1" y="215"/>
                  </a:lnTo>
                  <a:lnTo>
                    <a:pt x="0" y="177"/>
                  </a:lnTo>
                  <a:lnTo>
                    <a:pt x="2" y="141"/>
                  </a:lnTo>
                  <a:lnTo>
                    <a:pt x="5" y="105"/>
                  </a:lnTo>
                  <a:lnTo>
                    <a:pt x="10" y="70"/>
                  </a:lnTo>
                  <a:lnTo>
                    <a:pt x="14" y="35"/>
                  </a:lnTo>
                  <a:lnTo>
                    <a:pt x="32" y="31"/>
                  </a:lnTo>
                  <a:lnTo>
                    <a:pt x="49" y="26"/>
                  </a:lnTo>
                  <a:lnTo>
                    <a:pt x="66" y="22"/>
                  </a:lnTo>
                  <a:lnTo>
                    <a:pt x="84" y="19"/>
                  </a:lnTo>
                  <a:lnTo>
                    <a:pt x="101" y="16"/>
                  </a:lnTo>
                  <a:lnTo>
                    <a:pt x="119" y="13"/>
                  </a:lnTo>
                  <a:lnTo>
                    <a:pt x="136" y="10"/>
                  </a:lnTo>
                  <a:lnTo>
                    <a:pt x="154" y="8"/>
                  </a:lnTo>
                  <a:lnTo>
                    <a:pt x="172" y="6"/>
                  </a:lnTo>
                  <a:lnTo>
                    <a:pt x="189" y="4"/>
                  </a:lnTo>
                  <a:lnTo>
                    <a:pt x="207" y="3"/>
                  </a:lnTo>
                  <a:lnTo>
                    <a:pt x="225" y="2"/>
                  </a:lnTo>
                  <a:lnTo>
                    <a:pt x="242" y="1"/>
                  </a:lnTo>
                  <a:lnTo>
                    <a:pt x="260" y="0"/>
                  </a:lnTo>
                  <a:lnTo>
                    <a:pt x="278" y="0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0072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5" name="Freeform 118"/>
            <p:cNvSpPr>
              <a:spLocks/>
            </p:cNvSpPr>
            <p:nvPr/>
          </p:nvSpPr>
          <p:spPr bwMode="auto">
            <a:xfrm>
              <a:off x="2598" y="1896"/>
              <a:ext cx="283" cy="335"/>
            </a:xfrm>
            <a:custGeom>
              <a:avLst/>
              <a:gdLst>
                <a:gd name="T0" fmla="*/ 281 w 283"/>
                <a:gd name="T1" fmla="*/ 0 h 335"/>
                <a:gd name="T2" fmla="*/ 282 w 283"/>
                <a:gd name="T3" fmla="*/ 74 h 335"/>
                <a:gd name="T4" fmla="*/ 283 w 283"/>
                <a:gd name="T5" fmla="*/ 155 h 335"/>
                <a:gd name="T6" fmla="*/ 283 w 283"/>
                <a:gd name="T7" fmla="*/ 238 h 335"/>
                <a:gd name="T8" fmla="*/ 282 w 283"/>
                <a:gd name="T9" fmla="*/ 320 h 335"/>
                <a:gd name="T10" fmla="*/ 266 w 283"/>
                <a:gd name="T11" fmla="*/ 324 h 335"/>
                <a:gd name="T12" fmla="*/ 249 w 283"/>
                <a:gd name="T13" fmla="*/ 327 h 335"/>
                <a:gd name="T14" fmla="*/ 232 w 283"/>
                <a:gd name="T15" fmla="*/ 329 h 335"/>
                <a:gd name="T16" fmla="*/ 215 w 283"/>
                <a:gd name="T17" fmla="*/ 331 h 335"/>
                <a:gd name="T18" fmla="*/ 199 w 283"/>
                <a:gd name="T19" fmla="*/ 333 h 335"/>
                <a:gd name="T20" fmla="*/ 182 w 283"/>
                <a:gd name="T21" fmla="*/ 334 h 335"/>
                <a:gd name="T22" fmla="*/ 165 w 283"/>
                <a:gd name="T23" fmla="*/ 335 h 335"/>
                <a:gd name="T24" fmla="*/ 148 w 283"/>
                <a:gd name="T25" fmla="*/ 335 h 335"/>
                <a:gd name="T26" fmla="*/ 132 w 283"/>
                <a:gd name="T27" fmla="*/ 335 h 335"/>
                <a:gd name="T28" fmla="*/ 115 w 283"/>
                <a:gd name="T29" fmla="*/ 334 h 335"/>
                <a:gd name="T30" fmla="*/ 98 w 283"/>
                <a:gd name="T31" fmla="*/ 334 h 335"/>
                <a:gd name="T32" fmla="*/ 81 w 283"/>
                <a:gd name="T33" fmla="*/ 332 h 335"/>
                <a:gd name="T34" fmla="*/ 65 w 283"/>
                <a:gd name="T35" fmla="*/ 330 h 335"/>
                <a:gd name="T36" fmla="*/ 48 w 283"/>
                <a:gd name="T37" fmla="*/ 328 h 335"/>
                <a:gd name="T38" fmla="*/ 32 w 283"/>
                <a:gd name="T39" fmla="*/ 326 h 335"/>
                <a:gd name="T40" fmla="*/ 15 w 283"/>
                <a:gd name="T41" fmla="*/ 323 h 335"/>
                <a:gd name="T42" fmla="*/ 7 w 283"/>
                <a:gd name="T43" fmla="*/ 280 h 335"/>
                <a:gd name="T44" fmla="*/ 2 w 283"/>
                <a:gd name="T45" fmla="*/ 241 h 335"/>
                <a:gd name="T46" fmla="*/ 0 w 283"/>
                <a:gd name="T47" fmla="*/ 204 h 335"/>
                <a:gd name="T48" fmla="*/ 0 w 283"/>
                <a:gd name="T49" fmla="*/ 168 h 335"/>
                <a:gd name="T50" fmla="*/ 2 w 283"/>
                <a:gd name="T51" fmla="*/ 133 h 335"/>
                <a:gd name="T52" fmla="*/ 5 w 283"/>
                <a:gd name="T53" fmla="*/ 100 h 335"/>
                <a:gd name="T54" fmla="*/ 9 w 283"/>
                <a:gd name="T55" fmla="*/ 67 h 335"/>
                <a:gd name="T56" fmla="*/ 15 w 283"/>
                <a:gd name="T57" fmla="*/ 34 h 335"/>
                <a:gd name="T58" fmla="*/ 31 w 283"/>
                <a:gd name="T59" fmla="*/ 29 h 335"/>
                <a:gd name="T60" fmla="*/ 48 w 283"/>
                <a:gd name="T61" fmla="*/ 24 h 335"/>
                <a:gd name="T62" fmla="*/ 64 w 283"/>
                <a:gd name="T63" fmla="*/ 20 h 335"/>
                <a:gd name="T64" fmla="*/ 81 w 283"/>
                <a:gd name="T65" fmla="*/ 16 h 335"/>
                <a:gd name="T66" fmla="*/ 98 w 283"/>
                <a:gd name="T67" fmla="*/ 13 h 335"/>
                <a:gd name="T68" fmla="*/ 114 w 283"/>
                <a:gd name="T69" fmla="*/ 10 h 335"/>
                <a:gd name="T70" fmla="*/ 130 w 283"/>
                <a:gd name="T71" fmla="*/ 8 h 335"/>
                <a:gd name="T72" fmla="*/ 147 w 283"/>
                <a:gd name="T73" fmla="*/ 6 h 335"/>
                <a:gd name="T74" fmla="*/ 164 w 283"/>
                <a:gd name="T75" fmla="*/ 4 h 335"/>
                <a:gd name="T76" fmla="*/ 181 w 283"/>
                <a:gd name="T77" fmla="*/ 3 h 335"/>
                <a:gd name="T78" fmla="*/ 197 w 283"/>
                <a:gd name="T79" fmla="*/ 2 h 335"/>
                <a:gd name="T80" fmla="*/ 215 w 283"/>
                <a:gd name="T81" fmla="*/ 1 h 335"/>
                <a:gd name="T82" fmla="*/ 231 w 283"/>
                <a:gd name="T83" fmla="*/ 0 h 335"/>
                <a:gd name="T84" fmla="*/ 248 w 283"/>
                <a:gd name="T85" fmla="*/ 0 h 335"/>
                <a:gd name="T86" fmla="*/ 264 w 283"/>
                <a:gd name="T87" fmla="*/ 0 h 335"/>
                <a:gd name="T88" fmla="*/ 281 w 283"/>
                <a:gd name="T89" fmla="*/ 0 h 33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3"/>
                <a:gd name="T136" fmla="*/ 0 h 335"/>
                <a:gd name="T137" fmla="*/ 283 w 283"/>
                <a:gd name="T138" fmla="*/ 335 h 33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3" h="335">
                  <a:moveTo>
                    <a:pt x="281" y="0"/>
                  </a:moveTo>
                  <a:lnTo>
                    <a:pt x="282" y="74"/>
                  </a:lnTo>
                  <a:lnTo>
                    <a:pt x="283" y="155"/>
                  </a:lnTo>
                  <a:lnTo>
                    <a:pt x="283" y="238"/>
                  </a:lnTo>
                  <a:lnTo>
                    <a:pt x="282" y="320"/>
                  </a:lnTo>
                  <a:lnTo>
                    <a:pt x="266" y="324"/>
                  </a:lnTo>
                  <a:lnTo>
                    <a:pt x="249" y="327"/>
                  </a:lnTo>
                  <a:lnTo>
                    <a:pt x="232" y="329"/>
                  </a:lnTo>
                  <a:lnTo>
                    <a:pt x="215" y="331"/>
                  </a:lnTo>
                  <a:lnTo>
                    <a:pt x="199" y="333"/>
                  </a:lnTo>
                  <a:lnTo>
                    <a:pt x="182" y="334"/>
                  </a:lnTo>
                  <a:lnTo>
                    <a:pt x="165" y="335"/>
                  </a:lnTo>
                  <a:lnTo>
                    <a:pt x="148" y="335"/>
                  </a:lnTo>
                  <a:lnTo>
                    <a:pt x="132" y="335"/>
                  </a:lnTo>
                  <a:lnTo>
                    <a:pt x="115" y="334"/>
                  </a:lnTo>
                  <a:lnTo>
                    <a:pt x="98" y="334"/>
                  </a:lnTo>
                  <a:lnTo>
                    <a:pt x="81" y="332"/>
                  </a:lnTo>
                  <a:lnTo>
                    <a:pt x="65" y="330"/>
                  </a:lnTo>
                  <a:lnTo>
                    <a:pt x="48" y="328"/>
                  </a:lnTo>
                  <a:lnTo>
                    <a:pt x="32" y="326"/>
                  </a:lnTo>
                  <a:lnTo>
                    <a:pt x="15" y="323"/>
                  </a:lnTo>
                  <a:lnTo>
                    <a:pt x="7" y="280"/>
                  </a:lnTo>
                  <a:lnTo>
                    <a:pt x="2" y="241"/>
                  </a:lnTo>
                  <a:lnTo>
                    <a:pt x="0" y="204"/>
                  </a:lnTo>
                  <a:lnTo>
                    <a:pt x="0" y="168"/>
                  </a:lnTo>
                  <a:lnTo>
                    <a:pt x="2" y="133"/>
                  </a:lnTo>
                  <a:lnTo>
                    <a:pt x="5" y="100"/>
                  </a:lnTo>
                  <a:lnTo>
                    <a:pt x="9" y="67"/>
                  </a:lnTo>
                  <a:lnTo>
                    <a:pt x="15" y="34"/>
                  </a:lnTo>
                  <a:lnTo>
                    <a:pt x="31" y="29"/>
                  </a:lnTo>
                  <a:lnTo>
                    <a:pt x="48" y="24"/>
                  </a:lnTo>
                  <a:lnTo>
                    <a:pt x="64" y="20"/>
                  </a:lnTo>
                  <a:lnTo>
                    <a:pt x="81" y="16"/>
                  </a:lnTo>
                  <a:lnTo>
                    <a:pt x="98" y="13"/>
                  </a:lnTo>
                  <a:lnTo>
                    <a:pt x="114" y="10"/>
                  </a:lnTo>
                  <a:lnTo>
                    <a:pt x="130" y="8"/>
                  </a:lnTo>
                  <a:lnTo>
                    <a:pt x="147" y="6"/>
                  </a:lnTo>
                  <a:lnTo>
                    <a:pt x="164" y="4"/>
                  </a:lnTo>
                  <a:lnTo>
                    <a:pt x="181" y="3"/>
                  </a:lnTo>
                  <a:lnTo>
                    <a:pt x="197" y="2"/>
                  </a:lnTo>
                  <a:lnTo>
                    <a:pt x="215" y="1"/>
                  </a:lnTo>
                  <a:lnTo>
                    <a:pt x="231" y="0"/>
                  </a:lnTo>
                  <a:lnTo>
                    <a:pt x="248" y="0"/>
                  </a:lnTo>
                  <a:lnTo>
                    <a:pt x="264" y="0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75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6" name="Freeform 119"/>
            <p:cNvSpPr>
              <a:spLocks/>
            </p:cNvSpPr>
            <p:nvPr/>
          </p:nvSpPr>
          <p:spPr bwMode="auto">
            <a:xfrm>
              <a:off x="2603" y="1903"/>
              <a:ext cx="270" cy="320"/>
            </a:xfrm>
            <a:custGeom>
              <a:avLst/>
              <a:gdLst>
                <a:gd name="T0" fmla="*/ 267 w 270"/>
                <a:gd name="T1" fmla="*/ 1 h 320"/>
                <a:gd name="T2" fmla="*/ 270 w 270"/>
                <a:gd name="T3" fmla="*/ 72 h 320"/>
                <a:gd name="T4" fmla="*/ 270 w 270"/>
                <a:gd name="T5" fmla="*/ 148 h 320"/>
                <a:gd name="T6" fmla="*/ 270 w 270"/>
                <a:gd name="T7" fmla="*/ 226 h 320"/>
                <a:gd name="T8" fmla="*/ 268 w 270"/>
                <a:gd name="T9" fmla="*/ 303 h 320"/>
                <a:gd name="T10" fmla="*/ 252 w 270"/>
                <a:gd name="T11" fmla="*/ 307 h 320"/>
                <a:gd name="T12" fmla="*/ 236 w 270"/>
                <a:gd name="T13" fmla="*/ 310 h 320"/>
                <a:gd name="T14" fmla="*/ 221 w 270"/>
                <a:gd name="T15" fmla="*/ 313 h 320"/>
                <a:gd name="T16" fmla="*/ 205 w 270"/>
                <a:gd name="T17" fmla="*/ 316 h 320"/>
                <a:gd name="T18" fmla="*/ 190 w 270"/>
                <a:gd name="T19" fmla="*/ 318 h 320"/>
                <a:gd name="T20" fmla="*/ 173 w 270"/>
                <a:gd name="T21" fmla="*/ 319 h 320"/>
                <a:gd name="T22" fmla="*/ 158 w 270"/>
                <a:gd name="T23" fmla="*/ 320 h 320"/>
                <a:gd name="T24" fmla="*/ 142 w 270"/>
                <a:gd name="T25" fmla="*/ 320 h 320"/>
                <a:gd name="T26" fmla="*/ 126 w 270"/>
                <a:gd name="T27" fmla="*/ 320 h 320"/>
                <a:gd name="T28" fmla="*/ 110 w 270"/>
                <a:gd name="T29" fmla="*/ 320 h 320"/>
                <a:gd name="T30" fmla="*/ 94 w 270"/>
                <a:gd name="T31" fmla="*/ 319 h 320"/>
                <a:gd name="T32" fmla="*/ 79 w 270"/>
                <a:gd name="T33" fmla="*/ 317 h 320"/>
                <a:gd name="T34" fmla="*/ 63 w 270"/>
                <a:gd name="T35" fmla="*/ 315 h 320"/>
                <a:gd name="T36" fmla="*/ 48 w 270"/>
                <a:gd name="T37" fmla="*/ 312 h 320"/>
                <a:gd name="T38" fmla="*/ 32 w 270"/>
                <a:gd name="T39" fmla="*/ 309 h 320"/>
                <a:gd name="T40" fmla="*/ 16 w 270"/>
                <a:gd name="T41" fmla="*/ 305 h 320"/>
                <a:gd name="T42" fmla="*/ 8 w 270"/>
                <a:gd name="T43" fmla="*/ 266 h 320"/>
                <a:gd name="T44" fmla="*/ 2 w 270"/>
                <a:gd name="T45" fmla="*/ 228 h 320"/>
                <a:gd name="T46" fmla="*/ 0 w 270"/>
                <a:gd name="T47" fmla="*/ 193 h 320"/>
                <a:gd name="T48" fmla="*/ 0 w 270"/>
                <a:gd name="T49" fmla="*/ 160 h 320"/>
                <a:gd name="T50" fmla="*/ 1 w 270"/>
                <a:gd name="T51" fmla="*/ 127 h 320"/>
                <a:gd name="T52" fmla="*/ 5 w 270"/>
                <a:gd name="T53" fmla="*/ 96 h 320"/>
                <a:gd name="T54" fmla="*/ 10 w 270"/>
                <a:gd name="T55" fmla="*/ 64 h 320"/>
                <a:gd name="T56" fmla="*/ 16 w 270"/>
                <a:gd name="T57" fmla="*/ 33 h 320"/>
                <a:gd name="T58" fmla="*/ 32 w 270"/>
                <a:gd name="T59" fmla="*/ 27 h 320"/>
                <a:gd name="T60" fmla="*/ 47 w 270"/>
                <a:gd name="T61" fmla="*/ 22 h 320"/>
                <a:gd name="T62" fmla="*/ 63 w 270"/>
                <a:gd name="T63" fmla="*/ 18 h 320"/>
                <a:gd name="T64" fmla="*/ 78 w 270"/>
                <a:gd name="T65" fmla="*/ 14 h 320"/>
                <a:gd name="T66" fmla="*/ 94 w 270"/>
                <a:gd name="T67" fmla="*/ 11 h 320"/>
                <a:gd name="T68" fmla="*/ 109 w 270"/>
                <a:gd name="T69" fmla="*/ 8 h 320"/>
                <a:gd name="T70" fmla="*/ 125 w 270"/>
                <a:gd name="T71" fmla="*/ 6 h 320"/>
                <a:gd name="T72" fmla="*/ 141 w 270"/>
                <a:gd name="T73" fmla="*/ 4 h 320"/>
                <a:gd name="T74" fmla="*/ 157 w 270"/>
                <a:gd name="T75" fmla="*/ 3 h 320"/>
                <a:gd name="T76" fmla="*/ 173 w 270"/>
                <a:gd name="T77" fmla="*/ 2 h 320"/>
                <a:gd name="T78" fmla="*/ 188 w 270"/>
                <a:gd name="T79" fmla="*/ 1 h 320"/>
                <a:gd name="T80" fmla="*/ 204 w 270"/>
                <a:gd name="T81" fmla="*/ 1 h 320"/>
                <a:gd name="T82" fmla="*/ 220 w 270"/>
                <a:gd name="T83" fmla="*/ 0 h 320"/>
                <a:gd name="T84" fmla="*/ 236 w 270"/>
                <a:gd name="T85" fmla="*/ 0 h 320"/>
                <a:gd name="T86" fmla="*/ 251 w 270"/>
                <a:gd name="T87" fmla="*/ 1 h 320"/>
                <a:gd name="T88" fmla="*/ 267 w 270"/>
                <a:gd name="T89" fmla="*/ 1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0"/>
                <a:gd name="T136" fmla="*/ 0 h 320"/>
                <a:gd name="T137" fmla="*/ 270 w 270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0" h="320">
                  <a:moveTo>
                    <a:pt x="267" y="1"/>
                  </a:moveTo>
                  <a:lnTo>
                    <a:pt x="270" y="72"/>
                  </a:lnTo>
                  <a:lnTo>
                    <a:pt x="270" y="148"/>
                  </a:lnTo>
                  <a:lnTo>
                    <a:pt x="270" y="226"/>
                  </a:lnTo>
                  <a:lnTo>
                    <a:pt x="268" y="303"/>
                  </a:lnTo>
                  <a:lnTo>
                    <a:pt x="252" y="307"/>
                  </a:lnTo>
                  <a:lnTo>
                    <a:pt x="236" y="310"/>
                  </a:lnTo>
                  <a:lnTo>
                    <a:pt x="221" y="313"/>
                  </a:lnTo>
                  <a:lnTo>
                    <a:pt x="205" y="316"/>
                  </a:lnTo>
                  <a:lnTo>
                    <a:pt x="190" y="318"/>
                  </a:lnTo>
                  <a:lnTo>
                    <a:pt x="173" y="319"/>
                  </a:lnTo>
                  <a:lnTo>
                    <a:pt x="158" y="320"/>
                  </a:lnTo>
                  <a:lnTo>
                    <a:pt x="142" y="320"/>
                  </a:lnTo>
                  <a:lnTo>
                    <a:pt x="126" y="320"/>
                  </a:lnTo>
                  <a:lnTo>
                    <a:pt x="110" y="320"/>
                  </a:lnTo>
                  <a:lnTo>
                    <a:pt x="94" y="319"/>
                  </a:lnTo>
                  <a:lnTo>
                    <a:pt x="79" y="317"/>
                  </a:lnTo>
                  <a:lnTo>
                    <a:pt x="63" y="315"/>
                  </a:lnTo>
                  <a:lnTo>
                    <a:pt x="48" y="312"/>
                  </a:lnTo>
                  <a:lnTo>
                    <a:pt x="32" y="309"/>
                  </a:lnTo>
                  <a:lnTo>
                    <a:pt x="16" y="305"/>
                  </a:lnTo>
                  <a:lnTo>
                    <a:pt x="8" y="266"/>
                  </a:lnTo>
                  <a:lnTo>
                    <a:pt x="2" y="228"/>
                  </a:lnTo>
                  <a:lnTo>
                    <a:pt x="0" y="193"/>
                  </a:lnTo>
                  <a:lnTo>
                    <a:pt x="0" y="160"/>
                  </a:lnTo>
                  <a:lnTo>
                    <a:pt x="1" y="127"/>
                  </a:lnTo>
                  <a:lnTo>
                    <a:pt x="5" y="96"/>
                  </a:lnTo>
                  <a:lnTo>
                    <a:pt x="10" y="64"/>
                  </a:lnTo>
                  <a:lnTo>
                    <a:pt x="16" y="33"/>
                  </a:lnTo>
                  <a:lnTo>
                    <a:pt x="32" y="27"/>
                  </a:lnTo>
                  <a:lnTo>
                    <a:pt x="47" y="22"/>
                  </a:lnTo>
                  <a:lnTo>
                    <a:pt x="63" y="18"/>
                  </a:lnTo>
                  <a:lnTo>
                    <a:pt x="78" y="14"/>
                  </a:lnTo>
                  <a:lnTo>
                    <a:pt x="94" y="11"/>
                  </a:lnTo>
                  <a:lnTo>
                    <a:pt x="109" y="8"/>
                  </a:lnTo>
                  <a:lnTo>
                    <a:pt x="125" y="6"/>
                  </a:lnTo>
                  <a:lnTo>
                    <a:pt x="141" y="4"/>
                  </a:lnTo>
                  <a:lnTo>
                    <a:pt x="157" y="3"/>
                  </a:lnTo>
                  <a:lnTo>
                    <a:pt x="173" y="2"/>
                  </a:lnTo>
                  <a:lnTo>
                    <a:pt x="188" y="1"/>
                  </a:lnTo>
                  <a:lnTo>
                    <a:pt x="204" y="1"/>
                  </a:lnTo>
                  <a:lnTo>
                    <a:pt x="220" y="0"/>
                  </a:lnTo>
                  <a:lnTo>
                    <a:pt x="236" y="0"/>
                  </a:lnTo>
                  <a:lnTo>
                    <a:pt x="251" y="1"/>
                  </a:lnTo>
                  <a:lnTo>
                    <a:pt x="267" y="1"/>
                  </a:lnTo>
                  <a:close/>
                </a:path>
              </a:pathLst>
            </a:custGeom>
            <a:solidFill>
              <a:srgbClr val="0A77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7" name="Freeform 120"/>
            <p:cNvSpPr>
              <a:spLocks/>
            </p:cNvSpPr>
            <p:nvPr/>
          </p:nvSpPr>
          <p:spPr bwMode="auto">
            <a:xfrm>
              <a:off x="2607" y="1910"/>
              <a:ext cx="258" cy="306"/>
            </a:xfrm>
            <a:custGeom>
              <a:avLst/>
              <a:gdLst>
                <a:gd name="T0" fmla="*/ 254 w 258"/>
                <a:gd name="T1" fmla="*/ 2 h 306"/>
                <a:gd name="T2" fmla="*/ 257 w 258"/>
                <a:gd name="T3" fmla="*/ 69 h 306"/>
                <a:gd name="T4" fmla="*/ 258 w 258"/>
                <a:gd name="T5" fmla="*/ 141 h 306"/>
                <a:gd name="T6" fmla="*/ 258 w 258"/>
                <a:gd name="T7" fmla="*/ 213 h 306"/>
                <a:gd name="T8" fmla="*/ 254 w 258"/>
                <a:gd name="T9" fmla="*/ 286 h 306"/>
                <a:gd name="T10" fmla="*/ 240 w 258"/>
                <a:gd name="T11" fmla="*/ 290 h 306"/>
                <a:gd name="T12" fmla="*/ 225 w 258"/>
                <a:gd name="T13" fmla="*/ 294 h 306"/>
                <a:gd name="T14" fmla="*/ 210 w 258"/>
                <a:gd name="T15" fmla="*/ 298 h 306"/>
                <a:gd name="T16" fmla="*/ 196 w 258"/>
                <a:gd name="T17" fmla="*/ 301 h 306"/>
                <a:gd name="T18" fmla="*/ 181 w 258"/>
                <a:gd name="T19" fmla="*/ 303 h 306"/>
                <a:gd name="T20" fmla="*/ 166 w 258"/>
                <a:gd name="T21" fmla="*/ 305 h 306"/>
                <a:gd name="T22" fmla="*/ 152 w 258"/>
                <a:gd name="T23" fmla="*/ 306 h 306"/>
                <a:gd name="T24" fmla="*/ 137 w 258"/>
                <a:gd name="T25" fmla="*/ 306 h 306"/>
                <a:gd name="T26" fmla="*/ 121 w 258"/>
                <a:gd name="T27" fmla="*/ 306 h 306"/>
                <a:gd name="T28" fmla="*/ 107 w 258"/>
                <a:gd name="T29" fmla="*/ 306 h 306"/>
                <a:gd name="T30" fmla="*/ 92 w 258"/>
                <a:gd name="T31" fmla="*/ 304 h 306"/>
                <a:gd name="T32" fmla="*/ 77 w 258"/>
                <a:gd name="T33" fmla="*/ 302 h 306"/>
                <a:gd name="T34" fmla="*/ 63 w 258"/>
                <a:gd name="T35" fmla="*/ 300 h 306"/>
                <a:gd name="T36" fmla="*/ 48 w 258"/>
                <a:gd name="T37" fmla="*/ 296 h 306"/>
                <a:gd name="T38" fmla="*/ 33 w 258"/>
                <a:gd name="T39" fmla="*/ 293 h 306"/>
                <a:gd name="T40" fmla="*/ 19 w 258"/>
                <a:gd name="T41" fmla="*/ 288 h 306"/>
                <a:gd name="T42" fmla="*/ 9 w 258"/>
                <a:gd name="T43" fmla="*/ 251 h 306"/>
                <a:gd name="T44" fmla="*/ 4 w 258"/>
                <a:gd name="T45" fmla="*/ 216 h 306"/>
                <a:gd name="T46" fmla="*/ 1 w 258"/>
                <a:gd name="T47" fmla="*/ 183 h 306"/>
                <a:gd name="T48" fmla="*/ 0 w 258"/>
                <a:gd name="T49" fmla="*/ 151 h 306"/>
                <a:gd name="T50" fmla="*/ 2 w 258"/>
                <a:gd name="T51" fmla="*/ 121 h 306"/>
                <a:gd name="T52" fmla="*/ 6 w 258"/>
                <a:gd name="T53" fmla="*/ 91 h 306"/>
                <a:gd name="T54" fmla="*/ 11 w 258"/>
                <a:gd name="T55" fmla="*/ 61 h 306"/>
                <a:gd name="T56" fmla="*/ 19 w 258"/>
                <a:gd name="T57" fmla="*/ 33 h 306"/>
                <a:gd name="T58" fmla="*/ 33 w 258"/>
                <a:gd name="T59" fmla="*/ 26 h 306"/>
                <a:gd name="T60" fmla="*/ 48 w 258"/>
                <a:gd name="T61" fmla="*/ 21 h 306"/>
                <a:gd name="T62" fmla="*/ 62 w 258"/>
                <a:gd name="T63" fmla="*/ 16 h 306"/>
                <a:gd name="T64" fmla="*/ 76 w 258"/>
                <a:gd name="T65" fmla="*/ 12 h 306"/>
                <a:gd name="T66" fmla="*/ 91 w 258"/>
                <a:gd name="T67" fmla="*/ 9 h 306"/>
                <a:gd name="T68" fmla="*/ 106 w 258"/>
                <a:gd name="T69" fmla="*/ 7 h 306"/>
                <a:gd name="T70" fmla="*/ 121 w 258"/>
                <a:gd name="T71" fmla="*/ 4 h 306"/>
                <a:gd name="T72" fmla="*/ 135 w 258"/>
                <a:gd name="T73" fmla="*/ 3 h 306"/>
                <a:gd name="T74" fmla="*/ 150 w 258"/>
                <a:gd name="T75" fmla="*/ 1 h 306"/>
                <a:gd name="T76" fmla="*/ 165 w 258"/>
                <a:gd name="T77" fmla="*/ 1 h 306"/>
                <a:gd name="T78" fmla="*/ 180 w 258"/>
                <a:gd name="T79" fmla="*/ 1 h 306"/>
                <a:gd name="T80" fmla="*/ 195 w 258"/>
                <a:gd name="T81" fmla="*/ 0 h 306"/>
                <a:gd name="T82" fmla="*/ 210 w 258"/>
                <a:gd name="T83" fmla="*/ 1 h 306"/>
                <a:gd name="T84" fmla="*/ 224 w 258"/>
                <a:gd name="T85" fmla="*/ 1 h 306"/>
                <a:gd name="T86" fmla="*/ 239 w 258"/>
                <a:gd name="T87" fmla="*/ 1 h 306"/>
                <a:gd name="T88" fmla="*/ 254 w 258"/>
                <a:gd name="T89" fmla="*/ 2 h 3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8"/>
                <a:gd name="T136" fmla="*/ 0 h 306"/>
                <a:gd name="T137" fmla="*/ 258 w 258"/>
                <a:gd name="T138" fmla="*/ 306 h 3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8" h="306">
                  <a:moveTo>
                    <a:pt x="254" y="2"/>
                  </a:moveTo>
                  <a:lnTo>
                    <a:pt x="257" y="69"/>
                  </a:lnTo>
                  <a:lnTo>
                    <a:pt x="258" y="141"/>
                  </a:lnTo>
                  <a:lnTo>
                    <a:pt x="258" y="213"/>
                  </a:lnTo>
                  <a:lnTo>
                    <a:pt x="254" y="286"/>
                  </a:lnTo>
                  <a:lnTo>
                    <a:pt x="240" y="290"/>
                  </a:lnTo>
                  <a:lnTo>
                    <a:pt x="225" y="294"/>
                  </a:lnTo>
                  <a:lnTo>
                    <a:pt x="210" y="298"/>
                  </a:lnTo>
                  <a:lnTo>
                    <a:pt x="196" y="301"/>
                  </a:lnTo>
                  <a:lnTo>
                    <a:pt x="181" y="303"/>
                  </a:lnTo>
                  <a:lnTo>
                    <a:pt x="166" y="305"/>
                  </a:lnTo>
                  <a:lnTo>
                    <a:pt x="152" y="306"/>
                  </a:lnTo>
                  <a:lnTo>
                    <a:pt x="137" y="306"/>
                  </a:lnTo>
                  <a:lnTo>
                    <a:pt x="121" y="306"/>
                  </a:lnTo>
                  <a:lnTo>
                    <a:pt x="107" y="306"/>
                  </a:lnTo>
                  <a:lnTo>
                    <a:pt x="92" y="304"/>
                  </a:lnTo>
                  <a:lnTo>
                    <a:pt x="77" y="302"/>
                  </a:lnTo>
                  <a:lnTo>
                    <a:pt x="63" y="300"/>
                  </a:lnTo>
                  <a:lnTo>
                    <a:pt x="48" y="296"/>
                  </a:lnTo>
                  <a:lnTo>
                    <a:pt x="33" y="293"/>
                  </a:lnTo>
                  <a:lnTo>
                    <a:pt x="19" y="288"/>
                  </a:lnTo>
                  <a:lnTo>
                    <a:pt x="9" y="251"/>
                  </a:lnTo>
                  <a:lnTo>
                    <a:pt x="4" y="216"/>
                  </a:lnTo>
                  <a:lnTo>
                    <a:pt x="1" y="183"/>
                  </a:lnTo>
                  <a:lnTo>
                    <a:pt x="0" y="151"/>
                  </a:lnTo>
                  <a:lnTo>
                    <a:pt x="2" y="121"/>
                  </a:lnTo>
                  <a:lnTo>
                    <a:pt x="6" y="91"/>
                  </a:lnTo>
                  <a:lnTo>
                    <a:pt x="11" y="61"/>
                  </a:lnTo>
                  <a:lnTo>
                    <a:pt x="19" y="33"/>
                  </a:lnTo>
                  <a:lnTo>
                    <a:pt x="33" y="26"/>
                  </a:lnTo>
                  <a:lnTo>
                    <a:pt x="48" y="21"/>
                  </a:lnTo>
                  <a:lnTo>
                    <a:pt x="62" y="16"/>
                  </a:lnTo>
                  <a:lnTo>
                    <a:pt x="76" y="12"/>
                  </a:lnTo>
                  <a:lnTo>
                    <a:pt x="91" y="9"/>
                  </a:lnTo>
                  <a:lnTo>
                    <a:pt x="106" y="7"/>
                  </a:lnTo>
                  <a:lnTo>
                    <a:pt x="121" y="4"/>
                  </a:lnTo>
                  <a:lnTo>
                    <a:pt x="135" y="3"/>
                  </a:lnTo>
                  <a:lnTo>
                    <a:pt x="150" y="1"/>
                  </a:lnTo>
                  <a:lnTo>
                    <a:pt x="165" y="1"/>
                  </a:lnTo>
                  <a:lnTo>
                    <a:pt x="180" y="1"/>
                  </a:lnTo>
                  <a:lnTo>
                    <a:pt x="195" y="0"/>
                  </a:lnTo>
                  <a:lnTo>
                    <a:pt x="210" y="1"/>
                  </a:lnTo>
                  <a:lnTo>
                    <a:pt x="224" y="1"/>
                  </a:lnTo>
                  <a:lnTo>
                    <a:pt x="239" y="1"/>
                  </a:lnTo>
                  <a:lnTo>
                    <a:pt x="254" y="2"/>
                  </a:lnTo>
                  <a:close/>
                </a:path>
              </a:pathLst>
            </a:custGeom>
            <a:solidFill>
              <a:srgbClr val="147A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8" name="Freeform 121"/>
            <p:cNvSpPr>
              <a:spLocks/>
            </p:cNvSpPr>
            <p:nvPr/>
          </p:nvSpPr>
          <p:spPr bwMode="auto">
            <a:xfrm>
              <a:off x="2612" y="1917"/>
              <a:ext cx="246" cy="292"/>
            </a:xfrm>
            <a:custGeom>
              <a:avLst/>
              <a:gdLst>
                <a:gd name="T0" fmla="*/ 240 w 246"/>
                <a:gd name="T1" fmla="*/ 3 h 292"/>
                <a:gd name="T2" fmla="*/ 244 w 246"/>
                <a:gd name="T3" fmla="*/ 66 h 292"/>
                <a:gd name="T4" fmla="*/ 246 w 246"/>
                <a:gd name="T5" fmla="*/ 133 h 292"/>
                <a:gd name="T6" fmla="*/ 245 w 246"/>
                <a:gd name="T7" fmla="*/ 201 h 292"/>
                <a:gd name="T8" fmla="*/ 240 w 246"/>
                <a:gd name="T9" fmla="*/ 269 h 292"/>
                <a:gd name="T10" fmla="*/ 226 w 246"/>
                <a:gd name="T11" fmla="*/ 273 h 292"/>
                <a:gd name="T12" fmla="*/ 213 w 246"/>
                <a:gd name="T13" fmla="*/ 278 h 292"/>
                <a:gd name="T14" fmla="*/ 199 w 246"/>
                <a:gd name="T15" fmla="*/ 281 h 292"/>
                <a:gd name="T16" fmla="*/ 185 w 246"/>
                <a:gd name="T17" fmla="*/ 285 h 292"/>
                <a:gd name="T18" fmla="*/ 171 w 246"/>
                <a:gd name="T19" fmla="*/ 287 h 292"/>
                <a:gd name="T20" fmla="*/ 157 w 246"/>
                <a:gd name="T21" fmla="*/ 289 h 292"/>
                <a:gd name="T22" fmla="*/ 144 w 246"/>
                <a:gd name="T23" fmla="*/ 291 h 292"/>
                <a:gd name="T24" fmla="*/ 130 w 246"/>
                <a:gd name="T25" fmla="*/ 291 h 292"/>
                <a:gd name="T26" fmla="*/ 116 w 246"/>
                <a:gd name="T27" fmla="*/ 292 h 292"/>
                <a:gd name="T28" fmla="*/ 102 w 246"/>
                <a:gd name="T29" fmla="*/ 291 h 292"/>
                <a:gd name="T30" fmla="*/ 88 w 246"/>
                <a:gd name="T31" fmla="*/ 289 h 292"/>
                <a:gd name="T32" fmla="*/ 74 w 246"/>
                <a:gd name="T33" fmla="*/ 287 h 292"/>
                <a:gd name="T34" fmla="*/ 60 w 246"/>
                <a:gd name="T35" fmla="*/ 284 h 292"/>
                <a:gd name="T36" fmla="*/ 47 w 246"/>
                <a:gd name="T37" fmla="*/ 281 h 292"/>
                <a:gd name="T38" fmla="*/ 33 w 246"/>
                <a:gd name="T39" fmla="*/ 276 h 292"/>
                <a:gd name="T40" fmla="*/ 19 w 246"/>
                <a:gd name="T41" fmla="*/ 271 h 292"/>
                <a:gd name="T42" fmla="*/ 10 w 246"/>
                <a:gd name="T43" fmla="*/ 236 h 292"/>
                <a:gd name="T44" fmla="*/ 3 w 246"/>
                <a:gd name="T45" fmla="*/ 203 h 292"/>
                <a:gd name="T46" fmla="*/ 0 w 246"/>
                <a:gd name="T47" fmla="*/ 172 h 292"/>
                <a:gd name="T48" fmla="*/ 0 w 246"/>
                <a:gd name="T49" fmla="*/ 143 h 292"/>
                <a:gd name="T50" fmla="*/ 2 w 246"/>
                <a:gd name="T51" fmla="*/ 114 h 292"/>
                <a:gd name="T52" fmla="*/ 6 w 246"/>
                <a:gd name="T53" fmla="*/ 86 h 292"/>
                <a:gd name="T54" fmla="*/ 11 w 246"/>
                <a:gd name="T55" fmla="*/ 59 h 292"/>
                <a:gd name="T56" fmla="*/ 19 w 246"/>
                <a:gd name="T57" fmla="*/ 32 h 292"/>
                <a:gd name="T58" fmla="*/ 33 w 246"/>
                <a:gd name="T59" fmla="*/ 25 h 292"/>
                <a:gd name="T60" fmla="*/ 47 w 246"/>
                <a:gd name="T61" fmla="*/ 19 h 292"/>
                <a:gd name="T62" fmla="*/ 60 w 246"/>
                <a:gd name="T63" fmla="*/ 15 h 292"/>
                <a:gd name="T64" fmla="*/ 74 w 246"/>
                <a:gd name="T65" fmla="*/ 11 h 292"/>
                <a:gd name="T66" fmla="*/ 88 w 246"/>
                <a:gd name="T67" fmla="*/ 7 h 292"/>
                <a:gd name="T68" fmla="*/ 101 w 246"/>
                <a:gd name="T69" fmla="*/ 5 h 292"/>
                <a:gd name="T70" fmla="*/ 115 w 246"/>
                <a:gd name="T71" fmla="*/ 2 h 292"/>
                <a:gd name="T72" fmla="*/ 129 w 246"/>
                <a:gd name="T73" fmla="*/ 1 h 292"/>
                <a:gd name="T74" fmla="*/ 143 w 246"/>
                <a:gd name="T75" fmla="*/ 0 h 292"/>
                <a:gd name="T76" fmla="*/ 157 w 246"/>
                <a:gd name="T77" fmla="*/ 0 h 292"/>
                <a:gd name="T78" fmla="*/ 171 w 246"/>
                <a:gd name="T79" fmla="*/ 0 h 292"/>
                <a:gd name="T80" fmla="*/ 185 w 246"/>
                <a:gd name="T81" fmla="*/ 0 h 292"/>
                <a:gd name="T82" fmla="*/ 199 w 246"/>
                <a:gd name="T83" fmla="*/ 1 h 292"/>
                <a:gd name="T84" fmla="*/ 212 w 246"/>
                <a:gd name="T85" fmla="*/ 1 h 292"/>
                <a:gd name="T86" fmla="*/ 226 w 246"/>
                <a:gd name="T87" fmla="*/ 2 h 292"/>
                <a:gd name="T88" fmla="*/ 240 w 246"/>
                <a:gd name="T89" fmla="*/ 3 h 29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46"/>
                <a:gd name="T136" fmla="*/ 0 h 292"/>
                <a:gd name="T137" fmla="*/ 246 w 246"/>
                <a:gd name="T138" fmla="*/ 292 h 29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46" h="292">
                  <a:moveTo>
                    <a:pt x="240" y="3"/>
                  </a:moveTo>
                  <a:lnTo>
                    <a:pt x="244" y="66"/>
                  </a:lnTo>
                  <a:lnTo>
                    <a:pt x="246" y="133"/>
                  </a:lnTo>
                  <a:lnTo>
                    <a:pt x="245" y="201"/>
                  </a:lnTo>
                  <a:lnTo>
                    <a:pt x="240" y="269"/>
                  </a:lnTo>
                  <a:lnTo>
                    <a:pt x="226" y="273"/>
                  </a:lnTo>
                  <a:lnTo>
                    <a:pt x="213" y="278"/>
                  </a:lnTo>
                  <a:lnTo>
                    <a:pt x="199" y="281"/>
                  </a:lnTo>
                  <a:lnTo>
                    <a:pt x="185" y="285"/>
                  </a:lnTo>
                  <a:lnTo>
                    <a:pt x="171" y="287"/>
                  </a:lnTo>
                  <a:lnTo>
                    <a:pt x="157" y="289"/>
                  </a:lnTo>
                  <a:lnTo>
                    <a:pt x="144" y="291"/>
                  </a:lnTo>
                  <a:lnTo>
                    <a:pt x="130" y="291"/>
                  </a:lnTo>
                  <a:lnTo>
                    <a:pt x="116" y="292"/>
                  </a:lnTo>
                  <a:lnTo>
                    <a:pt x="102" y="291"/>
                  </a:lnTo>
                  <a:lnTo>
                    <a:pt x="88" y="289"/>
                  </a:lnTo>
                  <a:lnTo>
                    <a:pt x="74" y="287"/>
                  </a:lnTo>
                  <a:lnTo>
                    <a:pt x="60" y="284"/>
                  </a:lnTo>
                  <a:lnTo>
                    <a:pt x="47" y="281"/>
                  </a:lnTo>
                  <a:lnTo>
                    <a:pt x="33" y="276"/>
                  </a:lnTo>
                  <a:lnTo>
                    <a:pt x="19" y="271"/>
                  </a:lnTo>
                  <a:lnTo>
                    <a:pt x="10" y="236"/>
                  </a:lnTo>
                  <a:lnTo>
                    <a:pt x="3" y="203"/>
                  </a:lnTo>
                  <a:lnTo>
                    <a:pt x="0" y="172"/>
                  </a:lnTo>
                  <a:lnTo>
                    <a:pt x="0" y="143"/>
                  </a:lnTo>
                  <a:lnTo>
                    <a:pt x="2" y="114"/>
                  </a:lnTo>
                  <a:lnTo>
                    <a:pt x="6" y="86"/>
                  </a:lnTo>
                  <a:lnTo>
                    <a:pt x="11" y="59"/>
                  </a:lnTo>
                  <a:lnTo>
                    <a:pt x="19" y="32"/>
                  </a:lnTo>
                  <a:lnTo>
                    <a:pt x="33" y="25"/>
                  </a:lnTo>
                  <a:lnTo>
                    <a:pt x="47" y="19"/>
                  </a:lnTo>
                  <a:lnTo>
                    <a:pt x="60" y="15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1" y="5"/>
                  </a:lnTo>
                  <a:lnTo>
                    <a:pt x="115" y="2"/>
                  </a:lnTo>
                  <a:lnTo>
                    <a:pt x="129" y="1"/>
                  </a:lnTo>
                  <a:lnTo>
                    <a:pt x="143" y="0"/>
                  </a:lnTo>
                  <a:lnTo>
                    <a:pt x="157" y="0"/>
                  </a:lnTo>
                  <a:lnTo>
                    <a:pt x="171" y="0"/>
                  </a:lnTo>
                  <a:lnTo>
                    <a:pt x="185" y="0"/>
                  </a:lnTo>
                  <a:lnTo>
                    <a:pt x="199" y="1"/>
                  </a:lnTo>
                  <a:lnTo>
                    <a:pt x="212" y="1"/>
                  </a:lnTo>
                  <a:lnTo>
                    <a:pt x="226" y="2"/>
                  </a:lnTo>
                  <a:lnTo>
                    <a:pt x="240" y="3"/>
                  </a:lnTo>
                  <a:close/>
                </a:path>
              </a:pathLst>
            </a:custGeom>
            <a:solidFill>
              <a:srgbClr val="1E7C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59" name="Freeform 122"/>
            <p:cNvSpPr>
              <a:spLocks/>
            </p:cNvSpPr>
            <p:nvPr/>
          </p:nvSpPr>
          <p:spPr bwMode="auto">
            <a:xfrm>
              <a:off x="2616" y="1923"/>
              <a:ext cx="234" cy="278"/>
            </a:xfrm>
            <a:custGeom>
              <a:avLst/>
              <a:gdLst>
                <a:gd name="T0" fmla="*/ 227 w 234"/>
                <a:gd name="T1" fmla="*/ 6 h 278"/>
                <a:gd name="T2" fmla="*/ 233 w 234"/>
                <a:gd name="T3" fmla="*/ 65 h 278"/>
                <a:gd name="T4" fmla="*/ 234 w 234"/>
                <a:gd name="T5" fmla="*/ 126 h 278"/>
                <a:gd name="T6" fmla="*/ 233 w 234"/>
                <a:gd name="T7" fmla="*/ 189 h 278"/>
                <a:gd name="T8" fmla="*/ 227 w 234"/>
                <a:gd name="T9" fmla="*/ 252 h 278"/>
                <a:gd name="T10" fmla="*/ 214 w 234"/>
                <a:gd name="T11" fmla="*/ 258 h 278"/>
                <a:gd name="T12" fmla="*/ 201 w 234"/>
                <a:gd name="T13" fmla="*/ 262 h 278"/>
                <a:gd name="T14" fmla="*/ 189 w 234"/>
                <a:gd name="T15" fmla="*/ 267 h 278"/>
                <a:gd name="T16" fmla="*/ 176 w 234"/>
                <a:gd name="T17" fmla="*/ 270 h 278"/>
                <a:gd name="T18" fmla="*/ 163 w 234"/>
                <a:gd name="T19" fmla="*/ 273 h 278"/>
                <a:gd name="T20" fmla="*/ 151 w 234"/>
                <a:gd name="T21" fmla="*/ 275 h 278"/>
                <a:gd name="T22" fmla="*/ 137 w 234"/>
                <a:gd name="T23" fmla="*/ 277 h 278"/>
                <a:gd name="T24" fmla="*/ 125 w 234"/>
                <a:gd name="T25" fmla="*/ 278 h 278"/>
                <a:gd name="T26" fmla="*/ 112 w 234"/>
                <a:gd name="T27" fmla="*/ 278 h 278"/>
                <a:gd name="T28" fmla="*/ 99 w 234"/>
                <a:gd name="T29" fmla="*/ 277 h 278"/>
                <a:gd name="T30" fmla="*/ 86 w 234"/>
                <a:gd name="T31" fmla="*/ 276 h 278"/>
                <a:gd name="T32" fmla="*/ 73 w 234"/>
                <a:gd name="T33" fmla="*/ 274 h 278"/>
                <a:gd name="T34" fmla="*/ 60 w 234"/>
                <a:gd name="T35" fmla="*/ 270 h 278"/>
                <a:gd name="T36" fmla="*/ 47 w 234"/>
                <a:gd name="T37" fmla="*/ 266 h 278"/>
                <a:gd name="T38" fmla="*/ 35 w 234"/>
                <a:gd name="T39" fmla="*/ 261 h 278"/>
                <a:gd name="T40" fmla="*/ 22 w 234"/>
                <a:gd name="T41" fmla="*/ 255 h 278"/>
                <a:gd name="T42" fmla="*/ 11 w 234"/>
                <a:gd name="T43" fmla="*/ 222 h 278"/>
                <a:gd name="T44" fmla="*/ 4 w 234"/>
                <a:gd name="T45" fmla="*/ 192 h 278"/>
                <a:gd name="T46" fmla="*/ 1 w 234"/>
                <a:gd name="T47" fmla="*/ 163 h 278"/>
                <a:gd name="T48" fmla="*/ 0 w 234"/>
                <a:gd name="T49" fmla="*/ 136 h 278"/>
                <a:gd name="T50" fmla="*/ 2 w 234"/>
                <a:gd name="T51" fmla="*/ 109 h 278"/>
                <a:gd name="T52" fmla="*/ 6 w 234"/>
                <a:gd name="T53" fmla="*/ 83 h 278"/>
                <a:gd name="T54" fmla="*/ 13 w 234"/>
                <a:gd name="T55" fmla="*/ 58 h 278"/>
                <a:gd name="T56" fmla="*/ 22 w 234"/>
                <a:gd name="T57" fmla="*/ 32 h 278"/>
                <a:gd name="T58" fmla="*/ 35 w 234"/>
                <a:gd name="T59" fmla="*/ 25 h 278"/>
                <a:gd name="T60" fmla="*/ 47 w 234"/>
                <a:gd name="T61" fmla="*/ 19 h 278"/>
                <a:gd name="T62" fmla="*/ 59 w 234"/>
                <a:gd name="T63" fmla="*/ 14 h 278"/>
                <a:gd name="T64" fmla="*/ 72 w 234"/>
                <a:gd name="T65" fmla="*/ 10 h 278"/>
                <a:gd name="T66" fmla="*/ 85 w 234"/>
                <a:gd name="T67" fmla="*/ 6 h 278"/>
                <a:gd name="T68" fmla="*/ 98 w 234"/>
                <a:gd name="T69" fmla="*/ 4 h 278"/>
                <a:gd name="T70" fmla="*/ 111 w 234"/>
                <a:gd name="T71" fmla="*/ 2 h 278"/>
                <a:gd name="T72" fmla="*/ 123 w 234"/>
                <a:gd name="T73" fmla="*/ 1 h 278"/>
                <a:gd name="T74" fmla="*/ 137 w 234"/>
                <a:gd name="T75" fmla="*/ 0 h 278"/>
                <a:gd name="T76" fmla="*/ 149 w 234"/>
                <a:gd name="T77" fmla="*/ 0 h 278"/>
                <a:gd name="T78" fmla="*/ 163 w 234"/>
                <a:gd name="T79" fmla="*/ 0 h 278"/>
                <a:gd name="T80" fmla="*/ 175 w 234"/>
                <a:gd name="T81" fmla="*/ 1 h 278"/>
                <a:gd name="T82" fmla="*/ 188 w 234"/>
                <a:gd name="T83" fmla="*/ 2 h 278"/>
                <a:gd name="T84" fmla="*/ 201 w 234"/>
                <a:gd name="T85" fmla="*/ 3 h 278"/>
                <a:gd name="T86" fmla="*/ 214 w 234"/>
                <a:gd name="T87" fmla="*/ 5 h 278"/>
                <a:gd name="T88" fmla="*/ 227 w 234"/>
                <a:gd name="T89" fmla="*/ 6 h 27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34"/>
                <a:gd name="T136" fmla="*/ 0 h 278"/>
                <a:gd name="T137" fmla="*/ 234 w 234"/>
                <a:gd name="T138" fmla="*/ 278 h 27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34" h="278">
                  <a:moveTo>
                    <a:pt x="227" y="6"/>
                  </a:moveTo>
                  <a:lnTo>
                    <a:pt x="233" y="65"/>
                  </a:lnTo>
                  <a:lnTo>
                    <a:pt x="234" y="126"/>
                  </a:lnTo>
                  <a:lnTo>
                    <a:pt x="233" y="189"/>
                  </a:lnTo>
                  <a:lnTo>
                    <a:pt x="227" y="252"/>
                  </a:lnTo>
                  <a:lnTo>
                    <a:pt x="214" y="258"/>
                  </a:lnTo>
                  <a:lnTo>
                    <a:pt x="201" y="262"/>
                  </a:lnTo>
                  <a:lnTo>
                    <a:pt x="189" y="267"/>
                  </a:lnTo>
                  <a:lnTo>
                    <a:pt x="176" y="270"/>
                  </a:lnTo>
                  <a:lnTo>
                    <a:pt x="163" y="273"/>
                  </a:lnTo>
                  <a:lnTo>
                    <a:pt x="151" y="275"/>
                  </a:lnTo>
                  <a:lnTo>
                    <a:pt x="137" y="277"/>
                  </a:lnTo>
                  <a:lnTo>
                    <a:pt x="125" y="278"/>
                  </a:lnTo>
                  <a:lnTo>
                    <a:pt x="112" y="278"/>
                  </a:lnTo>
                  <a:lnTo>
                    <a:pt x="99" y="277"/>
                  </a:lnTo>
                  <a:lnTo>
                    <a:pt x="86" y="276"/>
                  </a:lnTo>
                  <a:lnTo>
                    <a:pt x="73" y="274"/>
                  </a:lnTo>
                  <a:lnTo>
                    <a:pt x="60" y="270"/>
                  </a:lnTo>
                  <a:lnTo>
                    <a:pt x="47" y="266"/>
                  </a:lnTo>
                  <a:lnTo>
                    <a:pt x="35" y="261"/>
                  </a:lnTo>
                  <a:lnTo>
                    <a:pt x="22" y="255"/>
                  </a:lnTo>
                  <a:lnTo>
                    <a:pt x="11" y="222"/>
                  </a:lnTo>
                  <a:lnTo>
                    <a:pt x="4" y="192"/>
                  </a:lnTo>
                  <a:lnTo>
                    <a:pt x="1" y="163"/>
                  </a:lnTo>
                  <a:lnTo>
                    <a:pt x="0" y="136"/>
                  </a:lnTo>
                  <a:lnTo>
                    <a:pt x="2" y="109"/>
                  </a:lnTo>
                  <a:lnTo>
                    <a:pt x="6" y="83"/>
                  </a:lnTo>
                  <a:lnTo>
                    <a:pt x="13" y="58"/>
                  </a:lnTo>
                  <a:lnTo>
                    <a:pt x="22" y="32"/>
                  </a:lnTo>
                  <a:lnTo>
                    <a:pt x="35" y="25"/>
                  </a:lnTo>
                  <a:lnTo>
                    <a:pt x="47" y="19"/>
                  </a:lnTo>
                  <a:lnTo>
                    <a:pt x="59" y="14"/>
                  </a:lnTo>
                  <a:lnTo>
                    <a:pt x="72" y="10"/>
                  </a:lnTo>
                  <a:lnTo>
                    <a:pt x="85" y="6"/>
                  </a:lnTo>
                  <a:lnTo>
                    <a:pt x="98" y="4"/>
                  </a:lnTo>
                  <a:lnTo>
                    <a:pt x="111" y="2"/>
                  </a:lnTo>
                  <a:lnTo>
                    <a:pt x="123" y="1"/>
                  </a:lnTo>
                  <a:lnTo>
                    <a:pt x="137" y="0"/>
                  </a:lnTo>
                  <a:lnTo>
                    <a:pt x="149" y="0"/>
                  </a:lnTo>
                  <a:lnTo>
                    <a:pt x="163" y="0"/>
                  </a:lnTo>
                  <a:lnTo>
                    <a:pt x="175" y="1"/>
                  </a:lnTo>
                  <a:lnTo>
                    <a:pt x="188" y="2"/>
                  </a:lnTo>
                  <a:lnTo>
                    <a:pt x="201" y="3"/>
                  </a:lnTo>
                  <a:lnTo>
                    <a:pt x="214" y="5"/>
                  </a:lnTo>
                  <a:lnTo>
                    <a:pt x="227" y="6"/>
                  </a:lnTo>
                  <a:close/>
                </a:path>
              </a:pathLst>
            </a:custGeom>
            <a:solidFill>
              <a:srgbClr val="287F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0" name="Freeform 123"/>
            <p:cNvSpPr>
              <a:spLocks/>
            </p:cNvSpPr>
            <p:nvPr/>
          </p:nvSpPr>
          <p:spPr bwMode="auto">
            <a:xfrm>
              <a:off x="2620" y="1929"/>
              <a:ext cx="223" cy="264"/>
            </a:xfrm>
            <a:custGeom>
              <a:avLst/>
              <a:gdLst>
                <a:gd name="T0" fmla="*/ 214 w 223"/>
                <a:gd name="T1" fmla="*/ 8 h 264"/>
                <a:gd name="T2" fmla="*/ 221 w 223"/>
                <a:gd name="T3" fmla="*/ 63 h 264"/>
                <a:gd name="T4" fmla="*/ 223 w 223"/>
                <a:gd name="T5" fmla="*/ 120 h 264"/>
                <a:gd name="T6" fmla="*/ 221 w 223"/>
                <a:gd name="T7" fmla="*/ 179 h 264"/>
                <a:gd name="T8" fmla="*/ 214 w 223"/>
                <a:gd name="T9" fmla="*/ 236 h 264"/>
                <a:gd name="T10" fmla="*/ 202 w 223"/>
                <a:gd name="T11" fmla="*/ 242 h 264"/>
                <a:gd name="T12" fmla="*/ 191 w 223"/>
                <a:gd name="T13" fmla="*/ 247 h 264"/>
                <a:gd name="T14" fmla="*/ 178 w 223"/>
                <a:gd name="T15" fmla="*/ 252 h 264"/>
                <a:gd name="T16" fmla="*/ 167 w 223"/>
                <a:gd name="T17" fmla="*/ 256 h 264"/>
                <a:gd name="T18" fmla="*/ 155 w 223"/>
                <a:gd name="T19" fmla="*/ 259 h 264"/>
                <a:gd name="T20" fmla="*/ 143 w 223"/>
                <a:gd name="T21" fmla="*/ 261 h 264"/>
                <a:gd name="T22" fmla="*/ 131 w 223"/>
                <a:gd name="T23" fmla="*/ 263 h 264"/>
                <a:gd name="T24" fmla="*/ 119 w 223"/>
                <a:gd name="T25" fmla="*/ 264 h 264"/>
                <a:gd name="T26" fmla="*/ 107 w 223"/>
                <a:gd name="T27" fmla="*/ 264 h 264"/>
                <a:gd name="T28" fmla="*/ 95 w 223"/>
                <a:gd name="T29" fmla="*/ 264 h 264"/>
                <a:gd name="T30" fmla="*/ 83 w 223"/>
                <a:gd name="T31" fmla="*/ 262 h 264"/>
                <a:gd name="T32" fmla="*/ 71 w 223"/>
                <a:gd name="T33" fmla="*/ 260 h 264"/>
                <a:gd name="T34" fmla="*/ 59 w 223"/>
                <a:gd name="T35" fmla="*/ 256 h 264"/>
                <a:gd name="T36" fmla="*/ 47 w 223"/>
                <a:gd name="T37" fmla="*/ 251 h 264"/>
                <a:gd name="T38" fmla="*/ 35 w 223"/>
                <a:gd name="T39" fmla="*/ 245 h 264"/>
                <a:gd name="T40" fmla="*/ 24 w 223"/>
                <a:gd name="T41" fmla="*/ 238 h 264"/>
                <a:gd name="T42" fmla="*/ 13 w 223"/>
                <a:gd name="T43" fmla="*/ 208 h 264"/>
                <a:gd name="T44" fmla="*/ 6 w 223"/>
                <a:gd name="T45" fmla="*/ 180 h 264"/>
                <a:gd name="T46" fmla="*/ 2 w 223"/>
                <a:gd name="T47" fmla="*/ 153 h 264"/>
                <a:gd name="T48" fmla="*/ 0 w 223"/>
                <a:gd name="T49" fmla="*/ 128 h 264"/>
                <a:gd name="T50" fmla="*/ 3 w 223"/>
                <a:gd name="T51" fmla="*/ 103 h 264"/>
                <a:gd name="T52" fmla="*/ 7 w 223"/>
                <a:gd name="T53" fmla="*/ 79 h 264"/>
                <a:gd name="T54" fmla="*/ 14 w 223"/>
                <a:gd name="T55" fmla="*/ 56 h 264"/>
                <a:gd name="T56" fmla="*/ 24 w 223"/>
                <a:gd name="T57" fmla="*/ 32 h 264"/>
                <a:gd name="T58" fmla="*/ 35 w 223"/>
                <a:gd name="T59" fmla="*/ 25 h 264"/>
                <a:gd name="T60" fmla="*/ 47 w 223"/>
                <a:gd name="T61" fmla="*/ 18 h 264"/>
                <a:gd name="T62" fmla="*/ 59 w 223"/>
                <a:gd name="T63" fmla="*/ 12 h 264"/>
                <a:gd name="T64" fmla="*/ 70 w 223"/>
                <a:gd name="T65" fmla="*/ 8 h 264"/>
                <a:gd name="T66" fmla="*/ 83 w 223"/>
                <a:gd name="T67" fmla="*/ 5 h 264"/>
                <a:gd name="T68" fmla="*/ 94 w 223"/>
                <a:gd name="T69" fmla="*/ 3 h 264"/>
                <a:gd name="T70" fmla="*/ 106 w 223"/>
                <a:gd name="T71" fmla="*/ 1 h 264"/>
                <a:gd name="T72" fmla="*/ 118 w 223"/>
                <a:gd name="T73" fmla="*/ 0 h 264"/>
                <a:gd name="T74" fmla="*/ 130 w 223"/>
                <a:gd name="T75" fmla="*/ 0 h 264"/>
                <a:gd name="T76" fmla="*/ 142 w 223"/>
                <a:gd name="T77" fmla="*/ 0 h 264"/>
                <a:gd name="T78" fmla="*/ 154 w 223"/>
                <a:gd name="T79" fmla="*/ 1 h 264"/>
                <a:gd name="T80" fmla="*/ 166 w 223"/>
                <a:gd name="T81" fmla="*/ 2 h 264"/>
                <a:gd name="T82" fmla="*/ 178 w 223"/>
                <a:gd name="T83" fmla="*/ 3 h 264"/>
                <a:gd name="T84" fmla="*/ 190 w 223"/>
                <a:gd name="T85" fmla="*/ 5 h 264"/>
                <a:gd name="T86" fmla="*/ 202 w 223"/>
                <a:gd name="T87" fmla="*/ 6 h 264"/>
                <a:gd name="T88" fmla="*/ 214 w 223"/>
                <a:gd name="T89" fmla="*/ 8 h 26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3"/>
                <a:gd name="T136" fmla="*/ 0 h 264"/>
                <a:gd name="T137" fmla="*/ 223 w 223"/>
                <a:gd name="T138" fmla="*/ 264 h 26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3" h="264">
                  <a:moveTo>
                    <a:pt x="214" y="8"/>
                  </a:moveTo>
                  <a:lnTo>
                    <a:pt x="221" y="63"/>
                  </a:lnTo>
                  <a:lnTo>
                    <a:pt x="223" y="120"/>
                  </a:lnTo>
                  <a:lnTo>
                    <a:pt x="221" y="179"/>
                  </a:lnTo>
                  <a:lnTo>
                    <a:pt x="214" y="236"/>
                  </a:lnTo>
                  <a:lnTo>
                    <a:pt x="202" y="242"/>
                  </a:lnTo>
                  <a:lnTo>
                    <a:pt x="191" y="247"/>
                  </a:lnTo>
                  <a:lnTo>
                    <a:pt x="178" y="252"/>
                  </a:lnTo>
                  <a:lnTo>
                    <a:pt x="167" y="256"/>
                  </a:lnTo>
                  <a:lnTo>
                    <a:pt x="155" y="259"/>
                  </a:lnTo>
                  <a:lnTo>
                    <a:pt x="143" y="261"/>
                  </a:lnTo>
                  <a:lnTo>
                    <a:pt x="131" y="263"/>
                  </a:lnTo>
                  <a:lnTo>
                    <a:pt x="119" y="264"/>
                  </a:lnTo>
                  <a:lnTo>
                    <a:pt x="107" y="264"/>
                  </a:lnTo>
                  <a:lnTo>
                    <a:pt x="95" y="264"/>
                  </a:lnTo>
                  <a:lnTo>
                    <a:pt x="83" y="262"/>
                  </a:lnTo>
                  <a:lnTo>
                    <a:pt x="71" y="260"/>
                  </a:lnTo>
                  <a:lnTo>
                    <a:pt x="59" y="256"/>
                  </a:lnTo>
                  <a:lnTo>
                    <a:pt x="47" y="251"/>
                  </a:lnTo>
                  <a:lnTo>
                    <a:pt x="35" y="245"/>
                  </a:lnTo>
                  <a:lnTo>
                    <a:pt x="24" y="238"/>
                  </a:lnTo>
                  <a:lnTo>
                    <a:pt x="13" y="208"/>
                  </a:lnTo>
                  <a:lnTo>
                    <a:pt x="6" y="180"/>
                  </a:lnTo>
                  <a:lnTo>
                    <a:pt x="2" y="153"/>
                  </a:lnTo>
                  <a:lnTo>
                    <a:pt x="0" y="128"/>
                  </a:lnTo>
                  <a:lnTo>
                    <a:pt x="3" y="103"/>
                  </a:lnTo>
                  <a:lnTo>
                    <a:pt x="7" y="79"/>
                  </a:lnTo>
                  <a:lnTo>
                    <a:pt x="14" y="56"/>
                  </a:lnTo>
                  <a:lnTo>
                    <a:pt x="24" y="32"/>
                  </a:lnTo>
                  <a:lnTo>
                    <a:pt x="35" y="25"/>
                  </a:lnTo>
                  <a:lnTo>
                    <a:pt x="47" y="18"/>
                  </a:lnTo>
                  <a:lnTo>
                    <a:pt x="59" y="12"/>
                  </a:lnTo>
                  <a:lnTo>
                    <a:pt x="70" y="8"/>
                  </a:lnTo>
                  <a:lnTo>
                    <a:pt x="83" y="5"/>
                  </a:lnTo>
                  <a:lnTo>
                    <a:pt x="94" y="3"/>
                  </a:lnTo>
                  <a:lnTo>
                    <a:pt x="106" y="1"/>
                  </a:lnTo>
                  <a:lnTo>
                    <a:pt x="118" y="0"/>
                  </a:lnTo>
                  <a:lnTo>
                    <a:pt x="130" y="0"/>
                  </a:lnTo>
                  <a:lnTo>
                    <a:pt x="142" y="0"/>
                  </a:lnTo>
                  <a:lnTo>
                    <a:pt x="154" y="1"/>
                  </a:lnTo>
                  <a:lnTo>
                    <a:pt x="166" y="2"/>
                  </a:lnTo>
                  <a:lnTo>
                    <a:pt x="178" y="3"/>
                  </a:lnTo>
                  <a:lnTo>
                    <a:pt x="190" y="5"/>
                  </a:lnTo>
                  <a:lnTo>
                    <a:pt x="202" y="6"/>
                  </a:lnTo>
                  <a:lnTo>
                    <a:pt x="214" y="8"/>
                  </a:lnTo>
                  <a:close/>
                </a:path>
              </a:pathLst>
            </a:custGeom>
            <a:solidFill>
              <a:srgbClr val="358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1" name="Freeform 124"/>
            <p:cNvSpPr>
              <a:spLocks/>
            </p:cNvSpPr>
            <p:nvPr/>
          </p:nvSpPr>
          <p:spPr bwMode="auto">
            <a:xfrm>
              <a:off x="2625" y="1934"/>
              <a:ext cx="210" cy="252"/>
            </a:xfrm>
            <a:custGeom>
              <a:avLst/>
              <a:gdLst>
                <a:gd name="T0" fmla="*/ 199 w 210"/>
                <a:gd name="T1" fmla="*/ 11 h 252"/>
                <a:gd name="T2" fmla="*/ 207 w 210"/>
                <a:gd name="T3" fmla="*/ 62 h 252"/>
                <a:gd name="T4" fmla="*/ 210 w 210"/>
                <a:gd name="T5" fmla="*/ 115 h 252"/>
                <a:gd name="T6" fmla="*/ 207 w 210"/>
                <a:gd name="T7" fmla="*/ 168 h 252"/>
                <a:gd name="T8" fmla="*/ 199 w 210"/>
                <a:gd name="T9" fmla="*/ 221 h 252"/>
                <a:gd name="T10" fmla="*/ 188 w 210"/>
                <a:gd name="T11" fmla="*/ 227 h 252"/>
                <a:gd name="T12" fmla="*/ 178 w 210"/>
                <a:gd name="T13" fmla="*/ 233 h 252"/>
                <a:gd name="T14" fmla="*/ 167 w 210"/>
                <a:gd name="T15" fmla="*/ 238 h 252"/>
                <a:gd name="T16" fmla="*/ 156 w 210"/>
                <a:gd name="T17" fmla="*/ 242 h 252"/>
                <a:gd name="T18" fmla="*/ 145 w 210"/>
                <a:gd name="T19" fmla="*/ 246 h 252"/>
                <a:gd name="T20" fmla="*/ 134 w 210"/>
                <a:gd name="T21" fmla="*/ 249 h 252"/>
                <a:gd name="T22" fmla="*/ 123 w 210"/>
                <a:gd name="T23" fmla="*/ 251 h 252"/>
                <a:gd name="T24" fmla="*/ 112 w 210"/>
                <a:gd name="T25" fmla="*/ 252 h 252"/>
                <a:gd name="T26" fmla="*/ 101 w 210"/>
                <a:gd name="T27" fmla="*/ 252 h 252"/>
                <a:gd name="T28" fmla="*/ 90 w 210"/>
                <a:gd name="T29" fmla="*/ 251 h 252"/>
                <a:gd name="T30" fmla="*/ 79 w 210"/>
                <a:gd name="T31" fmla="*/ 249 h 252"/>
                <a:gd name="T32" fmla="*/ 68 w 210"/>
                <a:gd name="T33" fmla="*/ 247 h 252"/>
                <a:gd name="T34" fmla="*/ 58 w 210"/>
                <a:gd name="T35" fmla="*/ 242 h 252"/>
                <a:gd name="T36" fmla="*/ 47 w 210"/>
                <a:gd name="T37" fmla="*/ 237 h 252"/>
                <a:gd name="T38" fmla="*/ 36 w 210"/>
                <a:gd name="T39" fmla="*/ 231 h 252"/>
                <a:gd name="T40" fmla="*/ 25 w 210"/>
                <a:gd name="T41" fmla="*/ 223 h 252"/>
                <a:gd name="T42" fmla="*/ 13 w 210"/>
                <a:gd name="T43" fmla="*/ 195 h 252"/>
                <a:gd name="T44" fmla="*/ 5 w 210"/>
                <a:gd name="T45" fmla="*/ 170 h 252"/>
                <a:gd name="T46" fmla="*/ 1 w 210"/>
                <a:gd name="T47" fmla="*/ 145 h 252"/>
                <a:gd name="T48" fmla="*/ 0 w 210"/>
                <a:gd name="T49" fmla="*/ 121 h 252"/>
                <a:gd name="T50" fmla="*/ 2 w 210"/>
                <a:gd name="T51" fmla="*/ 99 h 252"/>
                <a:gd name="T52" fmla="*/ 7 w 210"/>
                <a:gd name="T53" fmla="*/ 77 h 252"/>
                <a:gd name="T54" fmla="*/ 15 w 210"/>
                <a:gd name="T55" fmla="*/ 55 h 252"/>
                <a:gd name="T56" fmla="*/ 25 w 210"/>
                <a:gd name="T57" fmla="*/ 33 h 252"/>
                <a:gd name="T58" fmla="*/ 35 w 210"/>
                <a:gd name="T59" fmla="*/ 25 h 252"/>
                <a:gd name="T60" fmla="*/ 46 w 210"/>
                <a:gd name="T61" fmla="*/ 18 h 252"/>
                <a:gd name="T62" fmla="*/ 57 w 210"/>
                <a:gd name="T63" fmla="*/ 13 h 252"/>
                <a:gd name="T64" fmla="*/ 68 w 210"/>
                <a:gd name="T65" fmla="*/ 9 h 252"/>
                <a:gd name="T66" fmla="*/ 79 w 210"/>
                <a:gd name="T67" fmla="*/ 5 h 252"/>
                <a:gd name="T68" fmla="*/ 90 w 210"/>
                <a:gd name="T69" fmla="*/ 3 h 252"/>
                <a:gd name="T70" fmla="*/ 101 w 210"/>
                <a:gd name="T71" fmla="*/ 2 h 252"/>
                <a:gd name="T72" fmla="*/ 112 w 210"/>
                <a:gd name="T73" fmla="*/ 0 h 252"/>
                <a:gd name="T74" fmla="*/ 123 w 210"/>
                <a:gd name="T75" fmla="*/ 0 h 252"/>
                <a:gd name="T76" fmla="*/ 134 w 210"/>
                <a:gd name="T77" fmla="*/ 1 h 252"/>
                <a:gd name="T78" fmla="*/ 144 w 210"/>
                <a:gd name="T79" fmla="*/ 2 h 252"/>
                <a:gd name="T80" fmla="*/ 155 w 210"/>
                <a:gd name="T81" fmla="*/ 3 h 252"/>
                <a:gd name="T82" fmla="*/ 166 w 210"/>
                <a:gd name="T83" fmla="*/ 5 h 252"/>
                <a:gd name="T84" fmla="*/ 177 w 210"/>
                <a:gd name="T85" fmla="*/ 7 h 252"/>
                <a:gd name="T86" fmla="*/ 188 w 210"/>
                <a:gd name="T87" fmla="*/ 9 h 252"/>
                <a:gd name="T88" fmla="*/ 199 w 210"/>
                <a:gd name="T89" fmla="*/ 11 h 25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10"/>
                <a:gd name="T136" fmla="*/ 0 h 252"/>
                <a:gd name="T137" fmla="*/ 210 w 210"/>
                <a:gd name="T138" fmla="*/ 252 h 25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10" h="252">
                  <a:moveTo>
                    <a:pt x="199" y="11"/>
                  </a:moveTo>
                  <a:lnTo>
                    <a:pt x="207" y="62"/>
                  </a:lnTo>
                  <a:lnTo>
                    <a:pt x="210" y="115"/>
                  </a:lnTo>
                  <a:lnTo>
                    <a:pt x="207" y="168"/>
                  </a:lnTo>
                  <a:lnTo>
                    <a:pt x="199" y="221"/>
                  </a:lnTo>
                  <a:lnTo>
                    <a:pt x="188" y="227"/>
                  </a:lnTo>
                  <a:lnTo>
                    <a:pt x="178" y="233"/>
                  </a:lnTo>
                  <a:lnTo>
                    <a:pt x="167" y="238"/>
                  </a:lnTo>
                  <a:lnTo>
                    <a:pt x="156" y="242"/>
                  </a:lnTo>
                  <a:lnTo>
                    <a:pt x="145" y="246"/>
                  </a:lnTo>
                  <a:lnTo>
                    <a:pt x="134" y="249"/>
                  </a:lnTo>
                  <a:lnTo>
                    <a:pt x="123" y="251"/>
                  </a:lnTo>
                  <a:lnTo>
                    <a:pt x="112" y="252"/>
                  </a:lnTo>
                  <a:lnTo>
                    <a:pt x="101" y="252"/>
                  </a:lnTo>
                  <a:lnTo>
                    <a:pt x="90" y="251"/>
                  </a:lnTo>
                  <a:lnTo>
                    <a:pt x="79" y="249"/>
                  </a:lnTo>
                  <a:lnTo>
                    <a:pt x="68" y="247"/>
                  </a:lnTo>
                  <a:lnTo>
                    <a:pt x="58" y="242"/>
                  </a:lnTo>
                  <a:lnTo>
                    <a:pt x="47" y="237"/>
                  </a:lnTo>
                  <a:lnTo>
                    <a:pt x="36" y="231"/>
                  </a:lnTo>
                  <a:lnTo>
                    <a:pt x="25" y="223"/>
                  </a:lnTo>
                  <a:lnTo>
                    <a:pt x="13" y="195"/>
                  </a:lnTo>
                  <a:lnTo>
                    <a:pt x="5" y="170"/>
                  </a:lnTo>
                  <a:lnTo>
                    <a:pt x="1" y="145"/>
                  </a:lnTo>
                  <a:lnTo>
                    <a:pt x="0" y="121"/>
                  </a:lnTo>
                  <a:lnTo>
                    <a:pt x="2" y="99"/>
                  </a:lnTo>
                  <a:lnTo>
                    <a:pt x="7" y="77"/>
                  </a:lnTo>
                  <a:lnTo>
                    <a:pt x="15" y="55"/>
                  </a:lnTo>
                  <a:lnTo>
                    <a:pt x="25" y="33"/>
                  </a:lnTo>
                  <a:lnTo>
                    <a:pt x="35" y="25"/>
                  </a:lnTo>
                  <a:lnTo>
                    <a:pt x="46" y="18"/>
                  </a:lnTo>
                  <a:lnTo>
                    <a:pt x="57" y="13"/>
                  </a:lnTo>
                  <a:lnTo>
                    <a:pt x="68" y="9"/>
                  </a:lnTo>
                  <a:lnTo>
                    <a:pt x="79" y="5"/>
                  </a:lnTo>
                  <a:lnTo>
                    <a:pt x="90" y="3"/>
                  </a:lnTo>
                  <a:lnTo>
                    <a:pt x="101" y="2"/>
                  </a:lnTo>
                  <a:lnTo>
                    <a:pt x="112" y="0"/>
                  </a:lnTo>
                  <a:lnTo>
                    <a:pt x="123" y="0"/>
                  </a:lnTo>
                  <a:lnTo>
                    <a:pt x="134" y="1"/>
                  </a:lnTo>
                  <a:lnTo>
                    <a:pt x="144" y="2"/>
                  </a:lnTo>
                  <a:lnTo>
                    <a:pt x="155" y="3"/>
                  </a:lnTo>
                  <a:lnTo>
                    <a:pt x="166" y="5"/>
                  </a:lnTo>
                  <a:lnTo>
                    <a:pt x="177" y="7"/>
                  </a:lnTo>
                  <a:lnTo>
                    <a:pt x="188" y="9"/>
                  </a:lnTo>
                  <a:lnTo>
                    <a:pt x="199" y="11"/>
                  </a:lnTo>
                  <a:close/>
                </a:path>
              </a:pathLst>
            </a:custGeom>
            <a:solidFill>
              <a:srgbClr val="3F84E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2" name="Freeform 125"/>
            <p:cNvSpPr>
              <a:spLocks/>
            </p:cNvSpPr>
            <p:nvPr/>
          </p:nvSpPr>
          <p:spPr bwMode="auto">
            <a:xfrm>
              <a:off x="2630" y="1940"/>
              <a:ext cx="197" cy="238"/>
            </a:xfrm>
            <a:custGeom>
              <a:avLst/>
              <a:gdLst>
                <a:gd name="T0" fmla="*/ 185 w 197"/>
                <a:gd name="T1" fmla="*/ 13 h 238"/>
                <a:gd name="T2" fmla="*/ 190 w 197"/>
                <a:gd name="T3" fmla="*/ 37 h 238"/>
                <a:gd name="T4" fmla="*/ 194 w 197"/>
                <a:gd name="T5" fmla="*/ 60 h 238"/>
                <a:gd name="T6" fmla="*/ 197 w 197"/>
                <a:gd name="T7" fmla="*/ 85 h 238"/>
                <a:gd name="T8" fmla="*/ 197 w 197"/>
                <a:gd name="T9" fmla="*/ 108 h 238"/>
                <a:gd name="T10" fmla="*/ 197 w 197"/>
                <a:gd name="T11" fmla="*/ 133 h 238"/>
                <a:gd name="T12" fmla="*/ 194 w 197"/>
                <a:gd name="T13" fmla="*/ 157 h 238"/>
                <a:gd name="T14" fmla="*/ 191 w 197"/>
                <a:gd name="T15" fmla="*/ 181 h 238"/>
                <a:gd name="T16" fmla="*/ 185 w 197"/>
                <a:gd name="T17" fmla="*/ 205 h 238"/>
                <a:gd name="T18" fmla="*/ 175 w 197"/>
                <a:gd name="T19" fmla="*/ 212 h 238"/>
                <a:gd name="T20" fmla="*/ 165 w 197"/>
                <a:gd name="T21" fmla="*/ 217 h 238"/>
                <a:gd name="T22" fmla="*/ 156 w 197"/>
                <a:gd name="T23" fmla="*/ 223 h 238"/>
                <a:gd name="T24" fmla="*/ 146 w 197"/>
                <a:gd name="T25" fmla="*/ 228 h 238"/>
                <a:gd name="T26" fmla="*/ 136 w 197"/>
                <a:gd name="T27" fmla="*/ 231 h 238"/>
                <a:gd name="T28" fmla="*/ 126 w 197"/>
                <a:gd name="T29" fmla="*/ 235 h 238"/>
                <a:gd name="T30" fmla="*/ 116 w 197"/>
                <a:gd name="T31" fmla="*/ 237 h 238"/>
                <a:gd name="T32" fmla="*/ 106 w 197"/>
                <a:gd name="T33" fmla="*/ 238 h 238"/>
                <a:gd name="T34" fmla="*/ 96 w 197"/>
                <a:gd name="T35" fmla="*/ 238 h 238"/>
                <a:gd name="T36" fmla="*/ 86 w 197"/>
                <a:gd name="T37" fmla="*/ 238 h 238"/>
                <a:gd name="T38" fmla="*/ 76 w 197"/>
                <a:gd name="T39" fmla="*/ 236 h 238"/>
                <a:gd name="T40" fmla="*/ 66 w 197"/>
                <a:gd name="T41" fmla="*/ 232 h 238"/>
                <a:gd name="T42" fmla="*/ 56 w 197"/>
                <a:gd name="T43" fmla="*/ 228 h 238"/>
                <a:gd name="T44" fmla="*/ 46 w 197"/>
                <a:gd name="T45" fmla="*/ 222 h 238"/>
                <a:gd name="T46" fmla="*/ 36 w 197"/>
                <a:gd name="T47" fmla="*/ 215 h 238"/>
                <a:gd name="T48" fmla="*/ 26 w 197"/>
                <a:gd name="T49" fmla="*/ 206 h 238"/>
                <a:gd name="T50" fmla="*/ 14 w 197"/>
                <a:gd name="T51" fmla="*/ 181 h 238"/>
                <a:gd name="T52" fmla="*/ 6 w 197"/>
                <a:gd name="T53" fmla="*/ 157 h 238"/>
                <a:gd name="T54" fmla="*/ 1 w 197"/>
                <a:gd name="T55" fmla="*/ 135 h 238"/>
                <a:gd name="T56" fmla="*/ 0 w 197"/>
                <a:gd name="T57" fmla="*/ 114 h 238"/>
                <a:gd name="T58" fmla="*/ 2 w 197"/>
                <a:gd name="T59" fmla="*/ 93 h 238"/>
                <a:gd name="T60" fmla="*/ 7 w 197"/>
                <a:gd name="T61" fmla="*/ 73 h 238"/>
                <a:gd name="T62" fmla="*/ 15 w 197"/>
                <a:gd name="T63" fmla="*/ 53 h 238"/>
                <a:gd name="T64" fmla="*/ 26 w 197"/>
                <a:gd name="T65" fmla="*/ 34 h 238"/>
                <a:gd name="T66" fmla="*/ 36 w 197"/>
                <a:gd name="T67" fmla="*/ 25 h 238"/>
                <a:gd name="T68" fmla="*/ 46 w 197"/>
                <a:gd name="T69" fmla="*/ 18 h 238"/>
                <a:gd name="T70" fmla="*/ 56 w 197"/>
                <a:gd name="T71" fmla="*/ 12 h 238"/>
                <a:gd name="T72" fmla="*/ 66 w 197"/>
                <a:gd name="T73" fmla="*/ 8 h 238"/>
                <a:gd name="T74" fmla="*/ 75 w 197"/>
                <a:gd name="T75" fmla="*/ 4 h 238"/>
                <a:gd name="T76" fmla="*/ 85 w 197"/>
                <a:gd name="T77" fmla="*/ 2 h 238"/>
                <a:gd name="T78" fmla="*/ 95 w 197"/>
                <a:gd name="T79" fmla="*/ 1 h 238"/>
                <a:gd name="T80" fmla="*/ 105 w 197"/>
                <a:gd name="T81" fmla="*/ 0 h 238"/>
                <a:gd name="T82" fmla="*/ 115 w 197"/>
                <a:gd name="T83" fmla="*/ 1 h 238"/>
                <a:gd name="T84" fmla="*/ 125 w 197"/>
                <a:gd name="T85" fmla="*/ 1 h 238"/>
                <a:gd name="T86" fmla="*/ 135 w 197"/>
                <a:gd name="T87" fmla="*/ 3 h 238"/>
                <a:gd name="T88" fmla="*/ 145 w 197"/>
                <a:gd name="T89" fmla="*/ 4 h 238"/>
                <a:gd name="T90" fmla="*/ 155 w 197"/>
                <a:gd name="T91" fmla="*/ 7 h 238"/>
                <a:gd name="T92" fmla="*/ 165 w 197"/>
                <a:gd name="T93" fmla="*/ 9 h 238"/>
                <a:gd name="T94" fmla="*/ 175 w 197"/>
                <a:gd name="T95" fmla="*/ 11 h 238"/>
                <a:gd name="T96" fmla="*/ 185 w 197"/>
                <a:gd name="T97" fmla="*/ 13 h 23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7"/>
                <a:gd name="T148" fmla="*/ 0 h 238"/>
                <a:gd name="T149" fmla="*/ 197 w 197"/>
                <a:gd name="T150" fmla="*/ 238 h 23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7" h="238">
                  <a:moveTo>
                    <a:pt x="185" y="13"/>
                  </a:moveTo>
                  <a:lnTo>
                    <a:pt x="190" y="37"/>
                  </a:lnTo>
                  <a:lnTo>
                    <a:pt x="194" y="60"/>
                  </a:lnTo>
                  <a:lnTo>
                    <a:pt x="197" y="85"/>
                  </a:lnTo>
                  <a:lnTo>
                    <a:pt x="197" y="108"/>
                  </a:lnTo>
                  <a:lnTo>
                    <a:pt x="197" y="133"/>
                  </a:lnTo>
                  <a:lnTo>
                    <a:pt x="194" y="157"/>
                  </a:lnTo>
                  <a:lnTo>
                    <a:pt x="191" y="181"/>
                  </a:lnTo>
                  <a:lnTo>
                    <a:pt x="185" y="205"/>
                  </a:lnTo>
                  <a:lnTo>
                    <a:pt x="175" y="212"/>
                  </a:lnTo>
                  <a:lnTo>
                    <a:pt x="165" y="217"/>
                  </a:lnTo>
                  <a:lnTo>
                    <a:pt x="156" y="223"/>
                  </a:lnTo>
                  <a:lnTo>
                    <a:pt x="146" y="228"/>
                  </a:lnTo>
                  <a:lnTo>
                    <a:pt x="136" y="231"/>
                  </a:lnTo>
                  <a:lnTo>
                    <a:pt x="126" y="235"/>
                  </a:lnTo>
                  <a:lnTo>
                    <a:pt x="116" y="237"/>
                  </a:lnTo>
                  <a:lnTo>
                    <a:pt x="106" y="238"/>
                  </a:lnTo>
                  <a:lnTo>
                    <a:pt x="96" y="238"/>
                  </a:lnTo>
                  <a:lnTo>
                    <a:pt x="86" y="238"/>
                  </a:lnTo>
                  <a:lnTo>
                    <a:pt x="76" y="236"/>
                  </a:lnTo>
                  <a:lnTo>
                    <a:pt x="66" y="232"/>
                  </a:lnTo>
                  <a:lnTo>
                    <a:pt x="56" y="228"/>
                  </a:lnTo>
                  <a:lnTo>
                    <a:pt x="46" y="222"/>
                  </a:lnTo>
                  <a:lnTo>
                    <a:pt x="36" y="215"/>
                  </a:lnTo>
                  <a:lnTo>
                    <a:pt x="26" y="206"/>
                  </a:lnTo>
                  <a:lnTo>
                    <a:pt x="14" y="181"/>
                  </a:lnTo>
                  <a:lnTo>
                    <a:pt x="6" y="157"/>
                  </a:lnTo>
                  <a:lnTo>
                    <a:pt x="1" y="135"/>
                  </a:lnTo>
                  <a:lnTo>
                    <a:pt x="0" y="114"/>
                  </a:lnTo>
                  <a:lnTo>
                    <a:pt x="2" y="93"/>
                  </a:lnTo>
                  <a:lnTo>
                    <a:pt x="7" y="73"/>
                  </a:lnTo>
                  <a:lnTo>
                    <a:pt x="15" y="53"/>
                  </a:lnTo>
                  <a:lnTo>
                    <a:pt x="26" y="34"/>
                  </a:lnTo>
                  <a:lnTo>
                    <a:pt x="36" y="25"/>
                  </a:lnTo>
                  <a:lnTo>
                    <a:pt x="46" y="18"/>
                  </a:lnTo>
                  <a:lnTo>
                    <a:pt x="56" y="12"/>
                  </a:lnTo>
                  <a:lnTo>
                    <a:pt x="66" y="8"/>
                  </a:lnTo>
                  <a:lnTo>
                    <a:pt x="75" y="4"/>
                  </a:lnTo>
                  <a:lnTo>
                    <a:pt x="85" y="2"/>
                  </a:lnTo>
                  <a:lnTo>
                    <a:pt x="95" y="1"/>
                  </a:lnTo>
                  <a:lnTo>
                    <a:pt x="105" y="0"/>
                  </a:lnTo>
                  <a:lnTo>
                    <a:pt x="115" y="1"/>
                  </a:lnTo>
                  <a:lnTo>
                    <a:pt x="125" y="1"/>
                  </a:lnTo>
                  <a:lnTo>
                    <a:pt x="135" y="3"/>
                  </a:lnTo>
                  <a:lnTo>
                    <a:pt x="145" y="4"/>
                  </a:lnTo>
                  <a:lnTo>
                    <a:pt x="155" y="7"/>
                  </a:lnTo>
                  <a:lnTo>
                    <a:pt x="165" y="9"/>
                  </a:lnTo>
                  <a:lnTo>
                    <a:pt x="175" y="11"/>
                  </a:lnTo>
                  <a:lnTo>
                    <a:pt x="185" y="13"/>
                  </a:lnTo>
                  <a:close/>
                </a:path>
              </a:pathLst>
            </a:custGeom>
            <a:solidFill>
              <a:srgbClr val="4C87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3" name="Freeform 126"/>
            <p:cNvSpPr>
              <a:spLocks/>
            </p:cNvSpPr>
            <p:nvPr/>
          </p:nvSpPr>
          <p:spPr bwMode="auto">
            <a:xfrm>
              <a:off x="2634" y="1946"/>
              <a:ext cx="186" cy="225"/>
            </a:xfrm>
            <a:custGeom>
              <a:avLst/>
              <a:gdLst>
                <a:gd name="T0" fmla="*/ 172 w 186"/>
                <a:gd name="T1" fmla="*/ 15 h 225"/>
                <a:gd name="T2" fmla="*/ 178 w 186"/>
                <a:gd name="T3" fmla="*/ 37 h 225"/>
                <a:gd name="T4" fmla="*/ 182 w 186"/>
                <a:gd name="T5" fmla="*/ 59 h 225"/>
                <a:gd name="T6" fmla="*/ 185 w 186"/>
                <a:gd name="T7" fmla="*/ 80 h 225"/>
                <a:gd name="T8" fmla="*/ 186 w 186"/>
                <a:gd name="T9" fmla="*/ 102 h 225"/>
                <a:gd name="T10" fmla="*/ 185 w 186"/>
                <a:gd name="T11" fmla="*/ 124 h 225"/>
                <a:gd name="T12" fmla="*/ 183 w 186"/>
                <a:gd name="T13" fmla="*/ 146 h 225"/>
                <a:gd name="T14" fmla="*/ 178 w 186"/>
                <a:gd name="T15" fmla="*/ 167 h 225"/>
                <a:gd name="T16" fmla="*/ 172 w 186"/>
                <a:gd name="T17" fmla="*/ 189 h 225"/>
                <a:gd name="T18" fmla="*/ 163 w 186"/>
                <a:gd name="T19" fmla="*/ 196 h 225"/>
                <a:gd name="T20" fmla="*/ 154 w 186"/>
                <a:gd name="T21" fmla="*/ 202 h 225"/>
                <a:gd name="T22" fmla="*/ 145 w 186"/>
                <a:gd name="T23" fmla="*/ 208 h 225"/>
                <a:gd name="T24" fmla="*/ 136 w 186"/>
                <a:gd name="T25" fmla="*/ 213 h 225"/>
                <a:gd name="T26" fmla="*/ 127 w 186"/>
                <a:gd name="T27" fmla="*/ 217 h 225"/>
                <a:gd name="T28" fmla="*/ 118 w 186"/>
                <a:gd name="T29" fmla="*/ 221 h 225"/>
                <a:gd name="T30" fmla="*/ 110 w 186"/>
                <a:gd name="T31" fmla="*/ 224 h 225"/>
                <a:gd name="T32" fmla="*/ 100 w 186"/>
                <a:gd name="T33" fmla="*/ 225 h 225"/>
                <a:gd name="T34" fmla="*/ 91 w 186"/>
                <a:gd name="T35" fmla="*/ 225 h 225"/>
                <a:gd name="T36" fmla="*/ 82 w 186"/>
                <a:gd name="T37" fmla="*/ 224 h 225"/>
                <a:gd name="T38" fmla="*/ 73 w 186"/>
                <a:gd name="T39" fmla="*/ 222 h 225"/>
                <a:gd name="T40" fmla="*/ 64 w 186"/>
                <a:gd name="T41" fmla="*/ 219 h 225"/>
                <a:gd name="T42" fmla="*/ 55 w 186"/>
                <a:gd name="T43" fmla="*/ 214 h 225"/>
                <a:gd name="T44" fmla="*/ 46 w 186"/>
                <a:gd name="T45" fmla="*/ 207 h 225"/>
                <a:gd name="T46" fmla="*/ 37 w 186"/>
                <a:gd name="T47" fmla="*/ 200 h 225"/>
                <a:gd name="T48" fmla="*/ 28 w 186"/>
                <a:gd name="T49" fmla="*/ 190 h 225"/>
                <a:gd name="T50" fmla="*/ 15 w 186"/>
                <a:gd name="T51" fmla="*/ 168 h 225"/>
                <a:gd name="T52" fmla="*/ 7 w 186"/>
                <a:gd name="T53" fmla="*/ 146 h 225"/>
                <a:gd name="T54" fmla="*/ 2 w 186"/>
                <a:gd name="T55" fmla="*/ 126 h 225"/>
                <a:gd name="T56" fmla="*/ 0 w 186"/>
                <a:gd name="T57" fmla="*/ 106 h 225"/>
                <a:gd name="T58" fmla="*/ 2 w 186"/>
                <a:gd name="T59" fmla="*/ 88 h 225"/>
                <a:gd name="T60" fmla="*/ 8 w 186"/>
                <a:gd name="T61" fmla="*/ 70 h 225"/>
                <a:gd name="T62" fmla="*/ 17 w 186"/>
                <a:gd name="T63" fmla="*/ 52 h 225"/>
                <a:gd name="T64" fmla="*/ 28 w 186"/>
                <a:gd name="T65" fmla="*/ 34 h 225"/>
                <a:gd name="T66" fmla="*/ 37 w 186"/>
                <a:gd name="T67" fmla="*/ 25 h 225"/>
                <a:gd name="T68" fmla="*/ 46 w 186"/>
                <a:gd name="T69" fmla="*/ 17 h 225"/>
                <a:gd name="T70" fmla="*/ 55 w 186"/>
                <a:gd name="T71" fmla="*/ 12 h 225"/>
                <a:gd name="T72" fmla="*/ 64 w 186"/>
                <a:gd name="T73" fmla="*/ 7 h 225"/>
                <a:gd name="T74" fmla="*/ 73 w 186"/>
                <a:gd name="T75" fmla="*/ 3 h 225"/>
                <a:gd name="T76" fmla="*/ 82 w 186"/>
                <a:gd name="T77" fmla="*/ 1 h 225"/>
                <a:gd name="T78" fmla="*/ 90 w 186"/>
                <a:gd name="T79" fmla="*/ 0 h 225"/>
                <a:gd name="T80" fmla="*/ 100 w 186"/>
                <a:gd name="T81" fmla="*/ 0 h 225"/>
                <a:gd name="T82" fmla="*/ 109 w 186"/>
                <a:gd name="T83" fmla="*/ 1 h 225"/>
                <a:gd name="T84" fmla="*/ 118 w 186"/>
                <a:gd name="T85" fmla="*/ 2 h 225"/>
                <a:gd name="T86" fmla="*/ 127 w 186"/>
                <a:gd name="T87" fmla="*/ 3 h 225"/>
                <a:gd name="T88" fmla="*/ 136 w 186"/>
                <a:gd name="T89" fmla="*/ 5 h 225"/>
                <a:gd name="T90" fmla="*/ 145 w 186"/>
                <a:gd name="T91" fmla="*/ 8 h 225"/>
                <a:gd name="T92" fmla="*/ 154 w 186"/>
                <a:gd name="T93" fmla="*/ 10 h 225"/>
                <a:gd name="T94" fmla="*/ 163 w 186"/>
                <a:gd name="T95" fmla="*/ 13 h 225"/>
                <a:gd name="T96" fmla="*/ 172 w 186"/>
                <a:gd name="T97" fmla="*/ 15 h 22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86"/>
                <a:gd name="T148" fmla="*/ 0 h 225"/>
                <a:gd name="T149" fmla="*/ 186 w 186"/>
                <a:gd name="T150" fmla="*/ 225 h 22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86" h="225">
                  <a:moveTo>
                    <a:pt x="172" y="15"/>
                  </a:moveTo>
                  <a:lnTo>
                    <a:pt x="178" y="37"/>
                  </a:lnTo>
                  <a:lnTo>
                    <a:pt x="182" y="59"/>
                  </a:lnTo>
                  <a:lnTo>
                    <a:pt x="185" y="80"/>
                  </a:lnTo>
                  <a:lnTo>
                    <a:pt x="186" y="102"/>
                  </a:lnTo>
                  <a:lnTo>
                    <a:pt x="185" y="124"/>
                  </a:lnTo>
                  <a:lnTo>
                    <a:pt x="183" y="146"/>
                  </a:lnTo>
                  <a:lnTo>
                    <a:pt x="178" y="167"/>
                  </a:lnTo>
                  <a:lnTo>
                    <a:pt x="172" y="189"/>
                  </a:lnTo>
                  <a:lnTo>
                    <a:pt x="163" y="196"/>
                  </a:lnTo>
                  <a:lnTo>
                    <a:pt x="154" y="202"/>
                  </a:lnTo>
                  <a:lnTo>
                    <a:pt x="145" y="208"/>
                  </a:lnTo>
                  <a:lnTo>
                    <a:pt x="136" y="213"/>
                  </a:lnTo>
                  <a:lnTo>
                    <a:pt x="127" y="217"/>
                  </a:lnTo>
                  <a:lnTo>
                    <a:pt x="118" y="221"/>
                  </a:lnTo>
                  <a:lnTo>
                    <a:pt x="110" y="224"/>
                  </a:lnTo>
                  <a:lnTo>
                    <a:pt x="100" y="225"/>
                  </a:lnTo>
                  <a:lnTo>
                    <a:pt x="91" y="225"/>
                  </a:lnTo>
                  <a:lnTo>
                    <a:pt x="82" y="224"/>
                  </a:lnTo>
                  <a:lnTo>
                    <a:pt x="73" y="222"/>
                  </a:lnTo>
                  <a:lnTo>
                    <a:pt x="64" y="219"/>
                  </a:lnTo>
                  <a:lnTo>
                    <a:pt x="55" y="214"/>
                  </a:lnTo>
                  <a:lnTo>
                    <a:pt x="46" y="207"/>
                  </a:lnTo>
                  <a:lnTo>
                    <a:pt x="37" y="200"/>
                  </a:lnTo>
                  <a:lnTo>
                    <a:pt x="28" y="190"/>
                  </a:lnTo>
                  <a:lnTo>
                    <a:pt x="15" y="168"/>
                  </a:lnTo>
                  <a:lnTo>
                    <a:pt x="7" y="146"/>
                  </a:lnTo>
                  <a:lnTo>
                    <a:pt x="2" y="126"/>
                  </a:lnTo>
                  <a:lnTo>
                    <a:pt x="0" y="106"/>
                  </a:lnTo>
                  <a:lnTo>
                    <a:pt x="2" y="88"/>
                  </a:lnTo>
                  <a:lnTo>
                    <a:pt x="8" y="70"/>
                  </a:lnTo>
                  <a:lnTo>
                    <a:pt x="17" y="52"/>
                  </a:lnTo>
                  <a:lnTo>
                    <a:pt x="28" y="34"/>
                  </a:lnTo>
                  <a:lnTo>
                    <a:pt x="37" y="25"/>
                  </a:lnTo>
                  <a:lnTo>
                    <a:pt x="46" y="17"/>
                  </a:lnTo>
                  <a:lnTo>
                    <a:pt x="55" y="12"/>
                  </a:lnTo>
                  <a:lnTo>
                    <a:pt x="64" y="7"/>
                  </a:lnTo>
                  <a:lnTo>
                    <a:pt x="73" y="3"/>
                  </a:lnTo>
                  <a:lnTo>
                    <a:pt x="82" y="1"/>
                  </a:lnTo>
                  <a:lnTo>
                    <a:pt x="90" y="0"/>
                  </a:lnTo>
                  <a:lnTo>
                    <a:pt x="100" y="0"/>
                  </a:lnTo>
                  <a:lnTo>
                    <a:pt x="109" y="1"/>
                  </a:lnTo>
                  <a:lnTo>
                    <a:pt x="118" y="2"/>
                  </a:lnTo>
                  <a:lnTo>
                    <a:pt x="127" y="3"/>
                  </a:lnTo>
                  <a:lnTo>
                    <a:pt x="136" y="5"/>
                  </a:lnTo>
                  <a:lnTo>
                    <a:pt x="145" y="8"/>
                  </a:lnTo>
                  <a:lnTo>
                    <a:pt x="154" y="10"/>
                  </a:lnTo>
                  <a:lnTo>
                    <a:pt x="163" y="13"/>
                  </a:lnTo>
                  <a:lnTo>
                    <a:pt x="172" y="15"/>
                  </a:lnTo>
                  <a:close/>
                </a:path>
              </a:pathLst>
            </a:custGeom>
            <a:solidFill>
              <a:srgbClr val="5689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4" name="Freeform 127"/>
            <p:cNvSpPr>
              <a:spLocks/>
            </p:cNvSpPr>
            <p:nvPr/>
          </p:nvSpPr>
          <p:spPr bwMode="auto">
            <a:xfrm>
              <a:off x="2417" y="1927"/>
              <a:ext cx="95" cy="177"/>
            </a:xfrm>
            <a:custGeom>
              <a:avLst/>
              <a:gdLst>
                <a:gd name="T0" fmla="*/ 0 w 95"/>
                <a:gd name="T1" fmla="*/ 9 h 177"/>
                <a:gd name="T2" fmla="*/ 95 w 95"/>
                <a:gd name="T3" fmla="*/ 0 h 177"/>
                <a:gd name="T4" fmla="*/ 95 w 95"/>
                <a:gd name="T5" fmla="*/ 6 h 177"/>
                <a:gd name="T6" fmla="*/ 4 w 95"/>
                <a:gd name="T7" fmla="*/ 17 h 177"/>
                <a:gd name="T8" fmla="*/ 5 w 95"/>
                <a:gd name="T9" fmla="*/ 177 h 177"/>
                <a:gd name="T10" fmla="*/ 0 w 95"/>
                <a:gd name="T11" fmla="*/ 177 h 177"/>
                <a:gd name="T12" fmla="*/ 0 w 95"/>
                <a:gd name="T13" fmla="*/ 9 h 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5"/>
                <a:gd name="T22" fmla="*/ 0 h 177"/>
                <a:gd name="T23" fmla="*/ 95 w 95"/>
                <a:gd name="T24" fmla="*/ 177 h 17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5" h="177">
                  <a:moveTo>
                    <a:pt x="0" y="9"/>
                  </a:moveTo>
                  <a:lnTo>
                    <a:pt x="95" y="0"/>
                  </a:lnTo>
                  <a:lnTo>
                    <a:pt x="95" y="6"/>
                  </a:lnTo>
                  <a:lnTo>
                    <a:pt x="4" y="17"/>
                  </a:lnTo>
                  <a:lnTo>
                    <a:pt x="5" y="177"/>
                  </a:lnTo>
                  <a:lnTo>
                    <a:pt x="0" y="17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5" name="Freeform 128"/>
            <p:cNvSpPr>
              <a:spLocks/>
            </p:cNvSpPr>
            <p:nvPr/>
          </p:nvSpPr>
          <p:spPr bwMode="auto">
            <a:xfrm>
              <a:off x="2418" y="1949"/>
              <a:ext cx="94" cy="15"/>
            </a:xfrm>
            <a:custGeom>
              <a:avLst/>
              <a:gdLst>
                <a:gd name="T0" fmla="*/ 2 w 94"/>
                <a:gd name="T1" fmla="*/ 7 h 15"/>
                <a:gd name="T2" fmla="*/ 94 w 94"/>
                <a:gd name="T3" fmla="*/ 0 h 15"/>
                <a:gd name="T4" fmla="*/ 94 w 94"/>
                <a:gd name="T5" fmla="*/ 7 h 15"/>
                <a:gd name="T6" fmla="*/ 0 w 94"/>
                <a:gd name="T7" fmla="*/ 15 h 15"/>
                <a:gd name="T8" fmla="*/ 2 w 94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15"/>
                <a:gd name="T17" fmla="*/ 94 w 9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15">
                  <a:moveTo>
                    <a:pt x="2" y="7"/>
                  </a:moveTo>
                  <a:lnTo>
                    <a:pt x="94" y="0"/>
                  </a:lnTo>
                  <a:lnTo>
                    <a:pt x="94" y="7"/>
                  </a:lnTo>
                  <a:lnTo>
                    <a:pt x="0" y="15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6" name="Freeform 129"/>
            <p:cNvSpPr>
              <a:spLocks/>
            </p:cNvSpPr>
            <p:nvPr/>
          </p:nvSpPr>
          <p:spPr bwMode="auto">
            <a:xfrm>
              <a:off x="2420" y="1979"/>
              <a:ext cx="91" cy="13"/>
            </a:xfrm>
            <a:custGeom>
              <a:avLst/>
              <a:gdLst>
                <a:gd name="T0" fmla="*/ 2 w 91"/>
                <a:gd name="T1" fmla="*/ 6 h 13"/>
                <a:gd name="T2" fmla="*/ 91 w 91"/>
                <a:gd name="T3" fmla="*/ 0 h 13"/>
                <a:gd name="T4" fmla="*/ 91 w 91"/>
                <a:gd name="T5" fmla="*/ 7 h 13"/>
                <a:gd name="T6" fmla="*/ 0 w 91"/>
                <a:gd name="T7" fmla="*/ 13 h 13"/>
                <a:gd name="T8" fmla="*/ 2 w 91"/>
                <a:gd name="T9" fmla="*/ 6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3"/>
                <a:gd name="T17" fmla="*/ 91 w 91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3">
                  <a:moveTo>
                    <a:pt x="2" y="6"/>
                  </a:moveTo>
                  <a:lnTo>
                    <a:pt x="91" y="0"/>
                  </a:lnTo>
                  <a:lnTo>
                    <a:pt x="91" y="7"/>
                  </a:lnTo>
                  <a:lnTo>
                    <a:pt x="0" y="13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7" name="Freeform 130"/>
            <p:cNvSpPr>
              <a:spLocks/>
            </p:cNvSpPr>
            <p:nvPr/>
          </p:nvSpPr>
          <p:spPr bwMode="auto">
            <a:xfrm>
              <a:off x="2420" y="1979"/>
              <a:ext cx="91" cy="11"/>
            </a:xfrm>
            <a:custGeom>
              <a:avLst/>
              <a:gdLst>
                <a:gd name="T0" fmla="*/ 2 w 91"/>
                <a:gd name="T1" fmla="*/ 6 h 11"/>
                <a:gd name="T2" fmla="*/ 91 w 91"/>
                <a:gd name="T3" fmla="*/ 0 h 11"/>
                <a:gd name="T4" fmla="*/ 91 w 91"/>
                <a:gd name="T5" fmla="*/ 5 h 11"/>
                <a:gd name="T6" fmla="*/ 0 w 91"/>
                <a:gd name="T7" fmla="*/ 11 h 11"/>
                <a:gd name="T8" fmla="*/ 2 w 91"/>
                <a:gd name="T9" fmla="*/ 6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11"/>
                <a:gd name="T17" fmla="*/ 91 w 91"/>
                <a:gd name="T18" fmla="*/ 11 h 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11">
                  <a:moveTo>
                    <a:pt x="2" y="6"/>
                  </a:moveTo>
                  <a:lnTo>
                    <a:pt x="91" y="0"/>
                  </a:lnTo>
                  <a:lnTo>
                    <a:pt x="91" y="5"/>
                  </a:lnTo>
                  <a:lnTo>
                    <a:pt x="0" y="11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8" name="Freeform 131"/>
            <p:cNvSpPr>
              <a:spLocks/>
            </p:cNvSpPr>
            <p:nvPr/>
          </p:nvSpPr>
          <p:spPr bwMode="auto">
            <a:xfrm>
              <a:off x="2418" y="2024"/>
              <a:ext cx="94" cy="12"/>
            </a:xfrm>
            <a:custGeom>
              <a:avLst/>
              <a:gdLst>
                <a:gd name="T0" fmla="*/ 2 w 94"/>
                <a:gd name="T1" fmla="*/ 5 h 12"/>
                <a:gd name="T2" fmla="*/ 94 w 94"/>
                <a:gd name="T3" fmla="*/ 0 h 12"/>
                <a:gd name="T4" fmla="*/ 94 w 94"/>
                <a:gd name="T5" fmla="*/ 7 h 12"/>
                <a:gd name="T6" fmla="*/ 0 w 94"/>
                <a:gd name="T7" fmla="*/ 12 h 12"/>
                <a:gd name="T8" fmla="*/ 2 w 94"/>
                <a:gd name="T9" fmla="*/ 5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12"/>
                <a:gd name="T17" fmla="*/ 94 w 94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12">
                  <a:moveTo>
                    <a:pt x="2" y="5"/>
                  </a:moveTo>
                  <a:lnTo>
                    <a:pt x="94" y="0"/>
                  </a:lnTo>
                  <a:lnTo>
                    <a:pt x="94" y="7"/>
                  </a:lnTo>
                  <a:lnTo>
                    <a:pt x="0" y="12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69" name="Freeform 132"/>
            <p:cNvSpPr>
              <a:spLocks/>
            </p:cNvSpPr>
            <p:nvPr/>
          </p:nvSpPr>
          <p:spPr bwMode="auto">
            <a:xfrm>
              <a:off x="2421" y="1994"/>
              <a:ext cx="91" cy="36"/>
            </a:xfrm>
            <a:custGeom>
              <a:avLst/>
              <a:gdLst>
                <a:gd name="T0" fmla="*/ 0 w 91"/>
                <a:gd name="T1" fmla="*/ 4 h 36"/>
                <a:gd name="T2" fmla="*/ 91 w 91"/>
                <a:gd name="T3" fmla="*/ 0 h 36"/>
                <a:gd name="T4" fmla="*/ 91 w 91"/>
                <a:gd name="T5" fmla="*/ 34 h 36"/>
                <a:gd name="T6" fmla="*/ 0 w 91"/>
                <a:gd name="T7" fmla="*/ 36 h 36"/>
                <a:gd name="T8" fmla="*/ 0 w 91"/>
                <a:gd name="T9" fmla="*/ 4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1"/>
                <a:gd name="T16" fmla="*/ 0 h 36"/>
                <a:gd name="T17" fmla="*/ 91 w 91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1" h="36">
                  <a:moveTo>
                    <a:pt x="0" y="4"/>
                  </a:moveTo>
                  <a:lnTo>
                    <a:pt x="91" y="0"/>
                  </a:lnTo>
                  <a:lnTo>
                    <a:pt x="91" y="34"/>
                  </a:lnTo>
                  <a:lnTo>
                    <a:pt x="0" y="3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0" name="Freeform 133"/>
            <p:cNvSpPr>
              <a:spLocks/>
            </p:cNvSpPr>
            <p:nvPr/>
          </p:nvSpPr>
          <p:spPr bwMode="auto">
            <a:xfrm>
              <a:off x="2420" y="2096"/>
              <a:ext cx="94" cy="10"/>
            </a:xfrm>
            <a:custGeom>
              <a:avLst/>
              <a:gdLst>
                <a:gd name="T0" fmla="*/ 2 w 94"/>
                <a:gd name="T1" fmla="*/ 2 h 10"/>
                <a:gd name="T2" fmla="*/ 94 w 94"/>
                <a:gd name="T3" fmla="*/ 0 h 10"/>
                <a:gd name="T4" fmla="*/ 94 w 94"/>
                <a:gd name="T5" fmla="*/ 7 h 10"/>
                <a:gd name="T6" fmla="*/ 0 w 94"/>
                <a:gd name="T7" fmla="*/ 10 h 10"/>
                <a:gd name="T8" fmla="*/ 2 w 94"/>
                <a:gd name="T9" fmla="*/ 2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10"/>
                <a:gd name="T17" fmla="*/ 94 w 9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10">
                  <a:moveTo>
                    <a:pt x="2" y="2"/>
                  </a:moveTo>
                  <a:lnTo>
                    <a:pt x="94" y="0"/>
                  </a:lnTo>
                  <a:lnTo>
                    <a:pt x="94" y="7"/>
                  </a:lnTo>
                  <a:lnTo>
                    <a:pt x="0" y="1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1" name="Freeform 134"/>
            <p:cNvSpPr>
              <a:spLocks/>
            </p:cNvSpPr>
            <p:nvPr/>
          </p:nvSpPr>
          <p:spPr bwMode="auto">
            <a:xfrm>
              <a:off x="2613" y="2309"/>
              <a:ext cx="245" cy="24"/>
            </a:xfrm>
            <a:custGeom>
              <a:avLst/>
              <a:gdLst>
                <a:gd name="T0" fmla="*/ 1 w 245"/>
                <a:gd name="T1" fmla="*/ 0 h 24"/>
                <a:gd name="T2" fmla="*/ 245 w 245"/>
                <a:gd name="T3" fmla="*/ 7 h 24"/>
                <a:gd name="T4" fmla="*/ 245 w 245"/>
                <a:gd name="T5" fmla="*/ 19 h 24"/>
                <a:gd name="T6" fmla="*/ 3 w 245"/>
                <a:gd name="T7" fmla="*/ 14 h 24"/>
                <a:gd name="T8" fmla="*/ 0 w 245"/>
                <a:gd name="T9" fmla="*/ 24 h 24"/>
                <a:gd name="T10" fmla="*/ 1 w 245"/>
                <a:gd name="T11" fmla="*/ 0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5"/>
                <a:gd name="T19" fmla="*/ 0 h 24"/>
                <a:gd name="T20" fmla="*/ 245 w 245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5" h="24">
                  <a:moveTo>
                    <a:pt x="1" y="0"/>
                  </a:moveTo>
                  <a:lnTo>
                    <a:pt x="245" y="7"/>
                  </a:lnTo>
                  <a:lnTo>
                    <a:pt x="245" y="19"/>
                  </a:lnTo>
                  <a:lnTo>
                    <a:pt x="3" y="14"/>
                  </a:lnTo>
                  <a:lnTo>
                    <a:pt x="0" y="2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4F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2" name="Freeform 135"/>
            <p:cNvSpPr>
              <a:spLocks/>
            </p:cNvSpPr>
            <p:nvPr/>
          </p:nvSpPr>
          <p:spPr bwMode="auto">
            <a:xfrm>
              <a:off x="2616" y="2323"/>
              <a:ext cx="242" cy="12"/>
            </a:xfrm>
            <a:custGeom>
              <a:avLst/>
              <a:gdLst>
                <a:gd name="T0" fmla="*/ 2 w 242"/>
                <a:gd name="T1" fmla="*/ 0 h 12"/>
                <a:gd name="T2" fmla="*/ 242 w 242"/>
                <a:gd name="T3" fmla="*/ 5 h 12"/>
                <a:gd name="T4" fmla="*/ 242 w 242"/>
                <a:gd name="T5" fmla="*/ 12 h 12"/>
                <a:gd name="T6" fmla="*/ 0 w 242"/>
                <a:gd name="T7" fmla="*/ 5 h 12"/>
                <a:gd name="T8" fmla="*/ 2 w 242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2"/>
                <a:gd name="T16" fmla="*/ 0 h 12"/>
                <a:gd name="T17" fmla="*/ 242 w 242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2" h="12">
                  <a:moveTo>
                    <a:pt x="2" y="0"/>
                  </a:moveTo>
                  <a:lnTo>
                    <a:pt x="242" y="5"/>
                  </a:lnTo>
                  <a:lnTo>
                    <a:pt x="242" y="12"/>
                  </a:lnTo>
                  <a:lnTo>
                    <a:pt x="0" y="5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3" name="Rectangle 136"/>
            <p:cNvSpPr>
              <a:spLocks noChangeArrowheads="1"/>
            </p:cNvSpPr>
            <p:nvPr/>
          </p:nvSpPr>
          <p:spPr bwMode="auto">
            <a:xfrm>
              <a:off x="2618" y="2313"/>
              <a:ext cx="45" cy="7"/>
            </a:xfrm>
            <a:prstGeom prst="rect">
              <a:avLst/>
            </a:pr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4" name="Freeform 137"/>
            <p:cNvSpPr>
              <a:spLocks/>
            </p:cNvSpPr>
            <p:nvPr/>
          </p:nvSpPr>
          <p:spPr bwMode="auto">
            <a:xfrm>
              <a:off x="2669" y="2313"/>
              <a:ext cx="46" cy="8"/>
            </a:xfrm>
            <a:custGeom>
              <a:avLst/>
              <a:gdLst>
                <a:gd name="T0" fmla="*/ 0 w 46"/>
                <a:gd name="T1" fmla="*/ 0 h 8"/>
                <a:gd name="T2" fmla="*/ 46 w 46"/>
                <a:gd name="T3" fmla="*/ 1 h 8"/>
                <a:gd name="T4" fmla="*/ 46 w 46"/>
                <a:gd name="T5" fmla="*/ 8 h 8"/>
                <a:gd name="T6" fmla="*/ 0 w 46"/>
                <a:gd name="T7" fmla="*/ 7 h 8"/>
                <a:gd name="T8" fmla="*/ 0 w 46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8"/>
                <a:gd name="T17" fmla="*/ 46 w 4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8">
                  <a:moveTo>
                    <a:pt x="0" y="0"/>
                  </a:moveTo>
                  <a:lnTo>
                    <a:pt x="46" y="1"/>
                  </a:lnTo>
                  <a:lnTo>
                    <a:pt x="46" y="8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5" name="Freeform 138"/>
            <p:cNvSpPr>
              <a:spLocks/>
            </p:cNvSpPr>
            <p:nvPr/>
          </p:nvSpPr>
          <p:spPr bwMode="auto">
            <a:xfrm>
              <a:off x="2721" y="2314"/>
              <a:ext cx="46" cy="8"/>
            </a:xfrm>
            <a:custGeom>
              <a:avLst/>
              <a:gdLst>
                <a:gd name="T0" fmla="*/ 0 w 46"/>
                <a:gd name="T1" fmla="*/ 0 h 8"/>
                <a:gd name="T2" fmla="*/ 46 w 46"/>
                <a:gd name="T3" fmla="*/ 1 h 8"/>
                <a:gd name="T4" fmla="*/ 46 w 46"/>
                <a:gd name="T5" fmla="*/ 8 h 8"/>
                <a:gd name="T6" fmla="*/ 0 w 46"/>
                <a:gd name="T7" fmla="*/ 7 h 8"/>
                <a:gd name="T8" fmla="*/ 0 w 46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8"/>
                <a:gd name="T17" fmla="*/ 46 w 4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8">
                  <a:moveTo>
                    <a:pt x="0" y="0"/>
                  </a:moveTo>
                  <a:lnTo>
                    <a:pt x="46" y="1"/>
                  </a:lnTo>
                  <a:lnTo>
                    <a:pt x="46" y="8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6" name="Freeform 139"/>
            <p:cNvSpPr>
              <a:spLocks/>
            </p:cNvSpPr>
            <p:nvPr/>
          </p:nvSpPr>
          <p:spPr bwMode="auto">
            <a:xfrm>
              <a:off x="2783" y="2316"/>
              <a:ext cx="47" cy="8"/>
            </a:xfrm>
            <a:custGeom>
              <a:avLst/>
              <a:gdLst>
                <a:gd name="T0" fmla="*/ 0 w 47"/>
                <a:gd name="T1" fmla="*/ 0 h 8"/>
                <a:gd name="T2" fmla="*/ 47 w 47"/>
                <a:gd name="T3" fmla="*/ 1 h 8"/>
                <a:gd name="T4" fmla="*/ 47 w 47"/>
                <a:gd name="T5" fmla="*/ 8 h 8"/>
                <a:gd name="T6" fmla="*/ 0 w 47"/>
                <a:gd name="T7" fmla="*/ 7 h 8"/>
                <a:gd name="T8" fmla="*/ 0 w 47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8"/>
                <a:gd name="T17" fmla="*/ 47 w 47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8">
                  <a:moveTo>
                    <a:pt x="0" y="0"/>
                  </a:moveTo>
                  <a:lnTo>
                    <a:pt x="47" y="1"/>
                  </a:lnTo>
                  <a:lnTo>
                    <a:pt x="47" y="8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7" name="Freeform 140"/>
            <p:cNvSpPr>
              <a:spLocks/>
            </p:cNvSpPr>
            <p:nvPr/>
          </p:nvSpPr>
          <p:spPr bwMode="auto">
            <a:xfrm>
              <a:off x="2618" y="2314"/>
              <a:ext cx="45" cy="5"/>
            </a:xfrm>
            <a:custGeom>
              <a:avLst/>
              <a:gdLst>
                <a:gd name="T0" fmla="*/ 0 w 45"/>
                <a:gd name="T1" fmla="*/ 0 h 5"/>
                <a:gd name="T2" fmla="*/ 45 w 45"/>
                <a:gd name="T3" fmla="*/ 2 h 5"/>
                <a:gd name="T4" fmla="*/ 45 w 45"/>
                <a:gd name="T5" fmla="*/ 5 h 5"/>
                <a:gd name="T6" fmla="*/ 0 w 45"/>
                <a:gd name="T7" fmla="*/ 4 h 5"/>
                <a:gd name="T8" fmla="*/ 0 w 4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5"/>
                <a:gd name="T16" fmla="*/ 0 h 5"/>
                <a:gd name="T17" fmla="*/ 45 w 4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5" h="5">
                  <a:moveTo>
                    <a:pt x="0" y="0"/>
                  </a:moveTo>
                  <a:lnTo>
                    <a:pt x="45" y="2"/>
                  </a:lnTo>
                  <a:lnTo>
                    <a:pt x="45" y="5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8" name="Freeform 141"/>
            <p:cNvSpPr>
              <a:spLocks/>
            </p:cNvSpPr>
            <p:nvPr/>
          </p:nvSpPr>
          <p:spPr bwMode="auto">
            <a:xfrm>
              <a:off x="2669" y="2315"/>
              <a:ext cx="46" cy="4"/>
            </a:xfrm>
            <a:custGeom>
              <a:avLst/>
              <a:gdLst>
                <a:gd name="T0" fmla="*/ 0 w 46"/>
                <a:gd name="T1" fmla="*/ 0 h 4"/>
                <a:gd name="T2" fmla="*/ 46 w 46"/>
                <a:gd name="T3" fmla="*/ 1 h 4"/>
                <a:gd name="T4" fmla="*/ 46 w 46"/>
                <a:gd name="T5" fmla="*/ 4 h 4"/>
                <a:gd name="T6" fmla="*/ 0 w 46"/>
                <a:gd name="T7" fmla="*/ 3 h 4"/>
                <a:gd name="T8" fmla="*/ 0 w 46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4"/>
                <a:gd name="T17" fmla="*/ 46 w 46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4">
                  <a:moveTo>
                    <a:pt x="0" y="0"/>
                  </a:moveTo>
                  <a:lnTo>
                    <a:pt x="46" y="1"/>
                  </a:lnTo>
                  <a:lnTo>
                    <a:pt x="46" y="4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79" name="Freeform 142"/>
            <p:cNvSpPr>
              <a:spLocks/>
            </p:cNvSpPr>
            <p:nvPr/>
          </p:nvSpPr>
          <p:spPr bwMode="auto">
            <a:xfrm>
              <a:off x="2721" y="2316"/>
              <a:ext cx="46" cy="4"/>
            </a:xfrm>
            <a:custGeom>
              <a:avLst/>
              <a:gdLst>
                <a:gd name="T0" fmla="*/ 0 w 46"/>
                <a:gd name="T1" fmla="*/ 0 h 4"/>
                <a:gd name="T2" fmla="*/ 46 w 46"/>
                <a:gd name="T3" fmla="*/ 1 h 4"/>
                <a:gd name="T4" fmla="*/ 46 w 46"/>
                <a:gd name="T5" fmla="*/ 4 h 4"/>
                <a:gd name="T6" fmla="*/ 0 w 46"/>
                <a:gd name="T7" fmla="*/ 3 h 4"/>
                <a:gd name="T8" fmla="*/ 0 w 46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"/>
                <a:gd name="T16" fmla="*/ 0 h 4"/>
                <a:gd name="T17" fmla="*/ 46 w 46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" h="4">
                  <a:moveTo>
                    <a:pt x="0" y="0"/>
                  </a:moveTo>
                  <a:lnTo>
                    <a:pt x="46" y="1"/>
                  </a:lnTo>
                  <a:lnTo>
                    <a:pt x="46" y="4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0" name="Freeform 143"/>
            <p:cNvSpPr>
              <a:spLocks/>
            </p:cNvSpPr>
            <p:nvPr/>
          </p:nvSpPr>
          <p:spPr bwMode="auto">
            <a:xfrm>
              <a:off x="2783" y="2319"/>
              <a:ext cx="47" cy="4"/>
            </a:xfrm>
            <a:custGeom>
              <a:avLst/>
              <a:gdLst>
                <a:gd name="T0" fmla="*/ 0 w 47"/>
                <a:gd name="T1" fmla="*/ 0 h 4"/>
                <a:gd name="T2" fmla="*/ 47 w 47"/>
                <a:gd name="T3" fmla="*/ 1 h 4"/>
                <a:gd name="T4" fmla="*/ 47 w 47"/>
                <a:gd name="T5" fmla="*/ 4 h 4"/>
                <a:gd name="T6" fmla="*/ 0 w 47"/>
                <a:gd name="T7" fmla="*/ 2 h 4"/>
                <a:gd name="T8" fmla="*/ 0 w 47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7"/>
                <a:gd name="T16" fmla="*/ 0 h 4"/>
                <a:gd name="T17" fmla="*/ 47 w 47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7" h="4">
                  <a:moveTo>
                    <a:pt x="0" y="0"/>
                  </a:moveTo>
                  <a:lnTo>
                    <a:pt x="47" y="1"/>
                  </a:lnTo>
                  <a:lnTo>
                    <a:pt x="47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BC4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1" name="Freeform 144"/>
            <p:cNvSpPr>
              <a:spLocks/>
            </p:cNvSpPr>
            <p:nvPr/>
          </p:nvSpPr>
          <p:spPr bwMode="auto">
            <a:xfrm>
              <a:off x="3081" y="1866"/>
              <a:ext cx="29" cy="487"/>
            </a:xfrm>
            <a:custGeom>
              <a:avLst/>
              <a:gdLst>
                <a:gd name="T0" fmla="*/ 22 w 29"/>
                <a:gd name="T1" fmla="*/ 44 h 487"/>
                <a:gd name="T2" fmla="*/ 29 w 29"/>
                <a:gd name="T3" fmla="*/ 65 h 487"/>
                <a:gd name="T4" fmla="*/ 29 w 29"/>
                <a:gd name="T5" fmla="*/ 465 h 487"/>
                <a:gd name="T6" fmla="*/ 0 w 29"/>
                <a:gd name="T7" fmla="*/ 487 h 487"/>
                <a:gd name="T8" fmla="*/ 0 w 29"/>
                <a:gd name="T9" fmla="*/ 0 h 487"/>
                <a:gd name="T10" fmla="*/ 22 w 29"/>
                <a:gd name="T11" fmla="*/ 44 h 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"/>
                <a:gd name="T19" fmla="*/ 0 h 487"/>
                <a:gd name="T20" fmla="*/ 29 w 29"/>
                <a:gd name="T21" fmla="*/ 487 h 4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" h="487">
                  <a:moveTo>
                    <a:pt x="22" y="44"/>
                  </a:moveTo>
                  <a:lnTo>
                    <a:pt x="29" y="65"/>
                  </a:lnTo>
                  <a:lnTo>
                    <a:pt x="29" y="465"/>
                  </a:lnTo>
                  <a:lnTo>
                    <a:pt x="0" y="487"/>
                  </a:lnTo>
                  <a:lnTo>
                    <a:pt x="0" y="0"/>
                  </a:lnTo>
                  <a:lnTo>
                    <a:pt x="22" y="44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2" name="Freeform 145"/>
            <p:cNvSpPr>
              <a:spLocks/>
            </p:cNvSpPr>
            <p:nvPr/>
          </p:nvSpPr>
          <p:spPr bwMode="auto">
            <a:xfrm>
              <a:off x="3233" y="1999"/>
              <a:ext cx="45" cy="325"/>
            </a:xfrm>
            <a:custGeom>
              <a:avLst/>
              <a:gdLst>
                <a:gd name="T0" fmla="*/ 2 w 45"/>
                <a:gd name="T1" fmla="*/ 0 h 325"/>
                <a:gd name="T2" fmla="*/ 37 w 45"/>
                <a:gd name="T3" fmla="*/ 21 h 325"/>
                <a:gd name="T4" fmla="*/ 41 w 45"/>
                <a:gd name="T5" fmla="*/ 57 h 325"/>
                <a:gd name="T6" fmla="*/ 44 w 45"/>
                <a:gd name="T7" fmla="*/ 95 h 325"/>
                <a:gd name="T8" fmla="*/ 45 w 45"/>
                <a:gd name="T9" fmla="*/ 136 h 325"/>
                <a:gd name="T10" fmla="*/ 45 w 45"/>
                <a:gd name="T11" fmla="*/ 177 h 325"/>
                <a:gd name="T12" fmla="*/ 43 w 45"/>
                <a:gd name="T13" fmla="*/ 217 h 325"/>
                <a:gd name="T14" fmla="*/ 41 w 45"/>
                <a:gd name="T15" fmla="*/ 255 h 325"/>
                <a:gd name="T16" fmla="*/ 37 w 45"/>
                <a:gd name="T17" fmla="*/ 290 h 325"/>
                <a:gd name="T18" fmla="*/ 33 w 45"/>
                <a:gd name="T19" fmla="*/ 320 h 325"/>
                <a:gd name="T20" fmla="*/ 0 w 45"/>
                <a:gd name="T21" fmla="*/ 325 h 325"/>
                <a:gd name="T22" fmla="*/ 3 w 45"/>
                <a:gd name="T23" fmla="*/ 278 h 325"/>
                <a:gd name="T24" fmla="*/ 6 w 45"/>
                <a:gd name="T25" fmla="*/ 238 h 325"/>
                <a:gd name="T26" fmla="*/ 10 w 45"/>
                <a:gd name="T27" fmla="*/ 203 h 325"/>
                <a:gd name="T28" fmla="*/ 13 w 45"/>
                <a:gd name="T29" fmla="*/ 169 h 325"/>
                <a:gd name="T30" fmla="*/ 14 w 45"/>
                <a:gd name="T31" fmla="*/ 134 h 325"/>
                <a:gd name="T32" fmla="*/ 13 w 45"/>
                <a:gd name="T33" fmla="*/ 95 h 325"/>
                <a:gd name="T34" fmla="*/ 9 w 45"/>
                <a:gd name="T35" fmla="*/ 52 h 325"/>
                <a:gd name="T36" fmla="*/ 2 w 45"/>
                <a:gd name="T37" fmla="*/ 0 h 32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5"/>
                <a:gd name="T58" fmla="*/ 0 h 325"/>
                <a:gd name="T59" fmla="*/ 45 w 45"/>
                <a:gd name="T60" fmla="*/ 325 h 32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5" h="325">
                  <a:moveTo>
                    <a:pt x="2" y="0"/>
                  </a:moveTo>
                  <a:lnTo>
                    <a:pt x="37" y="21"/>
                  </a:lnTo>
                  <a:lnTo>
                    <a:pt x="41" y="57"/>
                  </a:lnTo>
                  <a:lnTo>
                    <a:pt x="44" y="95"/>
                  </a:lnTo>
                  <a:lnTo>
                    <a:pt x="45" y="136"/>
                  </a:lnTo>
                  <a:lnTo>
                    <a:pt x="45" y="177"/>
                  </a:lnTo>
                  <a:lnTo>
                    <a:pt x="43" y="217"/>
                  </a:lnTo>
                  <a:lnTo>
                    <a:pt x="41" y="255"/>
                  </a:lnTo>
                  <a:lnTo>
                    <a:pt x="37" y="290"/>
                  </a:lnTo>
                  <a:lnTo>
                    <a:pt x="33" y="320"/>
                  </a:lnTo>
                  <a:lnTo>
                    <a:pt x="0" y="325"/>
                  </a:lnTo>
                  <a:lnTo>
                    <a:pt x="3" y="278"/>
                  </a:lnTo>
                  <a:lnTo>
                    <a:pt x="6" y="238"/>
                  </a:lnTo>
                  <a:lnTo>
                    <a:pt x="10" y="203"/>
                  </a:lnTo>
                  <a:lnTo>
                    <a:pt x="13" y="169"/>
                  </a:lnTo>
                  <a:lnTo>
                    <a:pt x="14" y="134"/>
                  </a:lnTo>
                  <a:lnTo>
                    <a:pt x="13" y="95"/>
                  </a:lnTo>
                  <a:lnTo>
                    <a:pt x="9" y="5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3" name="Freeform 146"/>
            <p:cNvSpPr>
              <a:spLocks/>
            </p:cNvSpPr>
            <p:nvPr/>
          </p:nvSpPr>
          <p:spPr bwMode="auto">
            <a:xfrm>
              <a:off x="3225" y="1995"/>
              <a:ext cx="46" cy="329"/>
            </a:xfrm>
            <a:custGeom>
              <a:avLst/>
              <a:gdLst>
                <a:gd name="T0" fmla="*/ 4 w 46"/>
                <a:gd name="T1" fmla="*/ 0 h 329"/>
                <a:gd name="T2" fmla="*/ 8 w 46"/>
                <a:gd name="T3" fmla="*/ 3 h 329"/>
                <a:gd name="T4" fmla="*/ 13 w 46"/>
                <a:gd name="T5" fmla="*/ 5 h 329"/>
                <a:gd name="T6" fmla="*/ 17 w 46"/>
                <a:gd name="T7" fmla="*/ 8 h 329"/>
                <a:gd name="T8" fmla="*/ 22 w 46"/>
                <a:gd name="T9" fmla="*/ 11 h 329"/>
                <a:gd name="T10" fmla="*/ 26 w 46"/>
                <a:gd name="T11" fmla="*/ 13 h 329"/>
                <a:gd name="T12" fmla="*/ 31 w 46"/>
                <a:gd name="T13" fmla="*/ 16 h 329"/>
                <a:gd name="T14" fmla="*/ 35 w 46"/>
                <a:gd name="T15" fmla="*/ 19 h 329"/>
                <a:gd name="T16" fmla="*/ 39 w 46"/>
                <a:gd name="T17" fmla="*/ 22 h 329"/>
                <a:gd name="T18" fmla="*/ 43 w 46"/>
                <a:gd name="T19" fmla="*/ 58 h 329"/>
                <a:gd name="T20" fmla="*/ 45 w 46"/>
                <a:gd name="T21" fmla="*/ 97 h 329"/>
                <a:gd name="T22" fmla="*/ 46 w 46"/>
                <a:gd name="T23" fmla="*/ 138 h 329"/>
                <a:gd name="T24" fmla="*/ 46 w 46"/>
                <a:gd name="T25" fmla="*/ 179 h 329"/>
                <a:gd name="T26" fmla="*/ 44 w 46"/>
                <a:gd name="T27" fmla="*/ 220 h 329"/>
                <a:gd name="T28" fmla="*/ 42 w 46"/>
                <a:gd name="T29" fmla="*/ 258 h 329"/>
                <a:gd name="T30" fmla="*/ 38 w 46"/>
                <a:gd name="T31" fmla="*/ 292 h 329"/>
                <a:gd name="T32" fmla="*/ 34 w 46"/>
                <a:gd name="T33" fmla="*/ 322 h 329"/>
                <a:gd name="T34" fmla="*/ 30 w 46"/>
                <a:gd name="T35" fmla="*/ 323 h 329"/>
                <a:gd name="T36" fmla="*/ 26 w 46"/>
                <a:gd name="T37" fmla="*/ 324 h 329"/>
                <a:gd name="T38" fmla="*/ 22 w 46"/>
                <a:gd name="T39" fmla="*/ 325 h 329"/>
                <a:gd name="T40" fmla="*/ 17 w 46"/>
                <a:gd name="T41" fmla="*/ 326 h 329"/>
                <a:gd name="T42" fmla="*/ 13 w 46"/>
                <a:gd name="T43" fmla="*/ 326 h 329"/>
                <a:gd name="T44" fmla="*/ 9 w 46"/>
                <a:gd name="T45" fmla="*/ 328 h 329"/>
                <a:gd name="T46" fmla="*/ 4 w 46"/>
                <a:gd name="T47" fmla="*/ 328 h 329"/>
                <a:gd name="T48" fmla="*/ 0 w 46"/>
                <a:gd name="T49" fmla="*/ 329 h 329"/>
                <a:gd name="T50" fmla="*/ 3 w 46"/>
                <a:gd name="T51" fmla="*/ 282 h 329"/>
                <a:gd name="T52" fmla="*/ 7 w 46"/>
                <a:gd name="T53" fmla="*/ 242 h 329"/>
                <a:gd name="T54" fmla="*/ 11 w 46"/>
                <a:gd name="T55" fmla="*/ 206 h 329"/>
                <a:gd name="T56" fmla="*/ 14 w 46"/>
                <a:gd name="T57" fmla="*/ 171 h 329"/>
                <a:gd name="T58" fmla="*/ 15 w 46"/>
                <a:gd name="T59" fmla="*/ 135 h 329"/>
                <a:gd name="T60" fmla="*/ 15 w 46"/>
                <a:gd name="T61" fmla="*/ 97 h 329"/>
                <a:gd name="T62" fmla="*/ 11 w 46"/>
                <a:gd name="T63" fmla="*/ 52 h 329"/>
                <a:gd name="T64" fmla="*/ 4 w 46"/>
                <a:gd name="T65" fmla="*/ 0 h 3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6"/>
                <a:gd name="T100" fmla="*/ 0 h 329"/>
                <a:gd name="T101" fmla="*/ 46 w 46"/>
                <a:gd name="T102" fmla="*/ 329 h 3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6" h="329">
                  <a:moveTo>
                    <a:pt x="4" y="0"/>
                  </a:moveTo>
                  <a:lnTo>
                    <a:pt x="8" y="3"/>
                  </a:lnTo>
                  <a:lnTo>
                    <a:pt x="13" y="5"/>
                  </a:lnTo>
                  <a:lnTo>
                    <a:pt x="17" y="8"/>
                  </a:lnTo>
                  <a:lnTo>
                    <a:pt x="22" y="11"/>
                  </a:lnTo>
                  <a:lnTo>
                    <a:pt x="26" y="13"/>
                  </a:lnTo>
                  <a:lnTo>
                    <a:pt x="31" y="16"/>
                  </a:lnTo>
                  <a:lnTo>
                    <a:pt x="35" y="19"/>
                  </a:lnTo>
                  <a:lnTo>
                    <a:pt x="39" y="22"/>
                  </a:lnTo>
                  <a:lnTo>
                    <a:pt x="43" y="58"/>
                  </a:lnTo>
                  <a:lnTo>
                    <a:pt x="45" y="97"/>
                  </a:lnTo>
                  <a:lnTo>
                    <a:pt x="46" y="138"/>
                  </a:lnTo>
                  <a:lnTo>
                    <a:pt x="46" y="179"/>
                  </a:lnTo>
                  <a:lnTo>
                    <a:pt x="44" y="220"/>
                  </a:lnTo>
                  <a:lnTo>
                    <a:pt x="42" y="258"/>
                  </a:lnTo>
                  <a:lnTo>
                    <a:pt x="38" y="292"/>
                  </a:lnTo>
                  <a:lnTo>
                    <a:pt x="34" y="322"/>
                  </a:lnTo>
                  <a:lnTo>
                    <a:pt x="30" y="323"/>
                  </a:lnTo>
                  <a:lnTo>
                    <a:pt x="26" y="324"/>
                  </a:lnTo>
                  <a:lnTo>
                    <a:pt x="22" y="325"/>
                  </a:lnTo>
                  <a:lnTo>
                    <a:pt x="17" y="326"/>
                  </a:lnTo>
                  <a:lnTo>
                    <a:pt x="13" y="326"/>
                  </a:lnTo>
                  <a:lnTo>
                    <a:pt x="9" y="328"/>
                  </a:lnTo>
                  <a:lnTo>
                    <a:pt x="4" y="328"/>
                  </a:lnTo>
                  <a:lnTo>
                    <a:pt x="0" y="329"/>
                  </a:lnTo>
                  <a:lnTo>
                    <a:pt x="3" y="282"/>
                  </a:lnTo>
                  <a:lnTo>
                    <a:pt x="7" y="242"/>
                  </a:lnTo>
                  <a:lnTo>
                    <a:pt x="11" y="206"/>
                  </a:lnTo>
                  <a:lnTo>
                    <a:pt x="14" y="171"/>
                  </a:lnTo>
                  <a:lnTo>
                    <a:pt x="15" y="135"/>
                  </a:lnTo>
                  <a:lnTo>
                    <a:pt x="15" y="97"/>
                  </a:lnTo>
                  <a:lnTo>
                    <a:pt x="11" y="5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77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4" name="Freeform 147"/>
            <p:cNvSpPr>
              <a:spLocks/>
            </p:cNvSpPr>
            <p:nvPr/>
          </p:nvSpPr>
          <p:spPr bwMode="auto">
            <a:xfrm>
              <a:off x="3218" y="1991"/>
              <a:ext cx="46" cy="333"/>
            </a:xfrm>
            <a:custGeom>
              <a:avLst/>
              <a:gdLst>
                <a:gd name="T0" fmla="*/ 5 w 46"/>
                <a:gd name="T1" fmla="*/ 0 h 333"/>
                <a:gd name="T2" fmla="*/ 9 w 46"/>
                <a:gd name="T3" fmla="*/ 3 h 333"/>
                <a:gd name="T4" fmla="*/ 14 w 46"/>
                <a:gd name="T5" fmla="*/ 6 h 333"/>
                <a:gd name="T6" fmla="*/ 18 w 46"/>
                <a:gd name="T7" fmla="*/ 9 h 333"/>
                <a:gd name="T8" fmla="*/ 23 w 46"/>
                <a:gd name="T9" fmla="*/ 11 h 333"/>
                <a:gd name="T10" fmla="*/ 27 w 46"/>
                <a:gd name="T11" fmla="*/ 14 h 333"/>
                <a:gd name="T12" fmla="*/ 31 w 46"/>
                <a:gd name="T13" fmla="*/ 17 h 333"/>
                <a:gd name="T14" fmla="*/ 36 w 46"/>
                <a:gd name="T15" fmla="*/ 20 h 333"/>
                <a:gd name="T16" fmla="*/ 41 w 46"/>
                <a:gd name="T17" fmla="*/ 23 h 333"/>
                <a:gd name="T18" fmla="*/ 45 w 46"/>
                <a:gd name="T19" fmla="*/ 98 h 333"/>
                <a:gd name="T20" fmla="*/ 46 w 46"/>
                <a:gd name="T21" fmla="*/ 181 h 333"/>
                <a:gd name="T22" fmla="*/ 42 w 46"/>
                <a:gd name="T23" fmla="*/ 261 h 333"/>
                <a:gd name="T24" fmla="*/ 34 w 46"/>
                <a:gd name="T25" fmla="*/ 326 h 333"/>
                <a:gd name="T26" fmla="*/ 30 w 46"/>
                <a:gd name="T27" fmla="*/ 326 h 333"/>
                <a:gd name="T28" fmla="*/ 26 w 46"/>
                <a:gd name="T29" fmla="*/ 328 h 333"/>
                <a:gd name="T30" fmla="*/ 22 w 46"/>
                <a:gd name="T31" fmla="*/ 328 h 333"/>
                <a:gd name="T32" fmla="*/ 17 w 46"/>
                <a:gd name="T33" fmla="*/ 329 h 333"/>
                <a:gd name="T34" fmla="*/ 13 w 46"/>
                <a:gd name="T35" fmla="*/ 330 h 333"/>
                <a:gd name="T36" fmla="*/ 8 w 46"/>
                <a:gd name="T37" fmla="*/ 331 h 333"/>
                <a:gd name="T38" fmla="*/ 4 w 46"/>
                <a:gd name="T39" fmla="*/ 332 h 333"/>
                <a:gd name="T40" fmla="*/ 0 w 46"/>
                <a:gd name="T41" fmla="*/ 333 h 333"/>
                <a:gd name="T42" fmla="*/ 3 w 46"/>
                <a:gd name="T43" fmla="*/ 286 h 333"/>
                <a:gd name="T44" fmla="*/ 7 w 46"/>
                <a:gd name="T45" fmla="*/ 246 h 333"/>
                <a:gd name="T46" fmla="*/ 11 w 46"/>
                <a:gd name="T47" fmla="*/ 209 h 333"/>
                <a:gd name="T48" fmla="*/ 15 w 46"/>
                <a:gd name="T49" fmla="*/ 173 h 333"/>
                <a:gd name="T50" fmla="*/ 16 w 46"/>
                <a:gd name="T51" fmla="*/ 137 h 333"/>
                <a:gd name="T52" fmla="*/ 16 w 46"/>
                <a:gd name="T53" fmla="*/ 98 h 333"/>
                <a:gd name="T54" fmla="*/ 12 w 46"/>
                <a:gd name="T55" fmla="*/ 53 h 333"/>
                <a:gd name="T56" fmla="*/ 5 w 46"/>
                <a:gd name="T57" fmla="*/ 0 h 33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333"/>
                <a:gd name="T89" fmla="*/ 46 w 46"/>
                <a:gd name="T90" fmla="*/ 333 h 33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333">
                  <a:moveTo>
                    <a:pt x="5" y="0"/>
                  </a:moveTo>
                  <a:lnTo>
                    <a:pt x="9" y="3"/>
                  </a:lnTo>
                  <a:lnTo>
                    <a:pt x="14" y="6"/>
                  </a:lnTo>
                  <a:lnTo>
                    <a:pt x="18" y="9"/>
                  </a:lnTo>
                  <a:lnTo>
                    <a:pt x="23" y="11"/>
                  </a:lnTo>
                  <a:lnTo>
                    <a:pt x="27" y="14"/>
                  </a:lnTo>
                  <a:lnTo>
                    <a:pt x="31" y="17"/>
                  </a:lnTo>
                  <a:lnTo>
                    <a:pt x="36" y="20"/>
                  </a:lnTo>
                  <a:lnTo>
                    <a:pt x="41" y="23"/>
                  </a:lnTo>
                  <a:lnTo>
                    <a:pt x="45" y="98"/>
                  </a:lnTo>
                  <a:lnTo>
                    <a:pt x="46" y="181"/>
                  </a:lnTo>
                  <a:lnTo>
                    <a:pt x="42" y="261"/>
                  </a:lnTo>
                  <a:lnTo>
                    <a:pt x="34" y="326"/>
                  </a:lnTo>
                  <a:lnTo>
                    <a:pt x="30" y="326"/>
                  </a:lnTo>
                  <a:lnTo>
                    <a:pt x="26" y="328"/>
                  </a:lnTo>
                  <a:lnTo>
                    <a:pt x="22" y="328"/>
                  </a:lnTo>
                  <a:lnTo>
                    <a:pt x="17" y="329"/>
                  </a:lnTo>
                  <a:lnTo>
                    <a:pt x="13" y="330"/>
                  </a:lnTo>
                  <a:lnTo>
                    <a:pt x="8" y="331"/>
                  </a:lnTo>
                  <a:lnTo>
                    <a:pt x="4" y="332"/>
                  </a:lnTo>
                  <a:lnTo>
                    <a:pt x="0" y="333"/>
                  </a:lnTo>
                  <a:lnTo>
                    <a:pt x="3" y="286"/>
                  </a:lnTo>
                  <a:lnTo>
                    <a:pt x="7" y="246"/>
                  </a:lnTo>
                  <a:lnTo>
                    <a:pt x="11" y="209"/>
                  </a:lnTo>
                  <a:lnTo>
                    <a:pt x="15" y="173"/>
                  </a:lnTo>
                  <a:lnTo>
                    <a:pt x="16" y="137"/>
                  </a:lnTo>
                  <a:lnTo>
                    <a:pt x="16" y="98"/>
                  </a:lnTo>
                  <a:lnTo>
                    <a:pt x="12" y="5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723F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5" name="Freeform 148"/>
            <p:cNvSpPr>
              <a:spLocks/>
            </p:cNvSpPr>
            <p:nvPr/>
          </p:nvSpPr>
          <p:spPr bwMode="auto">
            <a:xfrm>
              <a:off x="3210" y="1988"/>
              <a:ext cx="46" cy="336"/>
            </a:xfrm>
            <a:custGeom>
              <a:avLst/>
              <a:gdLst>
                <a:gd name="T0" fmla="*/ 7 w 46"/>
                <a:gd name="T1" fmla="*/ 0 h 336"/>
                <a:gd name="T2" fmla="*/ 11 w 46"/>
                <a:gd name="T3" fmla="*/ 2 h 336"/>
                <a:gd name="T4" fmla="*/ 16 w 46"/>
                <a:gd name="T5" fmla="*/ 5 h 336"/>
                <a:gd name="T6" fmla="*/ 20 w 46"/>
                <a:gd name="T7" fmla="*/ 8 h 336"/>
                <a:gd name="T8" fmla="*/ 25 w 46"/>
                <a:gd name="T9" fmla="*/ 11 h 336"/>
                <a:gd name="T10" fmla="*/ 29 w 46"/>
                <a:gd name="T11" fmla="*/ 13 h 336"/>
                <a:gd name="T12" fmla="*/ 34 w 46"/>
                <a:gd name="T13" fmla="*/ 16 h 336"/>
                <a:gd name="T14" fmla="*/ 38 w 46"/>
                <a:gd name="T15" fmla="*/ 19 h 336"/>
                <a:gd name="T16" fmla="*/ 43 w 46"/>
                <a:gd name="T17" fmla="*/ 22 h 336"/>
                <a:gd name="T18" fmla="*/ 46 w 46"/>
                <a:gd name="T19" fmla="*/ 98 h 336"/>
                <a:gd name="T20" fmla="*/ 46 w 46"/>
                <a:gd name="T21" fmla="*/ 182 h 336"/>
                <a:gd name="T22" fmla="*/ 43 w 46"/>
                <a:gd name="T23" fmla="*/ 262 h 336"/>
                <a:gd name="T24" fmla="*/ 36 w 46"/>
                <a:gd name="T25" fmla="*/ 328 h 336"/>
                <a:gd name="T26" fmla="*/ 31 w 46"/>
                <a:gd name="T27" fmla="*/ 329 h 336"/>
                <a:gd name="T28" fmla="*/ 27 w 46"/>
                <a:gd name="T29" fmla="*/ 331 h 336"/>
                <a:gd name="T30" fmla="*/ 22 w 46"/>
                <a:gd name="T31" fmla="*/ 331 h 336"/>
                <a:gd name="T32" fmla="*/ 18 w 46"/>
                <a:gd name="T33" fmla="*/ 332 h 336"/>
                <a:gd name="T34" fmla="*/ 13 w 46"/>
                <a:gd name="T35" fmla="*/ 333 h 336"/>
                <a:gd name="T36" fmla="*/ 9 w 46"/>
                <a:gd name="T37" fmla="*/ 334 h 336"/>
                <a:gd name="T38" fmla="*/ 5 w 46"/>
                <a:gd name="T39" fmla="*/ 335 h 336"/>
                <a:gd name="T40" fmla="*/ 0 w 46"/>
                <a:gd name="T41" fmla="*/ 336 h 336"/>
                <a:gd name="T42" fmla="*/ 3 w 46"/>
                <a:gd name="T43" fmla="*/ 290 h 336"/>
                <a:gd name="T44" fmla="*/ 8 w 46"/>
                <a:gd name="T45" fmla="*/ 248 h 336"/>
                <a:gd name="T46" fmla="*/ 12 w 46"/>
                <a:gd name="T47" fmla="*/ 210 h 336"/>
                <a:gd name="T48" fmla="*/ 15 w 46"/>
                <a:gd name="T49" fmla="*/ 175 h 336"/>
                <a:gd name="T50" fmla="*/ 17 w 46"/>
                <a:gd name="T51" fmla="*/ 138 h 336"/>
                <a:gd name="T52" fmla="*/ 17 w 46"/>
                <a:gd name="T53" fmla="*/ 98 h 336"/>
                <a:gd name="T54" fmla="*/ 14 w 46"/>
                <a:gd name="T55" fmla="*/ 52 h 336"/>
                <a:gd name="T56" fmla="*/ 7 w 46"/>
                <a:gd name="T57" fmla="*/ 0 h 3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6"/>
                <a:gd name="T88" fmla="*/ 0 h 336"/>
                <a:gd name="T89" fmla="*/ 46 w 46"/>
                <a:gd name="T90" fmla="*/ 336 h 3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6" h="336">
                  <a:moveTo>
                    <a:pt x="7" y="0"/>
                  </a:moveTo>
                  <a:lnTo>
                    <a:pt x="11" y="2"/>
                  </a:lnTo>
                  <a:lnTo>
                    <a:pt x="16" y="5"/>
                  </a:lnTo>
                  <a:lnTo>
                    <a:pt x="20" y="8"/>
                  </a:lnTo>
                  <a:lnTo>
                    <a:pt x="25" y="11"/>
                  </a:lnTo>
                  <a:lnTo>
                    <a:pt x="29" y="13"/>
                  </a:lnTo>
                  <a:lnTo>
                    <a:pt x="34" y="16"/>
                  </a:lnTo>
                  <a:lnTo>
                    <a:pt x="38" y="19"/>
                  </a:lnTo>
                  <a:lnTo>
                    <a:pt x="43" y="22"/>
                  </a:lnTo>
                  <a:lnTo>
                    <a:pt x="46" y="98"/>
                  </a:lnTo>
                  <a:lnTo>
                    <a:pt x="46" y="182"/>
                  </a:lnTo>
                  <a:lnTo>
                    <a:pt x="43" y="262"/>
                  </a:lnTo>
                  <a:lnTo>
                    <a:pt x="36" y="328"/>
                  </a:lnTo>
                  <a:lnTo>
                    <a:pt x="31" y="329"/>
                  </a:lnTo>
                  <a:lnTo>
                    <a:pt x="27" y="331"/>
                  </a:lnTo>
                  <a:lnTo>
                    <a:pt x="22" y="331"/>
                  </a:lnTo>
                  <a:lnTo>
                    <a:pt x="18" y="332"/>
                  </a:lnTo>
                  <a:lnTo>
                    <a:pt x="13" y="333"/>
                  </a:lnTo>
                  <a:lnTo>
                    <a:pt x="9" y="334"/>
                  </a:lnTo>
                  <a:lnTo>
                    <a:pt x="5" y="335"/>
                  </a:lnTo>
                  <a:lnTo>
                    <a:pt x="0" y="336"/>
                  </a:lnTo>
                  <a:lnTo>
                    <a:pt x="3" y="290"/>
                  </a:lnTo>
                  <a:lnTo>
                    <a:pt x="8" y="248"/>
                  </a:lnTo>
                  <a:lnTo>
                    <a:pt x="12" y="210"/>
                  </a:lnTo>
                  <a:lnTo>
                    <a:pt x="15" y="175"/>
                  </a:lnTo>
                  <a:lnTo>
                    <a:pt x="17" y="138"/>
                  </a:lnTo>
                  <a:lnTo>
                    <a:pt x="17" y="98"/>
                  </a:lnTo>
                  <a:lnTo>
                    <a:pt x="14" y="5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6D3F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6" name="Freeform 149"/>
            <p:cNvSpPr>
              <a:spLocks/>
            </p:cNvSpPr>
            <p:nvPr/>
          </p:nvSpPr>
          <p:spPr bwMode="auto">
            <a:xfrm>
              <a:off x="3203" y="1984"/>
              <a:ext cx="47" cy="340"/>
            </a:xfrm>
            <a:custGeom>
              <a:avLst/>
              <a:gdLst>
                <a:gd name="T0" fmla="*/ 7 w 47"/>
                <a:gd name="T1" fmla="*/ 0 h 340"/>
                <a:gd name="T2" fmla="*/ 12 w 47"/>
                <a:gd name="T3" fmla="*/ 3 h 340"/>
                <a:gd name="T4" fmla="*/ 16 w 47"/>
                <a:gd name="T5" fmla="*/ 6 h 340"/>
                <a:gd name="T6" fmla="*/ 21 w 47"/>
                <a:gd name="T7" fmla="*/ 9 h 340"/>
                <a:gd name="T8" fmla="*/ 26 w 47"/>
                <a:gd name="T9" fmla="*/ 12 h 340"/>
                <a:gd name="T10" fmla="*/ 30 w 47"/>
                <a:gd name="T11" fmla="*/ 15 h 340"/>
                <a:gd name="T12" fmla="*/ 35 w 47"/>
                <a:gd name="T13" fmla="*/ 17 h 340"/>
                <a:gd name="T14" fmla="*/ 39 w 47"/>
                <a:gd name="T15" fmla="*/ 20 h 340"/>
                <a:gd name="T16" fmla="*/ 44 w 47"/>
                <a:gd name="T17" fmla="*/ 23 h 340"/>
                <a:gd name="T18" fmla="*/ 47 w 47"/>
                <a:gd name="T19" fmla="*/ 99 h 340"/>
                <a:gd name="T20" fmla="*/ 46 w 47"/>
                <a:gd name="T21" fmla="*/ 184 h 340"/>
                <a:gd name="T22" fmla="*/ 43 w 47"/>
                <a:gd name="T23" fmla="*/ 265 h 340"/>
                <a:gd name="T24" fmla="*/ 36 w 47"/>
                <a:gd name="T25" fmla="*/ 332 h 340"/>
                <a:gd name="T26" fmla="*/ 31 w 47"/>
                <a:gd name="T27" fmla="*/ 333 h 340"/>
                <a:gd name="T28" fmla="*/ 27 w 47"/>
                <a:gd name="T29" fmla="*/ 334 h 340"/>
                <a:gd name="T30" fmla="*/ 22 w 47"/>
                <a:gd name="T31" fmla="*/ 335 h 340"/>
                <a:gd name="T32" fmla="*/ 18 w 47"/>
                <a:gd name="T33" fmla="*/ 336 h 340"/>
                <a:gd name="T34" fmla="*/ 14 w 47"/>
                <a:gd name="T35" fmla="*/ 337 h 340"/>
                <a:gd name="T36" fmla="*/ 9 w 47"/>
                <a:gd name="T37" fmla="*/ 338 h 340"/>
                <a:gd name="T38" fmla="*/ 4 w 47"/>
                <a:gd name="T39" fmla="*/ 339 h 340"/>
                <a:gd name="T40" fmla="*/ 0 w 47"/>
                <a:gd name="T41" fmla="*/ 340 h 340"/>
                <a:gd name="T42" fmla="*/ 3 w 47"/>
                <a:gd name="T43" fmla="*/ 293 h 340"/>
                <a:gd name="T44" fmla="*/ 7 w 47"/>
                <a:gd name="T45" fmla="*/ 251 h 340"/>
                <a:gd name="T46" fmla="*/ 12 w 47"/>
                <a:gd name="T47" fmla="*/ 213 h 340"/>
                <a:gd name="T48" fmla="*/ 15 w 47"/>
                <a:gd name="T49" fmla="*/ 177 h 340"/>
                <a:gd name="T50" fmla="*/ 18 w 47"/>
                <a:gd name="T51" fmla="*/ 139 h 340"/>
                <a:gd name="T52" fmla="*/ 18 w 47"/>
                <a:gd name="T53" fmla="*/ 98 h 340"/>
                <a:gd name="T54" fmla="*/ 15 w 47"/>
                <a:gd name="T55" fmla="*/ 53 h 340"/>
                <a:gd name="T56" fmla="*/ 7 w 47"/>
                <a:gd name="T57" fmla="*/ 0 h 34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7"/>
                <a:gd name="T88" fmla="*/ 0 h 340"/>
                <a:gd name="T89" fmla="*/ 47 w 47"/>
                <a:gd name="T90" fmla="*/ 340 h 34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7" h="340">
                  <a:moveTo>
                    <a:pt x="7" y="0"/>
                  </a:moveTo>
                  <a:lnTo>
                    <a:pt x="12" y="3"/>
                  </a:lnTo>
                  <a:lnTo>
                    <a:pt x="16" y="6"/>
                  </a:lnTo>
                  <a:lnTo>
                    <a:pt x="21" y="9"/>
                  </a:lnTo>
                  <a:lnTo>
                    <a:pt x="26" y="12"/>
                  </a:lnTo>
                  <a:lnTo>
                    <a:pt x="30" y="15"/>
                  </a:lnTo>
                  <a:lnTo>
                    <a:pt x="35" y="17"/>
                  </a:lnTo>
                  <a:lnTo>
                    <a:pt x="39" y="20"/>
                  </a:lnTo>
                  <a:lnTo>
                    <a:pt x="44" y="23"/>
                  </a:lnTo>
                  <a:lnTo>
                    <a:pt x="47" y="99"/>
                  </a:lnTo>
                  <a:lnTo>
                    <a:pt x="46" y="184"/>
                  </a:lnTo>
                  <a:lnTo>
                    <a:pt x="43" y="265"/>
                  </a:lnTo>
                  <a:lnTo>
                    <a:pt x="36" y="332"/>
                  </a:lnTo>
                  <a:lnTo>
                    <a:pt x="31" y="333"/>
                  </a:lnTo>
                  <a:lnTo>
                    <a:pt x="27" y="334"/>
                  </a:lnTo>
                  <a:lnTo>
                    <a:pt x="22" y="335"/>
                  </a:lnTo>
                  <a:lnTo>
                    <a:pt x="18" y="336"/>
                  </a:lnTo>
                  <a:lnTo>
                    <a:pt x="14" y="337"/>
                  </a:lnTo>
                  <a:lnTo>
                    <a:pt x="9" y="338"/>
                  </a:lnTo>
                  <a:lnTo>
                    <a:pt x="4" y="339"/>
                  </a:lnTo>
                  <a:lnTo>
                    <a:pt x="0" y="340"/>
                  </a:lnTo>
                  <a:lnTo>
                    <a:pt x="3" y="293"/>
                  </a:lnTo>
                  <a:lnTo>
                    <a:pt x="7" y="251"/>
                  </a:lnTo>
                  <a:lnTo>
                    <a:pt x="12" y="213"/>
                  </a:lnTo>
                  <a:lnTo>
                    <a:pt x="15" y="177"/>
                  </a:lnTo>
                  <a:lnTo>
                    <a:pt x="18" y="139"/>
                  </a:lnTo>
                  <a:lnTo>
                    <a:pt x="18" y="98"/>
                  </a:lnTo>
                  <a:lnTo>
                    <a:pt x="15" y="5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683F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7" name="Freeform 150"/>
            <p:cNvSpPr>
              <a:spLocks/>
            </p:cNvSpPr>
            <p:nvPr/>
          </p:nvSpPr>
          <p:spPr bwMode="auto">
            <a:xfrm>
              <a:off x="3195" y="1981"/>
              <a:ext cx="48" cy="343"/>
            </a:xfrm>
            <a:custGeom>
              <a:avLst/>
              <a:gdLst>
                <a:gd name="T0" fmla="*/ 9 w 48"/>
                <a:gd name="T1" fmla="*/ 0 h 343"/>
                <a:gd name="T2" fmla="*/ 14 w 48"/>
                <a:gd name="T3" fmla="*/ 3 h 343"/>
                <a:gd name="T4" fmla="*/ 19 w 48"/>
                <a:gd name="T5" fmla="*/ 5 h 343"/>
                <a:gd name="T6" fmla="*/ 23 w 48"/>
                <a:gd name="T7" fmla="*/ 8 h 343"/>
                <a:gd name="T8" fmla="*/ 28 w 48"/>
                <a:gd name="T9" fmla="*/ 11 h 343"/>
                <a:gd name="T10" fmla="*/ 32 w 48"/>
                <a:gd name="T11" fmla="*/ 14 h 343"/>
                <a:gd name="T12" fmla="*/ 37 w 48"/>
                <a:gd name="T13" fmla="*/ 17 h 343"/>
                <a:gd name="T14" fmla="*/ 42 w 48"/>
                <a:gd name="T15" fmla="*/ 20 h 343"/>
                <a:gd name="T16" fmla="*/ 46 w 48"/>
                <a:gd name="T17" fmla="*/ 23 h 343"/>
                <a:gd name="T18" fmla="*/ 48 w 48"/>
                <a:gd name="T19" fmla="*/ 100 h 343"/>
                <a:gd name="T20" fmla="*/ 47 w 48"/>
                <a:gd name="T21" fmla="*/ 185 h 343"/>
                <a:gd name="T22" fmla="*/ 44 w 48"/>
                <a:gd name="T23" fmla="*/ 268 h 343"/>
                <a:gd name="T24" fmla="*/ 38 w 48"/>
                <a:gd name="T25" fmla="*/ 334 h 343"/>
                <a:gd name="T26" fmla="*/ 33 w 48"/>
                <a:gd name="T27" fmla="*/ 335 h 343"/>
                <a:gd name="T28" fmla="*/ 28 w 48"/>
                <a:gd name="T29" fmla="*/ 336 h 343"/>
                <a:gd name="T30" fmla="*/ 23 w 48"/>
                <a:gd name="T31" fmla="*/ 338 h 343"/>
                <a:gd name="T32" fmla="*/ 19 w 48"/>
                <a:gd name="T33" fmla="*/ 339 h 343"/>
                <a:gd name="T34" fmla="*/ 14 w 48"/>
                <a:gd name="T35" fmla="*/ 340 h 343"/>
                <a:gd name="T36" fmla="*/ 9 w 48"/>
                <a:gd name="T37" fmla="*/ 341 h 343"/>
                <a:gd name="T38" fmla="*/ 5 w 48"/>
                <a:gd name="T39" fmla="*/ 342 h 343"/>
                <a:gd name="T40" fmla="*/ 0 w 48"/>
                <a:gd name="T41" fmla="*/ 343 h 343"/>
                <a:gd name="T42" fmla="*/ 4 w 48"/>
                <a:gd name="T43" fmla="*/ 296 h 343"/>
                <a:gd name="T44" fmla="*/ 8 w 48"/>
                <a:gd name="T45" fmla="*/ 254 h 343"/>
                <a:gd name="T46" fmla="*/ 12 w 48"/>
                <a:gd name="T47" fmla="*/ 216 h 343"/>
                <a:gd name="T48" fmla="*/ 16 w 48"/>
                <a:gd name="T49" fmla="*/ 178 h 343"/>
                <a:gd name="T50" fmla="*/ 19 w 48"/>
                <a:gd name="T51" fmla="*/ 139 h 343"/>
                <a:gd name="T52" fmla="*/ 19 w 48"/>
                <a:gd name="T53" fmla="*/ 98 h 343"/>
                <a:gd name="T54" fmla="*/ 16 w 48"/>
                <a:gd name="T55" fmla="*/ 53 h 343"/>
                <a:gd name="T56" fmla="*/ 9 w 48"/>
                <a:gd name="T57" fmla="*/ 0 h 34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8"/>
                <a:gd name="T88" fmla="*/ 0 h 343"/>
                <a:gd name="T89" fmla="*/ 48 w 48"/>
                <a:gd name="T90" fmla="*/ 343 h 34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8" h="343">
                  <a:moveTo>
                    <a:pt x="9" y="0"/>
                  </a:moveTo>
                  <a:lnTo>
                    <a:pt x="14" y="3"/>
                  </a:lnTo>
                  <a:lnTo>
                    <a:pt x="19" y="5"/>
                  </a:lnTo>
                  <a:lnTo>
                    <a:pt x="23" y="8"/>
                  </a:lnTo>
                  <a:lnTo>
                    <a:pt x="28" y="11"/>
                  </a:lnTo>
                  <a:lnTo>
                    <a:pt x="32" y="14"/>
                  </a:lnTo>
                  <a:lnTo>
                    <a:pt x="37" y="17"/>
                  </a:lnTo>
                  <a:lnTo>
                    <a:pt x="42" y="20"/>
                  </a:lnTo>
                  <a:lnTo>
                    <a:pt x="46" y="23"/>
                  </a:lnTo>
                  <a:lnTo>
                    <a:pt x="48" y="100"/>
                  </a:lnTo>
                  <a:lnTo>
                    <a:pt x="47" y="185"/>
                  </a:lnTo>
                  <a:lnTo>
                    <a:pt x="44" y="268"/>
                  </a:lnTo>
                  <a:lnTo>
                    <a:pt x="38" y="334"/>
                  </a:lnTo>
                  <a:lnTo>
                    <a:pt x="33" y="335"/>
                  </a:lnTo>
                  <a:lnTo>
                    <a:pt x="28" y="336"/>
                  </a:lnTo>
                  <a:lnTo>
                    <a:pt x="23" y="338"/>
                  </a:lnTo>
                  <a:lnTo>
                    <a:pt x="19" y="339"/>
                  </a:lnTo>
                  <a:lnTo>
                    <a:pt x="14" y="340"/>
                  </a:lnTo>
                  <a:lnTo>
                    <a:pt x="9" y="341"/>
                  </a:lnTo>
                  <a:lnTo>
                    <a:pt x="5" y="342"/>
                  </a:lnTo>
                  <a:lnTo>
                    <a:pt x="0" y="343"/>
                  </a:lnTo>
                  <a:lnTo>
                    <a:pt x="4" y="296"/>
                  </a:lnTo>
                  <a:lnTo>
                    <a:pt x="8" y="254"/>
                  </a:lnTo>
                  <a:lnTo>
                    <a:pt x="12" y="216"/>
                  </a:lnTo>
                  <a:lnTo>
                    <a:pt x="16" y="178"/>
                  </a:lnTo>
                  <a:lnTo>
                    <a:pt x="19" y="139"/>
                  </a:lnTo>
                  <a:lnTo>
                    <a:pt x="19" y="98"/>
                  </a:lnTo>
                  <a:lnTo>
                    <a:pt x="16" y="5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663F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8" name="Freeform 151"/>
            <p:cNvSpPr>
              <a:spLocks/>
            </p:cNvSpPr>
            <p:nvPr/>
          </p:nvSpPr>
          <p:spPr bwMode="auto">
            <a:xfrm>
              <a:off x="3187" y="1977"/>
              <a:ext cx="49" cy="347"/>
            </a:xfrm>
            <a:custGeom>
              <a:avLst/>
              <a:gdLst>
                <a:gd name="T0" fmla="*/ 11 w 49"/>
                <a:gd name="T1" fmla="*/ 0 h 347"/>
                <a:gd name="T2" fmla="*/ 16 w 49"/>
                <a:gd name="T3" fmla="*/ 3 h 347"/>
                <a:gd name="T4" fmla="*/ 20 w 49"/>
                <a:gd name="T5" fmla="*/ 6 h 347"/>
                <a:gd name="T6" fmla="*/ 25 w 49"/>
                <a:gd name="T7" fmla="*/ 9 h 347"/>
                <a:gd name="T8" fmla="*/ 30 w 49"/>
                <a:gd name="T9" fmla="*/ 12 h 347"/>
                <a:gd name="T10" fmla="*/ 35 w 49"/>
                <a:gd name="T11" fmla="*/ 15 h 347"/>
                <a:gd name="T12" fmla="*/ 39 w 49"/>
                <a:gd name="T13" fmla="*/ 18 h 347"/>
                <a:gd name="T14" fmla="*/ 44 w 49"/>
                <a:gd name="T15" fmla="*/ 20 h 347"/>
                <a:gd name="T16" fmla="*/ 49 w 49"/>
                <a:gd name="T17" fmla="*/ 23 h 347"/>
                <a:gd name="T18" fmla="*/ 49 w 49"/>
                <a:gd name="T19" fmla="*/ 101 h 347"/>
                <a:gd name="T20" fmla="*/ 49 w 49"/>
                <a:gd name="T21" fmla="*/ 187 h 347"/>
                <a:gd name="T22" fmla="*/ 45 w 49"/>
                <a:gd name="T23" fmla="*/ 271 h 347"/>
                <a:gd name="T24" fmla="*/ 39 w 49"/>
                <a:gd name="T25" fmla="*/ 337 h 347"/>
                <a:gd name="T26" fmla="*/ 34 w 49"/>
                <a:gd name="T27" fmla="*/ 339 h 347"/>
                <a:gd name="T28" fmla="*/ 29 w 49"/>
                <a:gd name="T29" fmla="*/ 340 h 347"/>
                <a:gd name="T30" fmla="*/ 24 w 49"/>
                <a:gd name="T31" fmla="*/ 341 h 347"/>
                <a:gd name="T32" fmla="*/ 20 w 49"/>
                <a:gd name="T33" fmla="*/ 342 h 347"/>
                <a:gd name="T34" fmla="*/ 15 w 49"/>
                <a:gd name="T35" fmla="*/ 343 h 347"/>
                <a:gd name="T36" fmla="*/ 10 w 49"/>
                <a:gd name="T37" fmla="*/ 345 h 347"/>
                <a:gd name="T38" fmla="*/ 5 w 49"/>
                <a:gd name="T39" fmla="*/ 346 h 347"/>
                <a:gd name="T40" fmla="*/ 0 w 49"/>
                <a:gd name="T41" fmla="*/ 347 h 347"/>
                <a:gd name="T42" fmla="*/ 4 w 49"/>
                <a:gd name="T43" fmla="*/ 300 h 347"/>
                <a:gd name="T44" fmla="*/ 8 w 49"/>
                <a:gd name="T45" fmla="*/ 258 h 347"/>
                <a:gd name="T46" fmla="*/ 13 w 49"/>
                <a:gd name="T47" fmla="*/ 219 h 347"/>
                <a:gd name="T48" fmla="*/ 18 w 49"/>
                <a:gd name="T49" fmla="*/ 180 h 347"/>
                <a:gd name="T50" fmla="*/ 20 w 49"/>
                <a:gd name="T51" fmla="*/ 141 h 347"/>
                <a:gd name="T52" fmla="*/ 21 w 49"/>
                <a:gd name="T53" fmla="*/ 100 h 347"/>
                <a:gd name="T54" fmla="*/ 18 w 49"/>
                <a:gd name="T55" fmla="*/ 53 h 347"/>
                <a:gd name="T56" fmla="*/ 11 w 49"/>
                <a:gd name="T57" fmla="*/ 0 h 34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9"/>
                <a:gd name="T88" fmla="*/ 0 h 347"/>
                <a:gd name="T89" fmla="*/ 49 w 49"/>
                <a:gd name="T90" fmla="*/ 347 h 34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9" h="347">
                  <a:moveTo>
                    <a:pt x="11" y="0"/>
                  </a:moveTo>
                  <a:lnTo>
                    <a:pt x="16" y="3"/>
                  </a:lnTo>
                  <a:lnTo>
                    <a:pt x="20" y="6"/>
                  </a:lnTo>
                  <a:lnTo>
                    <a:pt x="25" y="9"/>
                  </a:lnTo>
                  <a:lnTo>
                    <a:pt x="30" y="12"/>
                  </a:lnTo>
                  <a:lnTo>
                    <a:pt x="35" y="15"/>
                  </a:lnTo>
                  <a:lnTo>
                    <a:pt x="39" y="18"/>
                  </a:lnTo>
                  <a:lnTo>
                    <a:pt x="44" y="20"/>
                  </a:lnTo>
                  <a:lnTo>
                    <a:pt x="49" y="23"/>
                  </a:lnTo>
                  <a:lnTo>
                    <a:pt x="49" y="101"/>
                  </a:lnTo>
                  <a:lnTo>
                    <a:pt x="49" y="187"/>
                  </a:lnTo>
                  <a:lnTo>
                    <a:pt x="45" y="271"/>
                  </a:lnTo>
                  <a:lnTo>
                    <a:pt x="39" y="337"/>
                  </a:lnTo>
                  <a:lnTo>
                    <a:pt x="34" y="339"/>
                  </a:lnTo>
                  <a:lnTo>
                    <a:pt x="29" y="340"/>
                  </a:lnTo>
                  <a:lnTo>
                    <a:pt x="24" y="341"/>
                  </a:lnTo>
                  <a:lnTo>
                    <a:pt x="20" y="342"/>
                  </a:lnTo>
                  <a:lnTo>
                    <a:pt x="15" y="343"/>
                  </a:lnTo>
                  <a:lnTo>
                    <a:pt x="10" y="345"/>
                  </a:lnTo>
                  <a:lnTo>
                    <a:pt x="5" y="346"/>
                  </a:lnTo>
                  <a:lnTo>
                    <a:pt x="0" y="347"/>
                  </a:lnTo>
                  <a:lnTo>
                    <a:pt x="4" y="300"/>
                  </a:lnTo>
                  <a:lnTo>
                    <a:pt x="8" y="258"/>
                  </a:lnTo>
                  <a:lnTo>
                    <a:pt x="13" y="219"/>
                  </a:lnTo>
                  <a:lnTo>
                    <a:pt x="18" y="180"/>
                  </a:lnTo>
                  <a:lnTo>
                    <a:pt x="20" y="141"/>
                  </a:lnTo>
                  <a:lnTo>
                    <a:pt x="21" y="100"/>
                  </a:lnTo>
                  <a:lnTo>
                    <a:pt x="18" y="53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5E3D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89" name="Freeform 152"/>
            <p:cNvSpPr>
              <a:spLocks/>
            </p:cNvSpPr>
            <p:nvPr/>
          </p:nvSpPr>
          <p:spPr bwMode="auto">
            <a:xfrm>
              <a:off x="3180" y="1973"/>
              <a:ext cx="50" cy="352"/>
            </a:xfrm>
            <a:custGeom>
              <a:avLst/>
              <a:gdLst>
                <a:gd name="T0" fmla="*/ 12 w 50"/>
                <a:gd name="T1" fmla="*/ 0 h 352"/>
                <a:gd name="T2" fmla="*/ 16 w 50"/>
                <a:gd name="T3" fmla="*/ 3 h 352"/>
                <a:gd name="T4" fmla="*/ 21 w 50"/>
                <a:gd name="T5" fmla="*/ 6 h 352"/>
                <a:gd name="T6" fmla="*/ 26 w 50"/>
                <a:gd name="T7" fmla="*/ 9 h 352"/>
                <a:gd name="T8" fmla="*/ 31 w 50"/>
                <a:gd name="T9" fmla="*/ 12 h 352"/>
                <a:gd name="T10" fmla="*/ 35 w 50"/>
                <a:gd name="T11" fmla="*/ 15 h 352"/>
                <a:gd name="T12" fmla="*/ 41 w 50"/>
                <a:gd name="T13" fmla="*/ 18 h 352"/>
                <a:gd name="T14" fmla="*/ 45 w 50"/>
                <a:gd name="T15" fmla="*/ 22 h 352"/>
                <a:gd name="T16" fmla="*/ 50 w 50"/>
                <a:gd name="T17" fmla="*/ 24 h 352"/>
                <a:gd name="T18" fmla="*/ 49 w 50"/>
                <a:gd name="T19" fmla="*/ 102 h 352"/>
                <a:gd name="T20" fmla="*/ 48 w 50"/>
                <a:gd name="T21" fmla="*/ 189 h 352"/>
                <a:gd name="T22" fmla="*/ 45 w 50"/>
                <a:gd name="T23" fmla="*/ 273 h 352"/>
                <a:gd name="T24" fmla="*/ 39 w 50"/>
                <a:gd name="T25" fmla="*/ 340 h 352"/>
                <a:gd name="T26" fmla="*/ 34 w 50"/>
                <a:gd name="T27" fmla="*/ 342 h 352"/>
                <a:gd name="T28" fmla="*/ 29 w 50"/>
                <a:gd name="T29" fmla="*/ 343 h 352"/>
                <a:gd name="T30" fmla="*/ 24 w 50"/>
                <a:gd name="T31" fmla="*/ 345 h 352"/>
                <a:gd name="T32" fmla="*/ 19 w 50"/>
                <a:gd name="T33" fmla="*/ 346 h 352"/>
                <a:gd name="T34" fmla="*/ 15 w 50"/>
                <a:gd name="T35" fmla="*/ 347 h 352"/>
                <a:gd name="T36" fmla="*/ 9 w 50"/>
                <a:gd name="T37" fmla="*/ 349 h 352"/>
                <a:gd name="T38" fmla="*/ 5 w 50"/>
                <a:gd name="T39" fmla="*/ 350 h 352"/>
                <a:gd name="T40" fmla="*/ 0 w 50"/>
                <a:gd name="T41" fmla="*/ 352 h 352"/>
                <a:gd name="T42" fmla="*/ 3 w 50"/>
                <a:gd name="T43" fmla="*/ 304 h 352"/>
                <a:gd name="T44" fmla="*/ 8 w 50"/>
                <a:gd name="T45" fmla="*/ 261 h 352"/>
                <a:gd name="T46" fmla="*/ 13 w 50"/>
                <a:gd name="T47" fmla="*/ 221 h 352"/>
                <a:gd name="T48" fmla="*/ 18 w 50"/>
                <a:gd name="T49" fmla="*/ 183 h 352"/>
                <a:gd name="T50" fmla="*/ 21 w 50"/>
                <a:gd name="T51" fmla="*/ 143 h 352"/>
                <a:gd name="T52" fmla="*/ 21 w 50"/>
                <a:gd name="T53" fmla="*/ 101 h 352"/>
                <a:gd name="T54" fmla="*/ 19 w 50"/>
                <a:gd name="T55" fmla="*/ 53 h 352"/>
                <a:gd name="T56" fmla="*/ 12 w 50"/>
                <a:gd name="T57" fmla="*/ 0 h 3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0"/>
                <a:gd name="T88" fmla="*/ 0 h 352"/>
                <a:gd name="T89" fmla="*/ 50 w 50"/>
                <a:gd name="T90" fmla="*/ 352 h 35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0" h="352">
                  <a:moveTo>
                    <a:pt x="12" y="0"/>
                  </a:moveTo>
                  <a:lnTo>
                    <a:pt x="16" y="3"/>
                  </a:lnTo>
                  <a:lnTo>
                    <a:pt x="21" y="6"/>
                  </a:lnTo>
                  <a:lnTo>
                    <a:pt x="26" y="9"/>
                  </a:lnTo>
                  <a:lnTo>
                    <a:pt x="31" y="12"/>
                  </a:lnTo>
                  <a:lnTo>
                    <a:pt x="35" y="15"/>
                  </a:lnTo>
                  <a:lnTo>
                    <a:pt x="41" y="18"/>
                  </a:lnTo>
                  <a:lnTo>
                    <a:pt x="45" y="22"/>
                  </a:lnTo>
                  <a:lnTo>
                    <a:pt x="50" y="24"/>
                  </a:lnTo>
                  <a:lnTo>
                    <a:pt x="49" y="102"/>
                  </a:lnTo>
                  <a:lnTo>
                    <a:pt x="48" y="189"/>
                  </a:lnTo>
                  <a:lnTo>
                    <a:pt x="45" y="273"/>
                  </a:lnTo>
                  <a:lnTo>
                    <a:pt x="39" y="340"/>
                  </a:lnTo>
                  <a:lnTo>
                    <a:pt x="34" y="342"/>
                  </a:lnTo>
                  <a:lnTo>
                    <a:pt x="29" y="343"/>
                  </a:lnTo>
                  <a:lnTo>
                    <a:pt x="24" y="345"/>
                  </a:lnTo>
                  <a:lnTo>
                    <a:pt x="19" y="346"/>
                  </a:lnTo>
                  <a:lnTo>
                    <a:pt x="15" y="347"/>
                  </a:lnTo>
                  <a:lnTo>
                    <a:pt x="9" y="349"/>
                  </a:lnTo>
                  <a:lnTo>
                    <a:pt x="5" y="350"/>
                  </a:lnTo>
                  <a:lnTo>
                    <a:pt x="0" y="352"/>
                  </a:lnTo>
                  <a:lnTo>
                    <a:pt x="3" y="304"/>
                  </a:lnTo>
                  <a:lnTo>
                    <a:pt x="8" y="261"/>
                  </a:lnTo>
                  <a:lnTo>
                    <a:pt x="13" y="221"/>
                  </a:lnTo>
                  <a:lnTo>
                    <a:pt x="18" y="183"/>
                  </a:lnTo>
                  <a:lnTo>
                    <a:pt x="21" y="143"/>
                  </a:lnTo>
                  <a:lnTo>
                    <a:pt x="21" y="101"/>
                  </a:lnTo>
                  <a:lnTo>
                    <a:pt x="19" y="5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5B3D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0" name="Freeform 153"/>
            <p:cNvSpPr>
              <a:spLocks/>
            </p:cNvSpPr>
            <p:nvPr/>
          </p:nvSpPr>
          <p:spPr bwMode="auto">
            <a:xfrm>
              <a:off x="3172" y="1970"/>
              <a:ext cx="53" cy="355"/>
            </a:xfrm>
            <a:custGeom>
              <a:avLst/>
              <a:gdLst>
                <a:gd name="T0" fmla="*/ 14 w 53"/>
                <a:gd name="T1" fmla="*/ 0 h 355"/>
                <a:gd name="T2" fmla="*/ 19 w 53"/>
                <a:gd name="T3" fmla="*/ 3 h 355"/>
                <a:gd name="T4" fmla="*/ 24 w 53"/>
                <a:gd name="T5" fmla="*/ 5 h 355"/>
                <a:gd name="T6" fmla="*/ 28 w 53"/>
                <a:gd name="T7" fmla="*/ 9 h 355"/>
                <a:gd name="T8" fmla="*/ 33 w 53"/>
                <a:gd name="T9" fmla="*/ 12 h 355"/>
                <a:gd name="T10" fmla="*/ 38 w 53"/>
                <a:gd name="T11" fmla="*/ 15 h 355"/>
                <a:gd name="T12" fmla="*/ 43 w 53"/>
                <a:gd name="T13" fmla="*/ 18 h 355"/>
                <a:gd name="T14" fmla="*/ 47 w 53"/>
                <a:gd name="T15" fmla="*/ 21 h 355"/>
                <a:gd name="T16" fmla="*/ 53 w 53"/>
                <a:gd name="T17" fmla="*/ 24 h 355"/>
                <a:gd name="T18" fmla="*/ 50 w 53"/>
                <a:gd name="T19" fmla="*/ 102 h 355"/>
                <a:gd name="T20" fmla="*/ 50 w 53"/>
                <a:gd name="T21" fmla="*/ 190 h 355"/>
                <a:gd name="T22" fmla="*/ 47 w 53"/>
                <a:gd name="T23" fmla="*/ 275 h 355"/>
                <a:gd name="T24" fmla="*/ 41 w 53"/>
                <a:gd name="T25" fmla="*/ 343 h 355"/>
                <a:gd name="T26" fmla="*/ 36 w 53"/>
                <a:gd name="T27" fmla="*/ 344 h 355"/>
                <a:gd name="T28" fmla="*/ 31 w 53"/>
                <a:gd name="T29" fmla="*/ 346 h 355"/>
                <a:gd name="T30" fmla="*/ 25 w 53"/>
                <a:gd name="T31" fmla="*/ 347 h 355"/>
                <a:gd name="T32" fmla="*/ 20 w 53"/>
                <a:gd name="T33" fmla="*/ 349 h 355"/>
                <a:gd name="T34" fmla="*/ 15 w 53"/>
                <a:gd name="T35" fmla="*/ 350 h 355"/>
                <a:gd name="T36" fmla="*/ 10 w 53"/>
                <a:gd name="T37" fmla="*/ 352 h 355"/>
                <a:gd name="T38" fmla="*/ 5 w 53"/>
                <a:gd name="T39" fmla="*/ 353 h 355"/>
                <a:gd name="T40" fmla="*/ 0 w 53"/>
                <a:gd name="T41" fmla="*/ 355 h 355"/>
                <a:gd name="T42" fmla="*/ 4 w 53"/>
                <a:gd name="T43" fmla="*/ 307 h 355"/>
                <a:gd name="T44" fmla="*/ 8 w 53"/>
                <a:gd name="T45" fmla="*/ 264 h 355"/>
                <a:gd name="T46" fmla="*/ 14 w 53"/>
                <a:gd name="T47" fmla="*/ 223 h 355"/>
                <a:gd name="T48" fmla="*/ 19 w 53"/>
                <a:gd name="T49" fmla="*/ 184 h 355"/>
                <a:gd name="T50" fmla="*/ 22 w 53"/>
                <a:gd name="T51" fmla="*/ 144 h 355"/>
                <a:gd name="T52" fmla="*/ 23 w 53"/>
                <a:gd name="T53" fmla="*/ 101 h 355"/>
                <a:gd name="T54" fmla="*/ 21 w 53"/>
                <a:gd name="T55" fmla="*/ 53 h 355"/>
                <a:gd name="T56" fmla="*/ 14 w 53"/>
                <a:gd name="T57" fmla="*/ 0 h 35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3"/>
                <a:gd name="T88" fmla="*/ 0 h 355"/>
                <a:gd name="T89" fmla="*/ 53 w 53"/>
                <a:gd name="T90" fmla="*/ 355 h 35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3" h="355">
                  <a:moveTo>
                    <a:pt x="14" y="0"/>
                  </a:moveTo>
                  <a:lnTo>
                    <a:pt x="19" y="3"/>
                  </a:lnTo>
                  <a:lnTo>
                    <a:pt x="24" y="5"/>
                  </a:lnTo>
                  <a:lnTo>
                    <a:pt x="28" y="9"/>
                  </a:lnTo>
                  <a:lnTo>
                    <a:pt x="33" y="12"/>
                  </a:lnTo>
                  <a:lnTo>
                    <a:pt x="38" y="15"/>
                  </a:lnTo>
                  <a:lnTo>
                    <a:pt x="43" y="18"/>
                  </a:lnTo>
                  <a:lnTo>
                    <a:pt x="47" y="21"/>
                  </a:lnTo>
                  <a:lnTo>
                    <a:pt x="53" y="24"/>
                  </a:lnTo>
                  <a:lnTo>
                    <a:pt x="50" y="102"/>
                  </a:lnTo>
                  <a:lnTo>
                    <a:pt x="50" y="190"/>
                  </a:lnTo>
                  <a:lnTo>
                    <a:pt x="47" y="275"/>
                  </a:lnTo>
                  <a:lnTo>
                    <a:pt x="41" y="343"/>
                  </a:lnTo>
                  <a:lnTo>
                    <a:pt x="36" y="344"/>
                  </a:lnTo>
                  <a:lnTo>
                    <a:pt x="31" y="346"/>
                  </a:lnTo>
                  <a:lnTo>
                    <a:pt x="25" y="347"/>
                  </a:lnTo>
                  <a:lnTo>
                    <a:pt x="20" y="349"/>
                  </a:lnTo>
                  <a:lnTo>
                    <a:pt x="15" y="350"/>
                  </a:lnTo>
                  <a:lnTo>
                    <a:pt x="10" y="352"/>
                  </a:lnTo>
                  <a:lnTo>
                    <a:pt x="5" y="353"/>
                  </a:lnTo>
                  <a:lnTo>
                    <a:pt x="0" y="355"/>
                  </a:lnTo>
                  <a:lnTo>
                    <a:pt x="4" y="307"/>
                  </a:lnTo>
                  <a:lnTo>
                    <a:pt x="8" y="264"/>
                  </a:lnTo>
                  <a:lnTo>
                    <a:pt x="14" y="223"/>
                  </a:lnTo>
                  <a:lnTo>
                    <a:pt x="19" y="184"/>
                  </a:lnTo>
                  <a:lnTo>
                    <a:pt x="22" y="144"/>
                  </a:lnTo>
                  <a:lnTo>
                    <a:pt x="23" y="101"/>
                  </a:lnTo>
                  <a:lnTo>
                    <a:pt x="21" y="5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563D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1" name="Freeform 154"/>
            <p:cNvSpPr>
              <a:spLocks/>
            </p:cNvSpPr>
            <p:nvPr/>
          </p:nvSpPr>
          <p:spPr bwMode="auto">
            <a:xfrm>
              <a:off x="3165" y="1966"/>
              <a:ext cx="53" cy="359"/>
            </a:xfrm>
            <a:custGeom>
              <a:avLst/>
              <a:gdLst>
                <a:gd name="T0" fmla="*/ 15 w 53"/>
                <a:gd name="T1" fmla="*/ 0 h 359"/>
                <a:gd name="T2" fmla="*/ 19 w 53"/>
                <a:gd name="T3" fmla="*/ 3 h 359"/>
                <a:gd name="T4" fmla="*/ 24 w 53"/>
                <a:gd name="T5" fmla="*/ 6 h 359"/>
                <a:gd name="T6" fmla="*/ 29 w 53"/>
                <a:gd name="T7" fmla="*/ 9 h 359"/>
                <a:gd name="T8" fmla="*/ 34 w 53"/>
                <a:gd name="T9" fmla="*/ 12 h 359"/>
                <a:gd name="T10" fmla="*/ 39 w 53"/>
                <a:gd name="T11" fmla="*/ 15 h 359"/>
                <a:gd name="T12" fmla="*/ 43 w 53"/>
                <a:gd name="T13" fmla="*/ 18 h 359"/>
                <a:gd name="T14" fmla="*/ 49 w 53"/>
                <a:gd name="T15" fmla="*/ 22 h 359"/>
                <a:gd name="T16" fmla="*/ 53 w 53"/>
                <a:gd name="T17" fmla="*/ 24 h 359"/>
                <a:gd name="T18" fmla="*/ 50 w 53"/>
                <a:gd name="T19" fmla="*/ 103 h 359"/>
                <a:gd name="T20" fmla="*/ 49 w 53"/>
                <a:gd name="T21" fmla="*/ 192 h 359"/>
                <a:gd name="T22" fmla="*/ 47 w 53"/>
                <a:gd name="T23" fmla="*/ 278 h 359"/>
                <a:gd name="T24" fmla="*/ 41 w 53"/>
                <a:gd name="T25" fmla="*/ 346 h 359"/>
                <a:gd name="T26" fmla="*/ 35 w 53"/>
                <a:gd name="T27" fmla="*/ 348 h 359"/>
                <a:gd name="T28" fmla="*/ 31 w 53"/>
                <a:gd name="T29" fmla="*/ 349 h 359"/>
                <a:gd name="T30" fmla="*/ 26 w 53"/>
                <a:gd name="T31" fmla="*/ 351 h 359"/>
                <a:gd name="T32" fmla="*/ 20 w 53"/>
                <a:gd name="T33" fmla="*/ 353 h 359"/>
                <a:gd name="T34" fmla="*/ 15 w 53"/>
                <a:gd name="T35" fmla="*/ 354 h 359"/>
                <a:gd name="T36" fmla="*/ 10 w 53"/>
                <a:gd name="T37" fmla="*/ 356 h 359"/>
                <a:gd name="T38" fmla="*/ 5 w 53"/>
                <a:gd name="T39" fmla="*/ 357 h 359"/>
                <a:gd name="T40" fmla="*/ 0 w 53"/>
                <a:gd name="T41" fmla="*/ 359 h 359"/>
                <a:gd name="T42" fmla="*/ 3 w 53"/>
                <a:gd name="T43" fmla="*/ 311 h 359"/>
                <a:gd name="T44" fmla="*/ 8 w 53"/>
                <a:gd name="T45" fmla="*/ 267 h 359"/>
                <a:gd name="T46" fmla="*/ 14 w 53"/>
                <a:gd name="T47" fmla="*/ 226 h 359"/>
                <a:gd name="T48" fmla="*/ 19 w 53"/>
                <a:gd name="T49" fmla="*/ 186 h 359"/>
                <a:gd name="T50" fmla="*/ 23 w 53"/>
                <a:gd name="T51" fmla="*/ 145 h 359"/>
                <a:gd name="T52" fmla="*/ 24 w 53"/>
                <a:gd name="T53" fmla="*/ 101 h 359"/>
                <a:gd name="T54" fmla="*/ 21 w 53"/>
                <a:gd name="T55" fmla="*/ 54 h 359"/>
                <a:gd name="T56" fmla="*/ 15 w 53"/>
                <a:gd name="T57" fmla="*/ 0 h 3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3"/>
                <a:gd name="T88" fmla="*/ 0 h 359"/>
                <a:gd name="T89" fmla="*/ 53 w 53"/>
                <a:gd name="T90" fmla="*/ 359 h 3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3" h="359">
                  <a:moveTo>
                    <a:pt x="15" y="0"/>
                  </a:moveTo>
                  <a:lnTo>
                    <a:pt x="19" y="3"/>
                  </a:lnTo>
                  <a:lnTo>
                    <a:pt x="24" y="6"/>
                  </a:lnTo>
                  <a:lnTo>
                    <a:pt x="29" y="9"/>
                  </a:lnTo>
                  <a:lnTo>
                    <a:pt x="34" y="12"/>
                  </a:lnTo>
                  <a:lnTo>
                    <a:pt x="39" y="15"/>
                  </a:lnTo>
                  <a:lnTo>
                    <a:pt x="43" y="18"/>
                  </a:lnTo>
                  <a:lnTo>
                    <a:pt x="49" y="22"/>
                  </a:lnTo>
                  <a:lnTo>
                    <a:pt x="53" y="24"/>
                  </a:lnTo>
                  <a:lnTo>
                    <a:pt x="50" y="103"/>
                  </a:lnTo>
                  <a:lnTo>
                    <a:pt x="49" y="192"/>
                  </a:lnTo>
                  <a:lnTo>
                    <a:pt x="47" y="278"/>
                  </a:lnTo>
                  <a:lnTo>
                    <a:pt x="41" y="346"/>
                  </a:lnTo>
                  <a:lnTo>
                    <a:pt x="35" y="348"/>
                  </a:lnTo>
                  <a:lnTo>
                    <a:pt x="31" y="349"/>
                  </a:lnTo>
                  <a:lnTo>
                    <a:pt x="26" y="351"/>
                  </a:lnTo>
                  <a:lnTo>
                    <a:pt x="20" y="353"/>
                  </a:lnTo>
                  <a:lnTo>
                    <a:pt x="15" y="354"/>
                  </a:lnTo>
                  <a:lnTo>
                    <a:pt x="10" y="356"/>
                  </a:lnTo>
                  <a:lnTo>
                    <a:pt x="5" y="357"/>
                  </a:lnTo>
                  <a:lnTo>
                    <a:pt x="0" y="359"/>
                  </a:lnTo>
                  <a:lnTo>
                    <a:pt x="3" y="311"/>
                  </a:lnTo>
                  <a:lnTo>
                    <a:pt x="8" y="267"/>
                  </a:lnTo>
                  <a:lnTo>
                    <a:pt x="14" y="226"/>
                  </a:lnTo>
                  <a:lnTo>
                    <a:pt x="19" y="186"/>
                  </a:lnTo>
                  <a:lnTo>
                    <a:pt x="23" y="145"/>
                  </a:lnTo>
                  <a:lnTo>
                    <a:pt x="24" y="101"/>
                  </a:lnTo>
                  <a:lnTo>
                    <a:pt x="21" y="54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513D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2" name="Freeform 155"/>
            <p:cNvSpPr>
              <a:spLocks/>
            </p:cNvSpPr>
            <p:nvPr/>
          </p:nvSpPr>
          <p:spPr bwMode="auto">
            <a:xfrm>
              <a:off x="3157" y="1963"/>
              <a:ext cx="56" cy="362"/>
            </a:xfrm>
            <a:custGeom>
              <a:avLst/>
              <a:gdLst>
                <a:gd name="T0" fmla="*/ 17 w 56"/>
                <a:gd name="T1" fmla="*/ 0 h 362"/>
                <a:gd name="T2" fmla="*/ 21 w 56"/>
                <a:gd name="T3" fmla="*/ 3 h 362"/>
                <a:gd name="T4" fmla="*/ 27 w 56"/>
                <a:gd name="T5" fmla="*/ 6 h 362"/>
                <a:gd name="T6" fmla="*/ 31 w 56"/>
                <a:gd name="T7" fmla="*/ 9 h 362"/>
                <a:gd name="T8" fmla="*/ 36 w 56"/>
                <a:gd name="T9" fmla="*/ 12 h 362"/>
                <a:gd name="T10" fmla="*/ 41 w 56"/>
                <a:gd name="T11" fmla="*/ 15 h 362"/>
                <a:gd name="T12" fmla="*/ 46 w 56"/>
                <a:gd name="T13" fmla="*/ 18 h 362"/>
                <a:gd name="T14" fmla="*/ 51 w 56"/>
                <a:gd name="T15" fmla="*/ 21 h 362"/>
                <a:gd name="T16" fmla="*/ 56 w 56"/>
                <a:gd name="T17" fmla="*/ 25 h 362"/>
                <a:gd name="T18" fmla="*/ 51 w 56"/>
                <a:gd name="T19" fmla="*/ 103 h 362"/>
                <a:gd name="T20" fmla="*/ 50 w 56"/>
                <a:gd name="T21" fmla="*/ 193 h 362"/>
                <a:gd name="T22" fmla="*/ 48 w 56"/>
                <a:gd name="T23" fmla="*/ 280 h 362"/>
                <a:gd name="T24" fmla="*/ 42 w 56"/>
                <a:gd name="T25" fmla="*/ 349 h 362"/>
                <a:gd name="T26" fmla="*/ 37 w 56"/>
                <a:gd name="T27" fmla="*/ 350 h 362"/>
                <a:gd name="T28" fmla="*/ 31 w 56"/>
                <a:gd name="T29" fmla="*/ 352 h 362"/>
                <a:gd name="T30" fmla="*/ 26 w 56"/>
                <a:gd name="T31" fmla="*/ 354 h 362"/>
                <a:gd name="T32" fmla="*/ 21 w 56"/>
                <a:gd name="T33" fmla="*/ 355 h 362"/>
                <a:gd name="T34" fmla="*/ 16 w 56"/>
                <a:gd name="T35" fmla="*/ 357 h 362"/>
                <a:gd name="T36" fmla="*/ 10 w 56"/>
                <a:gd name="T37" fmla="*/ 358 h 362"/>
                <a:gd name="T38" fmla="*/ 5 w 56"/>
                <a:gd name="T39" fmla="*/ 360 h 362"/>
                <a:gd name="T40" fmla="*/ 0 w 56"/>
                <a:gd name="T41" fmla="*/ 362 h 362"/>
                <a:gd name="T42" fmla="*/ 3 w 56"/>
                <a:gd name="T43" fmla="*/ 314 h 362"/>
                <a:gd name="T44" fmla="*/ 9 w 56"/>
                <a:gd name="T45" fmla="*/ 270 h 362"/>
                <a:gd name="T46" fmla="*/ 14 w 56"/>
                <a:gd name="T47" fmla="*/ 228 h 362"/>
                <a:gd name="T48" fmla="*/ 20 w 56"/>
                <a:gd name="T49" fmla="*/ 187 h 362"/>
                <a:gd name="T50" fmla="*/ 24 w 56"/>
                <a:gd name="T51" fmla="*/ 146 h 362"/>
                <a:gd name="T52" fmla="*/ 25 w 56"/>
                <a:gd name="T53" fmla="*/ 101 h 362"/>
                <a:gd name="T54" fmla="*/ 24 w 56"/>
                <a:gd name="T55" fmla="*/ 53 h 362"/>
                <a:gd name="T56" fmla="*/ 17 w 56"/>
                <a:gd name="T57" fmla="*/ 0 h 3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6"/>
                <a:gd name="T88" fmla="*/ 0 h 362"/>
                <a:gd name="T89" fmla="*/ 56 w 56"/>
                <a:gd name="T90" fmla="*/ 362 h 3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6" h="362">
                  <a:moveTo>
                    <a:pt x="17" y="0"/>
                  </a:moveTo>
                  <a:lnTo>
                    <a:pt x="21" y="3"/>
                  </a:lnTo>
                  <a:lnTo>
                    <a:pt x="27" y="6"/>
                  </a:lnTo>
                  <a:lnTo>
                    <a:pt x="31" y="9"/>
                  </a:lnTo>
                  <a:lnTo>
                    <a:pt x="36" y="12"/>
                  </a:lnTo>
                  <a:lnTo>
                    <a:pt x="41" y="15"/>
                  </a:lnTo>
                  <a:lnTo>
                    <a:pt x="46" y="18"/>
                  </a:lnTo>
                  <a:lnTo>
                    <a:pt x="51" y="21"/>
                  </a:lnTo>
                  <a:lnTo>
                    <a:pt x="56" y="25"/>
                  </a:lnTo>
                  <a:lnTo>
                    <a:pt x="51" y="103"/>
                  </a:lnTo>
                  <a:lnTo>
                    <a:pt x="50" y="193"/>
                  </a:lnTo>
                  <a:lnTo>
                    <a:pt x="48" y="280"/>
                  </a:lnTo>
                  <a:lnTo>
                    <a:pt x="42" y="349"/>
                  </a:lnTo>
                  <a:lnTo>
                    <a:pt x="37" y="350"/>
                  </a:lnTo>
                  <a:lnTo>
                    <a:pt x="31" y="352"/>
                  </a:lnTo>
                  <a:lnTo>
                    <a:pt x="26" y="354"/>
                  </a:lnTo>
                  <a:lnTo>
                    <a:pt x="21" y="355"/>
                  </a:lnTo>
                  <a:lnTo>
                    <a:pt x="16" y="357"/>
                  </a:lnTo>
                  <a:lnTo>
                    <a:pt x="10" y="358"/>
                  </a:lnTo>
                  <a:lnTo>
                    <a:pt x="5" y="360"/>
                  </a:lnTo>
                  <a:lnTo>
                    <a:pt x="0" y="362"/>
                  </a:lnTo>
                  <a:lnTo>
                    <a:pt x="3" y="314"/>
                  </a:lnTo>
                  <a:lnTo>
                    <a:pt x="9" y="270"/>
                  </a:lnTo>
                  <a:lnTo>
                    <a:pt x="14" y="228"/>
                  </a:lnTo>
                  <a:lnTo>
                    <a:pt x="20" y="187"/>
                  </a:lnTo>
                  <a:lnTo>
                    <a:pt x="24" y="146"/>
                  </a:lnTo>
                  <a:lnTo>
                    <a:pt x="25" y="101"/>
                  </a:lnTo>
                  <a:lnTo>
                    <a:pt x="24" y="5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4C3A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3" name="Freeform 156"/>
            <p:cNvSpPr>
              <a:spLocks/>
            </p:cNvSpPr>
            <p:nvPr/>
          </p:nvSpPr>
          <p:spPr bwMode="auto">
            <a:xfrm>
              <a:off x="3150" y="1959"/>
              <a:ext cx="57" cy="366"/>
            </a:xfrm>
            <a:custGeom>
              <a:avLst/>
              <a:gdLst>
                <a:gd name="T0" fmla="*/ 17 w 57"/>
                <a:gd name="T1" fmla="*/ 0 h 366"/>
                <a:gd name="T2" fmla="*/ 57 w 57"/>
                <a:gd name="T3" fmla="*/ 25 h 366"/>
                <a:gd name="T4" fmla="*/ 51 w 57"/>
                <a:gd name="T5" fmla="*/ 104 h 366"/>
                <a:gd name="T6" fmla="*/ 50 w 57"/>
                <a:gd name="T7" fmla="*/ 196 h 366"/>
                <a:gd name="T8" fmla="*/ 48 w 57"/>
                <a:gd name="T9" fmla="*/ 283 h 366"/>
                <a:gd name="T10" fmla="*/ 42 w 57"/>
                <a:gd name="T11" fmla="*/ 352 h 366"/>
                <a:gd name="T12" fmla="*/ 0 w 57"/>
                <a:gd name="T13" fmla="*/ 366 h 366"/>
                <a:gd name="T14" fmla="*/ 3 w 57"/>
                <a:gd name="T15" fmla="*/ 318 h 366"/>
                <a:gd name="T16" fmla="*/ 9 w 57"/>
                <a:gd name="T17" fmla="*/ 273 h 366"/>
                <a:gd name="T18" fmla="*/ 15 w 57"/>
                <a:gd name="T19" fmla="*/ 231 h 366"/>
                <a:gd name="T20" fmla="*/ 20 w 57"/>
                <a:gd name="T21" fmla="*/ 190 h 366"/>
                <a:gd name="T22" fmla="*/ 24 w 57"/>
                <a:gd name="T23" fmla="*/ 147 h 366"/>
                <a:gd name="T24" fmla="*/ 26 w 57"/>
                <a:gd name="T25" fmla="*/ 103 h 366"/>
                <a:gd name="T26" fmla="*/ 24 w 57"/>
                <a:gd name="T27" fmla="*/ 54 h 366"/>
                <a:gd name="T28" fmla="*/ 17 w 57"/>
                <a:gd name="T29" fmla="*/ 0 h 3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7"/>
                <a:gd name="T46" fmla="*/ 0 h 366"/>
                <a:gd name="T47" fmla="*/ 57 w 57"/>
                <a:gd name="T48" fmla="*/ 366 h 3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7" h="366">
                  <a:moveTo>
                    <a:pt x="17" y="0"/>
                  </a:moveTo>
                  <a:lnTo>
                    <a:pt x="57" y="25"/>
                  </a:lnTo>
                  <a:lnTo>
                    <a:pt x="51" y="104"/>
                  </a:lnTo>
                  <a:lnTo>
                    <a:pt x="50" y="196"/>
                  </a:lnTo>
                  <a:lnTo>
                    <a:pt x="48" y="283"/>
                  </a:lnTo>
                  <a:lnTo>
                    <a:pt x="42" y="352"/>
                  </a:lnTo>
                  <a:lnTo>
                    <a:pt x="0" y="366"/>
                  </a:lnTo>
                  <a:lnTo>
                    <a:pt x="3" y="318"/>
                  </a:lnTo>
                  <a:lnTo>
                    <a:pt x="9" y="273"/>
                  </a:lnTo>
                  <a:lnTo>
                    <a:pt x="15" y="231"/>
                  </a:lnTo>
                  <a:lnTo>
                    <a:pt x="20" y="190"/>
                  </a:lnTo>
                  <a:lnTo>
                    <a:pt x="24" y="147"/>
                  </a:lnTo>
                  <a:lnTo>
                    <a:pt x="26" y="103"/>
                  </a:lnTo>
                  <a:lnTo>
                    <a:pt x="24" y="5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47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4" name="Freeform 157"/>
            <p:cNvSpPr>
              <a:spLocks/>
            </p:cNvSpPr>
            <p:nvPr/>
          </p:nvSpPr>
          <p:spPr bwMode="auto">
            <a:xfrm>
              <a:off x="2571" y="2335"/>
              <a:ext cx="475" cy="38"/>
            </a:xfrm>
            <a:custGeom>
              <a:avLst/>
              <a:gdLst>
                <a:gd name="T0" fmla="*/ 2 w 475"/>
                <a:gd name="T1" fmla="*/ 0 h 38"/>
                <a:gd name="T2" fmla="*/ 24 w 475"/>
                <a:gd name="T3" fmla="*/ 5 h 38"/>
                <a:gd name="T4" fmla="*/ 45 w 475"/>
                <a:gd name="T5" fmla="*/ 10 h 38"/>
                <a:gd name="T6" fmla="*/ 66 w 475"/>
                <a:gd name="T7" fmla="*/ 13 h 38"/>
                <a:gd name="T8" fmla="*/ 85 w 475"/>
                <a:gd name="T9" fmla="*/ 16 h 38"/>
                <a:gd name="T10" fmla="*/ 106 w 475"/>
                <a:gd name="T11" fmla="*/ 19 h 38"/>
                <a:gd name="T12" fmla="*/ 125 w 475"/>
                <a:gd name="T13" fmla="*/ 21 h 38"/>
                <a:gd name="T14" fmla="*/ 145 w 475"/>
                <a:gd name="T15" fmla="*/ 22 h 38"/>
                <a:gd name="T16" fmla="*/ 166 w 475"/>
                <a:gd name="T17" fmla="*/ 23 h 38"/>
                <a:gd name="T18" fmla="*/ 186 w 475"/>
                <a:gd name="T19" fmla="*/ 23 h 38"/>
                <a:gd name="T20" fmla="*/ 208 w 475"/>
                <a:gd name="T21" fmla="*/ 23 h 38"/>
                <a:gd name="T22" fmla="*/ 231 w 475"/>
                <a:gd name="T23" fmla="*/ 22 h 38"/>
                <a:gd name="T24" fmla="*/ 255 w 475"/>
                <a:gd name="T25" fmla="*/ 21 h 38"/>
                <a:gd name="T26" fmla="*/ 280 w 475"/>
                <a:gd name="T27" fmla="*/ 19 h 38"/>
                <a:gd name="T28" fmla="*/ 307 w 475"/>
                <a:gd name="T29" fmla="*/ 17 h 38"/>
                <a:gd name="T30" fmla="*/ 336 w 475"/>
                <a:gd name="T31" fmla="*/ 15 h 38"/>
                <a:gd name="T32" fmla="*/ 367 w 475"/>
                <a:gd name="T33" fmla="*/ 12 h 38"/>
                <a:gd name="T34" fmla="*/ 386 w 475"/>
                <a:gd name="T35" fmla="*/ 8 h 38"/>
                <a:gd name="T36" fmla="*/ 421 w 475"/>
                <a:gd name="T37" fmla="*/ 10 h 38"/>
                <a:gd name="T38" fmla="*/ 475 w 475"/>
                <a:gd name="T39" fmla="*/ 17 h 38"/>
                <a:gd name="T40" fmla="*/ 414 w 475"/>
                <a:gd name="T41" fmla="*/ 24 h 38"/>
                <a:gd name="T42" fmla="*/ 369 w 475"/>
                <a:gd name="T43" fmla="*/ 30 h 38"/>
                <a:gd name="T44" fmla="*/ 350 w 475"/>
                <a:gd name="T45" fmla="*/ 33 h 38"/>
                <a:gd name="T46" fmla="*/ 331 w 475"/>
                <a:gd name="T47" fmla="*/ 35 h 38"/>
                <a:gd name="T48" fmla="*/ 312 w 475"/>
                <a:gd name="T49" fmla="*/ 36 h 38"/>
                <a:gd name="T50" fmla="*/ 294 w 475"/>
                <a:gd name="T51" fmla="*/ 37 h 38"/>
                <a:gd name="T52" fmla="*/ 275 w 475"/>
                <a:gd name="T53" fmla="*/ 38 h 38"/>
                <a:gd name="T54" fmla="*/ 257 w 475"/>
                <a:gd name="T55" fmla="*/ 38 h 38"/>
                <a:gd name="T56" fmla="*/ 240 w 475"/>
                <a:gd name="T57" fmla="*/ 38 h 38"/>
                <a:gd name="T58" fmla="*/ 222 w 475"/>
                <a:gd name="T59" fmla="*/ 38 h 38"/>
                <a:gd name="T60" fmla="*/ 205 w 475"/>
                <a:gd name="T61" fmla="*/ 38 h 38"/>
                <a:gd name="T62" fmla="*/ 189 w 475"/>
                <a:gd name="T63" fmla="*/ 37 h 38"/>
                <a:gd name="T64" fmla="*/ 173 w 475"/>
                <a:gd name="T65" fmla="*/ 36 h 38"/>
                <a:gd name="T66" fmla="*/ 157 w 475"/>
                <a:gd name="T67" fmla="*/ 35 h 38"/>
                <a:gd name="T68" fmla="*/ 142 w 475"/>
                <a:gd name="T69" fmla="*/ 33 h 38"/>
                <a:gd name="T70" fmla="*/ 128 w 475"/>
                <a:gd name="T71" fmla="*/ 32 h 38"/>
                <a:gd name="T72" fmla="*/ 114 w 475"/>
                <a:gd name="T73" fmla="*/ 30 h 38"/>
                <a:gd name="T74" fmla="*/ 101 w 475"/>
                <a:gd name="T75" fmla="*/ 28 h 38"/>
                <a:gd name="T76" fmla="*/ 89 w 475"/>
                <a:gd name="T77" fmla="*/ 26 h 38"/>
                <a:gd name="T78" fmla="*/ 77 w 475"/>
                <a:gd name="T79" fmla="*/ 24 h 38"/>
                <a:gd name="T80" fmla="*/ 66 w 475"/>
                <a:gd name="T81" fmla="*/ 22 h 38"/>
                <a:gd name="T82" fmla="*/ 56 w 475"/>
                <a:gd name="T83" fmla="*/ 20 h 38"/>
                <a:gd name="T84" fmla="*/ 46 w 475"/>
                <a:gd name="T85" fmla="*/ 18 h 38"/>
                <a:gd name="T86" fmla="*/ 37 w 475"/>
                <a:gd name="T87" fmla="*/ 15 h 38"/>
                <a:gd name="T88" fmla="*/ 29 w 475"/>
                <a:gd name="T89" fmla="*/ 14 h 38"/>
                <a:gd name="T90" fmla="*/ 22 w 475"/>
                <a:gd name="T91" fmla="*/ 11 h 38"/>
                <a:gd name="T92" fmla="*/ 17 w 475"/>
                <a:gd name="T93" fmla="*/ 10 h 38"/>
                <a:gd name="T94" fmla="*/ 11 w 475"/>
                <a:gd name="T95" fmla="*/ 8 h 38"/>
                <a:gd name="T96" fmla="*/ 7 w 475"/>
                <a:gd name="T97" fmla="*/ 6 h 38"/>
                <a:gd name="T98" fmla="*/ 4 w 475"/>
                <a:gd name="T99" fmla="*/ 4 h 38"/>
                <a:gd name="T100" fmla="*/ 2 w 475"/>
                <a:gd name="T101" fmla="*/ 3 h 38"/>
                <a:gd name="T102" fmla="*/ 0 w 475"/>
                <a:gd name="T103" fmla="*/ 1 h 38"/>
                <a:gd name="T104" fmla="*/ 0 w 475"/>
                <a:gd name="T105" fmla="*/ 0 h 38"/>
                <a:gd name="T106" fmla="*/ 2 w 475"/>
                <a:gd name="T107" fmla="*/ 0 h 3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75"/>
                <a:gd name="T163" fmla="*/ 0 h 38"/>
                <a:gd name="T164" fmla="*/ 475 w 475"/>
                <a:gd name="T165" fmla="*/ 38 h 3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75" h="38">
                  <a:moveTo>
                    <a:pt x="2" y="0"/>
                  </a:moveTo>
                  <a:lnTo>
                    <a:pt x="24" y="5"/>
                  </a:lnTo>
                  <a:lnTo>
                    <a:pt x="45" y="10"/>
                  </a:lnTo>
                  <a:lnTo>
                    <a:pt x="66" y="13"/>
                  </a:lnTo>
                  <a:lnTo>
                    <a:pt x="85" y="16"/>
                  </a:lnTo>
                  <a:lnTo>
                    <a:pt x="106" y="19"/>
                  </a:lnTo>
                  <a:lnTo>
                    <a:pt x="125" y="21"/>
                  </a:lnTo>
                  <a:lnTo>
                    <a:pt x="145" y="22"/>
                  </a:lnTo>
                  <a:lnTo>
                    <a:pt x="166" y="23"/>
                  </a:lnTo>
                  <a:lnTo>
                    <a:pt x="186" y="23"/>
                  </a:lnTo>
                  <a:lnTo>
                    <a:pt x="208" y="23"/>
                  </a:lnTo>
                  <a:lnTo>
                    <a:pt x="231" y="22"/>
                  </a:lnTo>
                  <a:lnTo>
                    <a:pt x="255" y="21"/>
                  </a:lnTo>
                  <a:lnTo>
                    <a:pt x="280" y="19"/>
                  </a:lnTo>
                  <a:lnTo>
                    <a:pt x="307" y="17"/>
                  </a:lnTo>
                  <a:lnTo>
                    <a:pt x="336" y="15"/>
                  </a:lnTo>
                  <a:lnTo>
                    <a:pt x="367" y="12"/>
                  </a:lnTo>
                  <a:lnTo>
                    <a:pt x="386" y="8"/>
                  </a:lnTo>
                  <a:lnTo>
                    <a:pt x="421" y="10"/>
                  </a:lnTo>
                  <a:lnTo>
                    <a:pt x="475" y="17"/>
                  </a:lnTo>
                  <a:lnTo>
                    <a:pt x="414" y="24"/>
                  </a:lnTo>
                  <a:lnTo>
                    <a:pt x="369" y="30"/>
                  </a:lnTo>
                  <a:lnTo>
                    <a:pt x="350" y="33"/>
                  </a:lnTo>
                  <a:lnTo>
                    <a:pt x="331" y="35"/>
                  </a:lnTo>
                  <a:lnTo>
                    <a:pt x="312" y="36"/>
                  </a:lnTo>
                  <a:lnTo>
                    <a:pt x="294" y="37"/>
                  </a:lnTo>
                  <a:lnTo>
                    <a:pt x="275" y="38"/>
                  </a:lnTo>
                  <a:lnTo>
                    <a:pt x="257" y="38"/>
                  </a:lnTo>
                  <a:lnTo>
                    <a:pt x="240" y="38"/>
                  </a:lnTo>
                  <a:lnTo>
                    <a:pt x="222" y="38"/>
                  </a:lnTo>
                  <a:lnTo>
                    <a:pt x="205" y="38"/>
                  </a:lnTo>
                  <a:lnTo>
                    <a:pt x="189" y="37"/>
                  </a:lnTo>
                  <a:lnTo>
                    <a:pt x="173" y="36"/>
                  </a:lnTo>
                  <a:lnTo>
                    <a:pt x="157" y="35"/>
                  </a:lnTo>
                  <a:lnTo>
                    <a:pt x="142" y="33"/>
                  </a:lnTo>
                  <a:lnTo>
                    <a:pt x="128" y="32"/>
                  </a:lnTo>
                  <a:lnTo>
                    <a:pt x="114" y="30"/>
                  </a:lnTo>
                  <a:lnTo>
                    <a:pt x="101" y="28"/>
                  </a:lnTo>
                  <a:lnTo>
                    <a:pt x="89" y="26"/>
                  </a:lnTo>
                  <a:lnTo>
                    <a:pt x="77" y="24"/>
                  </a:lnTo>
                  <a:lnTo>
                    <a:pt x="66" y="22"/>
                  </a:lnTo>
                  <a:lnTo>
                    <a:pt x="56" y="20"/>
                  </a:lnTo>
                  <a:lnTo>
                    <a:pt x="46" y="18"/>
                  </a:lnTo>
                  <a:lnTo>
                    <a:pt x="37" y="15"/>
                  </a:lnTo>
                  <a:lnTo>
                    <a:pt x="29" y="14"/>
                  </a:lnTo>
                  <a:lnTo>
                    <a:pt x="22" y="11"/>
                  </a:lnTo>
                  <a:lnTo>
                    <a:pt x="17" y="10"/>
                  </a:lnTo>
                  <a:lnTo>
                    <a:pt x="11" y="8"/>
                  </a:lnTo>
                  <a:lnTo>
                    <a:pt x="7" y="6"/>
                  </a:lnTo>
                  <a:lnTo>
                    <a:pt x="4" y="4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5" name="Freeform 158"/>
            <p:cNvSpPr>
              <a:spLocks/>
            </p:cNvSpPr>
            <p:nvPr/>
          </p:nvSpPr>
          <p:spPr bwMode="auto">
            <a:xfrm>
              <a:off x="2711" y="2373"/>
              <a:ext cx="176" cy="47"/>
            </a:xfrm>
            <a:custGeom>
              <a:avLst/>
              <a:gdLst>
                <a:gd name="T0" fmla="*/ 0 w 176"/>
                <a:gd name="T1" fmla="*/ 0 h 47"/>
                <a:gd name="T2" fmla="*/ 23 w 176"/>
                <a:gd name="T3" fmla="*/ 4 h 47"/>
                <a:gd name="T4" fmla="*/ 64 w 176"/>
                <a:gd name="T5" fmla="*/ 4 h 47"/>
                <a:gd name="T6" fmla="*/ 94 w 176"/>
                <a:gd name="T7" fmla="*/ 4 h 47"/>
                <a:gd name="T8" fmla="*/ 126 w 176"/>
                <a:gd name="T9" fmla="*/ 3 h 47"/>
                <a:gd name="T10" fmla="*/ 130 w 176"/>
                <a:gd name="T11" fmla="*/ 14 h 47"/>
                <a:gd name="T12" fmla="*/ 139 w 176"/>
                <a:gd name="T13" fmla="*/ 28 h 47"/>
                <a:gd name="T14" fmla="*/ 160 w 176"/>
                <a:gd name="T15" fmla="*/ 36 h 47"/>
                <a:gd name="T16" fmla="*/ 176 w 176"/>
                <a:gd name="T17" fmla="*/ 47 h 47"/>
                <a:gd name="T18" fmla="*/ 146 w 176"/>
                <a:gd name="T19" fmla="*/ 47 h 47"/>
                <a:gd name="T20" fmla="*/ 105 w 176"/>
                <a:gd name="T21" fmla="*/ 43 h 47"/>
                <a:gd name="T22" fmla="*/ 67 w 176"/>
                <a:gd name="T23" fmla="*/ 38 h 47"/>
                <a:gd name="T24" fmla="*/ 41 w 176"/>
                <a:gd name="T25" fmla="*/ 33 h 47"/>
                <a:gd name="T26" fmla="*/ 9 w 176"/>
                <a:gd name="T27" fmla="*/ 13 h 47"/>
                <a:gd name="T28" fmla="*/ 0 w 176"/>
                <a:gd name="T29" fmla="*/ 0 h 4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6"/>
                <a:gd name="T46" fmla="*/ 0 h 47"/>
                <a:gd name="T47" fmla="*/ 176 w 176"/>
                <a:gd name="T48" fmla="*/ 47 h 4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6" h="47">
                  <a:moveTo>
                    <a:pt x="0" y="0"/>
                  </a:moveTo>
                  <a:lnTo>
                    <a:pt x="23" y="4"/>
                  </a:lnTo>
                  <a:lnTo>
                    <a:pt x="64" y="4"/>
                  </a:lnTo>
                  <a:lnTo>
                    <a:pt x="94" y="4"/>
                  </a:lnTo>
                  <a:lnTo>
                    <a:pt x="126" y="3"/>
                  </a:lnTo>
                  <a:lnTo>
                    <a:pt x="130" y="14"/>
                  </a:lnTo>
                  <a:lnTo>
                    <a:pt x="139" y="28"/>
                  </a:lnTo>
                  <a:lnTo>
                    <a:pt x="160" y="36"/>
                  </a:lnTo>
                  <a:lnTo>
                    <a:pt x="176" y="47"/>
                  </a:lnTo>
                  <a:lnTo>
                    <a:pt x="146" y="47"/>
                  </a:lnTo>
                  <a:lnTo>
                    <a:pt x="105" y="43"/>
                  </a:lnTo>
                  <a:lnTo>
                    <a:pt x="67" y="38"/>
                  </a:lnTo>
                  <a:lnTo>
                    <a:pt x="41" y="33"/>
                  </a:lnTo>
                  <a:lnTo>
                    <a:pt x="9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6" name="Freeform 159"/>
            <p:cNvSpPr>
              <a:spLocks/>
            </p:cNvSpPr>
            <p:nvPr/>
          </p:nvSpPr>
          <p:spPr bwMode="auto">
            <a:xfrm>
              <a:off x="2678" y="2413"/>
              <a:ext cx="310" cy="76"/>
            </a:xfrm>
            <a:custGeom>
              <a:avLst/>
              <a:gdLst>
                <a:gd name="T0" fmla="*/ 85 w 310"/>
                <a:gd name="T1" fmla="*/ 0 h 76"/>
                <a:gd name="T2" fmla="*/ 67 w 310"/>
                <a:gd name="T3" fmla="*/ 0 h 76"/>
                <a:gd name="T4" fmla="*/ 37 w 310"/>
                <a:gd name="T5" fmla="*/ 10 h 76"/>
                <a:gd name="T6" fmla="*/ 7 w 310"/>
                <a:gd name="T7" fmla="*/ 24 h 76"/>
                <a:gd name="T8" fmla="*/ 1 w 310"/>
                <a:gd name="T9" fmla="*/ 30 h 76"/>
                <a:gd name="T10" fmla="*/ 0 w 310"/>
                <a:gd name="T11" fmla="*/ 36 h 76"/>
                <a:gd name="T12" fmla="*/ 2 w 310"/>
                <a:gd name="T13" fmla="*/ 41 h 76"/>
                <a:gd name="T14" fmla="*/ 7 w 310"/>
                <a:gd name="T15" fmla="*/ 46 h 76"/>
                <a:gd name="T16" fmla="*/ 16 w 310"/>
                <a:gd name="T17" fmla="*/ 51 h 76"/>
                <a:gd name="T18" fmla="*/ 26 w 310"/>
                <a:gd name="T19" fmla="*/ 54 h 76"/>
                <a:gd name="T20" fmla="*/ 38 w 310"/>
                <a:gd name="T21" fmla="*/ 57 h 76"/>
                <a:gd name="T22" fmla="*/ 52 w 310"/>
                <a:gd name="T23" fmla="*/ 60 h 76"/>
                <a:gd name="T24" fmla="*/ 67 w 310"/>
                <a:gd name="T25" fmla="*/ 63 h 76"/>
                <a:gd name="T26" fmla="*/ 81 w 310"/>
                <a:gd name="T27" fmla="*/ 66 h 76"/>
                <a:gd name="T28" fmla="*/ 96 w 310"/>
                <a:gd name="T29" fmla="*/ 67 h 76"/>
                <a:gd name="T30" fmla="*/ 109 w 310"/>
                <a:gd name="T31" fmla="*/ 69 h 76"/>
                <a:gd name="T32" fmla="*/ 121 w 310"/>
                <a:gd name="T33" fmla="*/ 70 h 76"/>
                <a:gd name="T34" fmla="*/ 131 w 310"/>
                <a:gd name="T35" fmla="*/ 71 h 76"/>
                <a:gd name="T36" fmla="*/ 139 w 310"/>
                <a:gd name="T37" fmla="*/ 72 h 76"/>
                <a:gd name="T38" fmla="*/ 145 w 310"/>
                <a:gd name="T39" fmla="*/ 72 h 76"/>
                <a:gd name="T40" fmla="*/ 239 w 310"/>
                <a:gd name="T41" fmla="*/ 76 h 76"/>
                <a:gd name="T42" fmla="*/ 310 w 310"/>
                <a:gd name="T43" fmla="*/ 67 h 76"/>
                <a:gd name="T44" fmla="*/ 298 w 310"/>
                <a:gd name="T45" fmla="*/ 61 h 76"/>
                <a:gd name="T46" fmla="*/ 286 w 310"/>
                <a:gd name="T47" fmla="*/ 55 h 76"/>
                <a:gd name="T48" fmla="*/ 275 w 310"/>
                <a:gd name="T49" fmla="*/ 49 h 76"/>
                <a:gd name="T50" fmla="*/ 264 w 310"/>
                <a:gd name="T51" fmla="*/ 44 h 76"/>
                <a:gd name="T52" fmla="*/ 253 w 310"/>
                <a:gd name="T53" fmla="*/ 37 h 76"/>
                <a:gd name="T54" fmla="*/ 243 w 310"/>
                <a:gd name="T55" fmla="*/ 31 h 76"/>
                <a:gd name="T56" fmla="*/ 232 w 310"/>
                <a:gd name="T57" fmla="*/ 24 h 76"/>
                <a:gd name="T58" fmla="*/ 221 w 310"/>
                <a:gd name="T59" fmla="*/ 16 h 76"/>
                <a:gd name="T60" fmla="*/ 206 w 310"/>
                <a:gd name="T61" fmla="*/ 16 h 76"/>
                <a:gd name="T62" fmla="*/ 200 w 310"/>
                <a:gd name="T63" fmla="*/ 16 h 76"/>
                <a:gd name="T64" fmla="*/ 193 w 310"/>
                <a:gd name="T65" fmla="*/ 15 h 76"/>
                <a:gd name="T66" fmla="*/ 186 w 310"/>
                <a:gd name="T67" fmla="*/ 15 h 76"/>
                <a:gd name="T68" fmla="*/ 178 w 310"/>
                <a:gd name="T69" fmla="*/ 15 h 76"/>
                <a:gd name="T70" fmla="*/ 169 w 310"/>
                <a:gd name="T71" fmla="*/ 15 h 76"/>
                <a:gd name="T72" fmla="*/ 161 w 310"/>
                <a:gd name="T73" fmla="*/ 14 h 76"/>
                <a:gd name="T74" fmla="*/ 153 w 310"/>
                <a:gd name="T75" fmla="*/ 14 h 76"/>
                <a:gd name="T76" fmla="*/ 144 w 310"/>
                <a:gd name="T77" fmla="*/ 13 h 76"/>
                <a:gd name="T78" fmla="*/ 135 w 310"/>
                <a:gd name="T79" fmla="*/ 12 h 76"/>
                <a:gd name="T80" fmla="*/ 127 w 310"/>
                <a:gd name="T81" fmla="*/ 11 h 76"/>
                <a:gd name="T82" fmla="*/ 119 w 310"/>
                <a:gd name="T83" fmla="*/ 10 h 76"/>
                <a:gd name="T84" fmla="*/ 111 w 310"/>
                <a:gd name="T85" fmla="*/ 8 h 76"/>
                <a:gd name="T86" fmla="*/ 104 w 310"/>
                <a:gd name="T87" fmla="*/ 7 h 76"/>
                <a:gd name="T88" fmla="*/ 97 w 310"/>
                <a:gd name="T89" fmla="*/ 5 h 76"/>
                <a:gd name="T90" fmla="*/ 90 w 310"/>
                <a:gd name="T91" fmla="*/ 3 h 76"/>
                <a:gd name="T92" fmla="*/ 85 w 310"/>
                <a:gd name="T93" fmla="*/ 0 h 7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10"/>
                <a:gd name="T142" fmla="*/ 0 h 76"/>
                <a:gd name="T143" fmla="*/ 310 w 310"/>
                <a:gd name="T144" fmla="*/ 76 h 7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10" h="76">
                  <a:moveTo>
                    <a:pt x="85" y="0"/>
                  </a:moveTo>
                  <a:lnTo>
                    <a:pt x="67" y="0"/>
                  </a:lnTo>
                  <a:lnTo>
                    <a:pt x="37" y="10"/>
                  </a:lnTo>
                  <a:lnTo>
                    <a:pt x="7" y="24"/>
                  </a:lnTo>
                  <a:lnTo>
                    <a:pt x="1" y="30"/>
                  </a:lnTo>
                  <a:lnTo>
                    <a:pt x="0" y="36"/>
                  </a:lnTo>
                  <a:lnTo>
                    <a:pt x="2" y="41"/>
                  </a:lnTo>
                  <a:lnTo>
                    <a:pt x="7" y="46"/>
                  </a:lnTo>
                  <a:lnTo>
                    <a:pt x="16" y="51"/>
                  </a:lnTo>
                  <a:lnTo>
                    <a:pt x="26" y="54"/>
                  </a:lnTo>
                  <a:lnTo>
                    <a:pt x="38" y="57"/>
                  </a:lnTo>
                  <a:lnTo>
                    <a:pt x="52" y="60"/>
                  </a:lnTo>
                  <a:lnTo>
                    <a:pt x="67" y="63"/>
                  </a:lnTo>
                  <a:lnTo>
                    <a:pt x="81" y="66"/>
                  </a:lnTo>
                  <a:lnTo>
                    <a:pt x="96" y="67"/>
                  </a:lnTo>
                  <a:lnTo>
                    <a:pt x="109" y="69"/>
                  </a:lnTo>
                  <a:lnTo>
                    <a:pt x="121" y="70"/>
                  </a:lnTo>
                  <a:lnTo>
                    <a:pt x="131" y="71"/>
                  </a:lnTo>
                  <a:lnTo>
                    <a:pt x="139" y="72"/>
                  </a:lnTo>
                  <a:lnTo>
                    <a:pt x="145" y="72"/>
                  </a:lnTo>
                  <a:lnTo>
                    <a:pt x="239" y="76"/>
                  </a:lnTo>
                  <a:lnTo>
                    <a:pt x="310" y="67"/>
                  </a:lnTo>
                  <a:lnTo>
                    <a:pt x="298" y="61"/>
                  </a:lnTo>
                  <a:lnTo>
                    <a:pt x="286" y="55"/>
                  </a:lnTo>
                  <a:lnTo>
                    <a:pt x="275" y="49"/>
                  </a:lnTo>
                  <a:lnTo>
                    <a:pt x="264" y="44"/>
                  </a:lnTo>
                  <a:lnTo>
                    <a:pt x="253" y="37"/>
                  </a:lnTo>
                  <a:lnTo>
                    <a:pt x="243" y="31"/>
                  </a:lnTo>
                  <a:lnTo>
                    <a:pt x="232" y="24"/>
                  </a:lnTo>
                  <a:lnTo>
                    <a:pt x="221" y="16"/>
                  </a:lnTo>
                  <a:lnTo>
                    <a:pt x="206" y="16"/>
                  </a:lnTo>
                  <a:lnTo>
                    <a:pt x="200" y="16"/>
                  </a:lnTo>
                  <a:lnTo>
                    <a:pt x="193" y="15"/>
                  </a:lnTo>
                  <a:lnTo>
                    <a:pt x="186" y="15"/>
                  </a:lnTo>
                  <a:lnTo>
                    <a:pt x="178" y="15"/>
                  </a:lnTo>
                  <a:lnTo>
                    <a:pt x="169" y="15"/>
                  </a:lnTo>
                  <a:lnTo>
                    <a:pt x="161" y="14"/>
                  </a:lnTo>
                  <a:lnTo>
                    <a:pt x="153" y="14"/>
                  </a:lnTo>
                  <a:lnTo>
                    <a:pt x="144" y="13"/>
                  </a:lnTo>
                  <a:lnTo>
                    <a:pt x="135" y="12"/>
                  </a:lnTo>
                  <a:lnTo>
                    <a:pt x="127" y="11"/>
                  </a:lnTo>
                  <a:lnTo>
                    <a:pt x="119" y="10"/>
                  </a:lnTo>
                  <a:lnTo>
                    <a:pt x="111" y="8"/>
                  </a:lnTo>
                  <a:lnTo>
                    <a:pt x="104" y="7"/>
                  </a:lnTo>
                  <a:lnTo>
                    <a:pt x="97" y="5"/>
                  </a:lnTo>
                  <a:lnTo>
                    <a:pt x="90" y="3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7" name="Freeform 160"/>
            <p:cNvSpPr>
              <a:spLocks/>
            </p:cNvSpPr>
            <p:nvPr/>
          </p:nvSpPr>
          <p:spPr bwMode="auto">
            <a:xfrm>
              <a:off x="2715" y="2372"/>
              <a:ext cx="119" cy="46"/>
            </a:xfrm>
            <a:custGeom>
              <a:avLst/>
              <a:gdLst>
                <a:gd name="T0" fmla="*/ 0 w 119"/>
                <a:gd name="T1" fmla="*/ 0 h 46"/>
                <a:gd name="T2" fmla="*/ 7 w 119"/>
                <a:gd name="T3" fmla="*/ 7 h 46"/>
                <a:gd name="T4" fmla="*/ 14 w 119"/>
                <a:gd name="T5" fmla="*/ 13 h 46"/>
                <a:gd name="T6" fmla="*/ 21 w 119"/>
                <a:gd name="T7" fmla="*/ 18 h 46"/>
                <a:gd name="T8" fmla="*/ 27 w 119"/>
                <a:gd name="T9" fmla="*/ 23 h 46"/>
                <a:gd name="T10" fmla="*/ 34 w 119"/>
                <a:gd name="T11" fmla="*/ 27 h 46"/>
                <a:gd name="T12" fmla="*/ 41 w 119"/>
                <a:gd name="T13" fmla="*/ 31 h 46"/>
                <a:gd name="T14" fmla="*/ 47 w 119"/>
                <a:gd name="T15" fmla="*/ 34 h 46"/>
                <a:gd name="T16" fmla="*/ 54 w 119"/>
                <a:gd name="T17" fmla="*/ 37 h 46"/>
                <a:gd name="T18" fmla="*/ 61 w 119"/>
                <a:gd name="T19" fmla="*/ 40 h 46"/>
                <a:gd name="T20" fmla="*/ 68 w 119"/>
                <a:gd name="T21" fmla="*/ 41 h 46"/>
                <a:gd name="T22" fmla="*/ 75 w 119"/>
                <a:gd name="T23" fmla="*/ 43 h 46"/>
                <a:gd name="T24" fmla="*/ 83 w 119"/>
                <a:gd name="T25" fmla="*/ 44 h 46"/>
                <a:gd name="T26" fmla="*/ 91 w 119"/>
                <a:gd name="T27" fmla="*/ 45 h 46"/>
                <a:gd name="T28" fmla="*/ 100 w 119"/>
                <a:gd name="T29" fmla="*/ 45 h 46"/>
                <a:gd name="T30" fmla="*/ 109 w 119"/>
                <a:gd name="T31" fmla="*/ 46 h 46"/>
                <a:gd name="T32" fmla="*/ 119 w 119"/>
                <a:gd name="T33" fmla="*/ 46 h 46"/>
                <a:gd name="T34" fmla="*/ 111 w 119"/>
                <a:gd name="T35" fmla="*/ 41 h 46"/>
                <a:gd name="T36" fmla="*/ 105 w 119"/>
                <a:gd name="T37" fmla="*/ 37 h 46"/>
                <a:gd name="T38" fmla="*/ 100 w 119"/>
                <a:gd name="T39" fmla="*/ 33 h 46"/>
                <a:gd name="T40" fmla="*/ 96 w 119"/>
                <a:gd name="T41" fmla="*/ 29 h 46"/>
                <a:gd name="T42" fmla="*/ 91 w 119"/>
                <a:gd name="T43" fmla="*/ 25 h 46"/>
                <a:gd name="T44" fmla="*/ 87 w 119"/>
                <a:gd name="T45" fmla="*/ 19 h 46"/>
                <a:gd name="T46" fmla="*/ 83 w 119"/>
                <a:gd name="T47" fmla="*/ 14 h 46"/>
                <a:gd name="T48" fmla="*/ 78 w 119"/>
                <a:gd name="T49" fmla="*/ 7 h 46"/>
                <a:gd name="T50" fmla="*/ 50 w 119"/>
                <a:gd name="T51" fmla="*/ 7 h 46"/>
                <a:gd name="T52" fmla="*/ 0 w 119"/>
                <a:gd name="T53" fmla="*/ 0 h 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19"/>
                <a:gd name="T82" fmla="*/ 0 h 46"/>
                <a:gd name="T83" fmla="*/ 119 w 119"/>
                <a:gd name="T84" fmla="*/ 46 h 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19" h="46">
                  <a:moveTo>
                    <a:pt x="0" y="0"/>
                  </a:moveTo>
                  <a:lnTo>
                    <a:pt x="7" y="7"/>
                  </a:lnTo>
                  <a:lnTo>
                    <a:pt x="14" y="13"/>
                  </a:lnTo>
                  <a:lnTo>
                    <a:pt x="21" y="18"/>
                  </a:lnTo>
                  <a:lnTo>
                    <a:pt x="27" y="23"/>
                  </a:lnTo>
                  <a:lnTo>
                    <a:pt x="34" y="27"/>
                  </a:lnTo>
                  <a:lnTo>
                    <a:pt x="41" y="31"/>
                  </a:lnTo>
                  <a:lnTo>
                    <a:pt x="47" y="34"/>
                  </a:lnTo>
                  <a:lnTo>
                    <a:pt x="54" y="37"/>
                  </a:lnTo>
                  <a:lnTo>
                    <a:pt x="61" y="40"/>
                  </a:lnTo>
                  <a:lnTo>
                    <a:pt x="68" y="41"/>
                  </a:lnTo>
                  <a:lnTo>
                    <a:pt x="75" y="43"/>
                  </a:lnTo>
                  <a:lnTo>
                    <a:pt x="83" y="44"/>
                  </a:lnTo>
                  <a:lnTo>
                    <a:pt x="91" y="45"/>
                  </a:lnTo>
                  <a:lnTo>
                    <a:pt x="100" y="45"/>
                  </a:lnTo>
                  <a:lnTo>
                    <a:pt x="109" y="46"/>
                  </a:lnTo>
                  <a:lnTo>
                    <a:pt x="119" y="46"/>
                  </a:lnTo>
                  <a:lnTo>
                    <a:pt x="111" y="41"/>
                  </a:lnTo>
                  <a:lnTo>
                    <a:pt x="105" y="37"/>
                  </a:lnTo>
                  <a:lnTo>
                    <a:pt x="100" y="33"/>
                  </a:lnTo>
                  <a:lnTo>
                    <a:pt x="96" y="29"/>
                  </a:lnTo>
                  <a:lnTo>
                    <a:pt x="91" y="25"/>
                  </a:lnTo>
                  <a:lnTo>
                    <a:pt x="87" y="19"/>
                  </a:lnTo>
                  <a:lnTo>
                    <a:pt x="83" y="14"/>
                  </a:lnTo>
                  <a:lnTo>
                    <a:pt x="78" y="7"/>
                  </a:lnTo>
                  <a:lnTo>
                    <a:pt x="5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70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8" name="Freeform 161"/>
            <p:cNvSpPr>
              <a:spLocks/>
            </p:cNvSpPr>
            <p:nvPr/>
          </p:nvSpPr>
          <p:spPr bwMode="auto">
            <a:xfrm>
              <a:off x="2672" y="2407"/>
              <a:ext cx="251" cy="81"/>
            </a:xfrm>
            <a:custGeom>
              <a:avLst/>
              <a:gdLst>
                <a:gd name="T0" fmla="*/ 66 w 251"/>
                <a:gd name="T1" fmla="*/ 0 h 81"/>
                <a:gd name="T2" fmla="*/ 32 w 251"/>
                <a:gd name="T3" fmla="*/ 16 h 81"/>
                <a:gd name="T4" fmla="*/ 0 w 251"/>
                <a:gd name="T5" fmla="*/ 36 h 81"/>
                <a:gd name="T6" fmla="*/ 3 w 251"/>
                <a:gd name="T7" fmla="*/ 42 h 81"/>
                <a:gd name="T8" fmla="*/ 9 w 251"/>
                <a:gd name="T9" fmla="*/ 48 h 81"/>
                <a:gd name="T10" fmla="*/ 17 w 251"/>
                <a:gd name="T11" fmla="*/ 54 h 81"/>
                <a:gd name="T12" fmla="*/ 27 w 251"/>
                <a:gd name="T13" fmla="*/ 58 h 81"/>
                <a:gd name="T14" fmla="*/ 39 w 251"/>
                <a:gd name="T15" fmla="*/ 62 h 81"/>
                <a:gd name="T16" fmla="*/ 51 w 251"/>
                <a:gd name="T17" fmla="*/ 65 h 81"/>
                <a:gd name="T18" fmla="*/ 66 w 251"/>
                <a:gd name="T19" fmla="*/ 68 h 81"/>
                <a:gd name="T20" fmla="*/ 80 w 251"/>
                <a:gd name="T21" fmla="*/ 70 h 81"/>
                <a:gd name="T22" fmla="*/ 95 w 251"/>
                <a:gd name="T23" fmla="*/ 73 h 81"/>
                <a:gd name="T24" fmla="*/ 110 w 251"/>
                <a:gd name="T25" fmla="*/ 74 h 81"/>
                <a:gd name="T26" fmla="*/ 125 w 251"/>
                <a:gd name="T27" fmla="*/ 76 h 81"/>
                <a:gd name="T28" fmla="*/ 139 w 251"/>
                <a:gd name="T29" fmla="*/ 77 h 81"/>
                <a:gd name="T30" fmla="*/ 152 w 251"/>
                <a:gd name="T31" fmla="*/ 78 h 81"/>
                <a:gd name="T32" fmla="*/ 164 w 251"/>
                <a:gd name="T33" fmla="*/ 79 h 81"/>
                <a:gd name="T34" fmla="*/ 174 w 251"/>
                <a:gd name="T35" fmla="*/ 80 h 81"/>
                <a:gd name="T36" fmla="*/ 182 w 251"/>
                <a:gd name="T37" fmla="*/ 81 h 81"/>
                <a:gd name="T38" fmla="*/ 251 w 251"/>
                <a:gd name="T39" fmla="*/ 81 h 81"/>
                <a:gd name="T40" fmla="*/ 216 w 251"/>
                <a:gd name="T41" fmla="*/ 58 h 81"/>
                <a:gd name="T42" fmla="*/ 192 w 251"/>
                <a:gd name="T43" fmla="*/ 19 h 81"/>
                <a:gd name="T44" fmla="*/ 146 w 251"/>
                <a:gd name="T45" fmla="*/ 19 h 81"/>
                <a:gd name="T46" fmla="*/ 87 w 251"/>
                <a:gd name="T47" fmla="*/ 9 h 81"/>
                <a:gd name="T48" fmla="*/ 66 w 251"/>
                <a:gd name="T49" fmla="*/ 0 h 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51"/>
                <a:gd name="T76" fmla="*/ 0 h 81"/>
                <a:gd name="T77" fmla="*/ 251 w 251"/>
                <a:gd name="T78" fmla="*/ 81 h 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51" h="81">
                  <a:moveTo>
                    <a:pt x="66" y="0"/>
                  </a:moveTo>
                  <a:lnTo>
                    <a:pt x="32" y="16"/>
                  </a:lnTo>
                  <a:lnTo>
                    <a:pt x="0" y="36"/>
                  </a:lnTo>
                  <a:lnTo>
                    <a:pt x="3" y="42"/>
                  </a:lnTo>
                  <a:lnTo>
                    <a:pt x="9" y="48"/>
                  </a:lnTo>
                  <a:lnTo>
                    <a:pt x="17" y="54"/>
                  </a:lnTo>
                  <a:lnTo>
                    <a:pt x="27" y="58"/>
                  </a:lnTo>
                  <a:lnTo>
                    <a:pt x="39" y="62"/>
                  </a:lnTo>
                  <a:lnTo>
                    <a:pt x="51" y="65"/>
                  </a:lnTo>
                  <a:lnTo>
                    <a:pt x="66" y="68"/>
                  </a:lnTo>
                  <a:lnTo>
                    <a:pt x="80" y="70"/>
                  </a:lnTo>
                  <a:lnTo>
                    <a:pt x="95" y="73"/>
                  </a:lnTo>
                  <a:lnTo>
                    <a:pt x="110" y="74"/>
                  </a:lnTo>
                  <a:lnTo>
                    <a:pt x="125" y="76"/>
                  </a:lnTo>
                  <a:lnTo>
                    <a:pt x="139" y="77"/>
                  </a:lnTo>
                  <a:lnTo>
                    <a:pt x="152" y="78"/>
                  </a:lnTo>
                  <a:lnTo>
                    <a:pt x="164" y="79"/>
                  </a:lnTo>
                  <a:lnTo>
                    <a:pt x="174" y="80"/>
                  </a:lnTo>
                  <a:lnTo>
                    <a:pt x="182" y="81"/>
                  </a:lnTo>
                  <a:lnTo>
                    <a:pt x="251" y="81"/>
                  </a:lnTo>
                  <a:lnTo>
                    <a:pt x="216" y="58"/>
                  </a:lnTo>
                  <a:lnTo>
                    <a:pt x="192" y="19"/>
                  </a:lnTo>
                  <a:lnTo>
                    <a:pt x="146" y="19"/>
                  </a:lnTo>
                  <a:lnTo>
                    <a:pt x="87" y="9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9670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499" name="Freeform 162"/>
            <p:cNvSpPr>
              <a:spLocks/>
            </p:cNvSpPr>
            <p:nvPr/>
          </p:nvSpPr>
          <p:spPr bwMode="auto">
            <a:xfrm>
              <a:off x="2426" y="2120"/>
              <a:ext cx="79" cy="15"/>
            </a:xfrm>
            <a:custGeom>
              <a:avLst/>
              <a:gdLst>
                <a:gd name="T0" fmla="*/ 0 w 79"/>
                <a:gd name="T1" fmla="*/ 9 h 15"/>
                <a:gd name="T2" fmla="*/ 0 w 79"/>
                <a:gd name="T3" fmla="*/ 15 h 15"/>
                <a:gd name="T4" fmla="*/ 79 w 79"/>
                <a:gd name="T5" fmla="*/ 15 h 15"/>
                <a:gd name="T6" fmla="*/ 79 w 79"/>
                <a:gd name="T7" fmla="*/ 6 h 15"/>
                <a:gd name="T8" fmla="*/ 51 w 79"/>
                <a:gd name="T9" fmla="*/ 7 h 15"/>
                <a:gd name="T10" fmla="*/ 48 w 79"/>
                <a:gd name="T11" fmla="*/ 4 h 15"/>
                <a:gd name="T12" fmla="*/ 45 w 79"/>
                <a:gd name="T13" fmla="*/ 2 h 15"/>
                <a:gd name="T14" fmla="*/ 42 w 79"/>
                <a:gd name="T15" fmla="*/ 1 h 15"/>
                <a:gd name="T16" fmla="*/ 39 w 79"/>
                <a:gd name="T17" fmla="*/ 0 h 15"/>
                <a:gd name="T18" fmla="*/ 36 w 79"/>
                <a:gd name="T19" fmla="*/ 0 h 15"/>
                <a:gd name="T20" fmla="*/ 33 w 79"/>
                <a:gd name="T21" fmla="*/ 2 h 15"/>
                <a:gd name="T22" fmla="*/ 30 w 79"/>
                <a:gd name="T23" fmla="*/ 4 h 15"/>
                <a:gd name="T24" fmla="*/ 28 w 79"/>
                <a:gd name="T25" fmla="*/ 7 h 15"/>
                <a:gd name="T26" fmla="*/ 0 w 79"/>
                <a:gd name="T27" fmla="*/ 9 h 1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9"/>
                <a:gd name="T43" fmla="*/ 0 h 15"/>
                <a:gd name="T44" fmla="*/ 79 w 79"/>
                <a:gd name="T45" fmla="*/ 15 h 1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9" h="15">
                  <a:moveTo>
                    <a:pt x="0" y="9"/>
                  </a:moveTo>
                  <a:lnTo>
                    <a:pt x="0" y="15"/>
                  </a:lnTo>
                  <a:lnTo>
                    <a:pt x="79" y="15"/>
                  </a:lnTo>
                  <a:lnTo>
                    <a:pt x="79" y="6"/>
                  </a:lnTo>
                  <a:lnTo>
                    <a:pt x="51" y="7"/>
                  </a:lnTo>
                  <a:lnTo>
                    <a:pt x="48" y="4"/>
                  </a:lnTo>
                  <a:lnTo>
                    <a:pt x="45" y="2"/>
                  </a:lnTo>
                  <a:lnTo>
                    <a:pt x="42" y="1"/>
                  </a:lnTo>
                  <a:lnTo>
                    <a:pt x="39" y="0"/>
                  </a:lnTo>
                  <a:lnTo>
                    <a:pt x="36" y="0"/>
                  </a:lnTo>
                  <a:lnTo>
                    <a:pt x="33" y="2"/>
                  </a:lnTo>
                  <a:lnTo>
                    <a:pt x="30" y="4"/>
                  </a:lnTo>
                  <a:lnTo>
                    <a:pt x="28" y="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0" name="Freeform 163"/>
            <p:cNvSpPr>
              <a:spLocks/>
            </p:cNvSpPr>
            <p:nvPr/>
          </p:nvSpPr>
          <p:spPr bwMode="auto">
            <a:xfrm>
              <a:off x="2420" y="2160"/>
              <a:ext cx="89" cy="219"/>
            </a:xfrm>
            <a:custGeom>
              <a:avLst/>
              <a:gdLst>
                <a:gd name="T0" fmla="*/ 67 w 89"/>
                <a:gd name="T1" fmla="*/ 0 h 219"/>
                <a:gd name="T2" fmla="*/ 89 w 89"/>
                <a:gd name="T3" fmla="*/ 0 h 219"/>
                <a:gd name="T4" fmla="*/ 77 w 89"/>
                <a:gd name="T5" fmla="*/ 12 h 219"/>
                <a:gd name="T6" fmla="*/ 76 w 89"/>
                <a:gd name="T7" fmla="*/ 62 h 219"/>
                <a:gd name="T8" fmla="*/ 77 w 89"/>
                <a:gd name="T9" fmla="*/ 114 h 219"/>
                <a:gd name="T10" fmla="*/ 81 w 89"/>
                <a:gd name="T11" fmla="*/ 162 h 219"/>
                <a:gd name="T12" fmla="*/ 85 w 89"/>
                <a:gd name="T13" fmla="*/ 201 h 219"/>
                <a:gd name="T14" fmla="*/ 10 w 89"/>
                <a:gd name="T15" fmla="*/ 201 h 219"/>
                <a:gd name="T16" fmla="*/ 0 w 89"/>
                <a:gd name="T17" fmla="*/ 219 h 219"/>
                <a:gd name="T18" fmla="*/ 1 w 89"/>
                <a:gd name="T19" fmla="*/ 187 h 219"/>
                <a:gd name="T20" fmla="*/ 67 w 89"/>
                <a:gd name="T21" fmla="*/ 192 h 219"/>
                <a:gd name="T22" fmla="*/ 67 w 89"/>
                <a:gd name="T23" fmla="*/ 0 h 2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9"/>
                <a:gd name="T37" fmla="*/ 0 h 219"/>
                <a:gd name="T38" fmla="*/ 89 w 89"/>
                <a:gd name="T39" fmla="*/ 219 h 2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9" h="219">
                  <a:moveTo>
                    <a:pt x="67" y="0"/>
                  </a:moveTo>
                  <a:lnTo>
                    <a:pt x="89" y="0"/>
                  </a:lnTo>
                  <a:lnTo>
                    <a:pt x="77" y="12"/>
                  </a:lnTo>
                  <a:lnTo>
                    <a:pt x="76" y="62"/>
                  </a:lnTo>
                  <a:lnTo>
                    <a:pt x="77" y="114"/>
                  </a:lnTo>
                  <a:lnTo>
                    <a:pt x="81" y="162"/>
                  </a:lnTo>
                  <a:lnTo>
                    <a:pt x="85" y="201"/>
                  </a:lnTo>
                  <a:lnTo>
                    <a:pt x="10" y="201"/>
                  </a:lnTo>
                  <a:lnTo>
                    <a:pt x="0" y="219"/>
                  </a:lnTo>
                  <a:lnTo>
                    <a:pt x="1" y="187"/>
                  </a:lnTo>
                  <a:lnTo>
                    <a:pt x="67" y="192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1" name="Freeform 164"/>
            <p:cNvSpPr>
              <a:spLocks/>
            </p:cNvSpPr>
            <p:nvPr/>
          </p:nvSpPr>
          <p:spPr bwMode="auto">
            <a:xfrm>
              <a:off x="2411" y="2135"/>
              <a:ext cx="106" cy="252"/>
            </a:xfrm>
            <a:custGeom>
              <a:avLst/>
              <a:gdLst>
                <a:gd name="T0" fmla="*/ 0 w 106"/>
                <a:gd name="T1" fmla="*/ 22 h 252"/>
                <a:gd name="T2" fmla="*/ 0 w 106"/>
                <a:gd name="T3" fmla="*/ 251 h 252"/>
                <a:gd name="T4" fmla="*/ 11 w 106"/>
                <a:gd name="T5" fmla="*/ 252 h 252"/>
                <a:gd name="T6" fmla="*/ 11 w 106"/>
                <a:gd name="T7" fmla="*/ 210 h 252"/>
                <a:gd name="T8" fmla="*/ 11 w 106"/>
                <a:gd name="T9" fmla="*/ 35 h 252"/>
                <a:gd name="T10" fmla="*/ 106 w 106"/>
                <a:gd name="T11" fmla="*/ 21 h 252"/>
                <a:gd name="T12" fmla="*/ 106 w 106"/>
                <a:gd name="T13" fmla="*/ 6 h 252"/>
                <a:gd name="T14" fmla="*/ 3 w 106"/>
                <a:gd name="T15" fmla="*/ 0 h 252"/>
                <a:gd name="T16" fmla="*/ 0 w 106"/>
                <a:gd name="T17" fmla="*/ 22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6"/>
                <a:gd name="T28" fmla="*/ 0 h 252"/>
                <a:gd name="T29" fmla="*/ 106 w 106"/>
                <a:gd name="T30" fmla="*/ 252 h 2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6" h="252">
                  <a:moveTo>
                    <a:pt x="0" y="22"/>
                  </a:moveTo>
                  <a:lnTo>
                    <a:pt x="0" y="251"/>
                  </a:lnTo>
                  <a:lnTo>
                    <a:pt x="11" y="252"/>
                  </a:lnTo>
                  <a:lnTo>
                    <a:pt x="11" y="210"/>
                  </a:lnTo>
                  <a:lnTo>
                    <a:pt x="11" y="35"/>
                  </a:lnTo>
                  <a:lnTo>
                    <a:pt x="106" y="21"/>
                  </a:lnTo>
                  <a:lnTo>
                    <a:pt x="106" y="6"/>
                  </a:lnTo>
                  <a:lnTo>
                    <a:pt x="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DBC9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2" name="Freeform 165"/>
            <p:cNvSpPr>
              <a:spLocks/>
            </p:cNvSpPr>
            <p:nvPr/>
          </p:nvSpPr>
          <p:spPr bwMode="auto">
            <a:xfrm>
              <a:off x="2426" y="2164"/>
              <a:ext cx="91" cy="210"/>
            </a:xfrm>
            <a:custGeom>
              <a:avLst/>
              <a:gdLst>
                <a:gd name="T0" fmla="*/ 71 w 91"/>
                <a:gd name="T1" fmla="*/ 4 h 210"/>
                <a:gd name="T2" fmla="*/ 70 w 91"/>
                <a:gd name="T3" fmla="*/ 51 h 210"/>
                <a:gd name="T4" fmla="*/ 69 w 91"/>
                <a:gd name="T5" fmla="*/ 100 h 210"/>
                <a:gd name="T6" fmla="*/ 69 w 91"/>
                <a:gd name="T7" fmla="*/ 148 h 210"/>
                <a:gd name="T8" fmla="*/ 69 w 91"/>
                <a:gd name="T9" fmla="*/ 196 h 210"/>
                <a:gd name="T10" fmla="*/ 55 w 91"/>
                <a:gd name="T11" fmla="*/ 197 h 210"/>
                <a:gd name="T12" fmla="*/ 7 w 91"/>
                <a:gd name="T13" fmla="*/ 192 h 210"/>
                <a:gd name="T14" fmla="*/ 0 w 91"/>
                <a:gd name="T15" fmla="*/ 204 h 210"/>
                <a:gd name="T16" fmla="*/ 79 w 91"/>
                <a:gd name="T17" fmla="*/ 210 h 210"/>
                <a:gd name="T18" fmla="*/ 78 w 91"/>
                <a:gd name="T19" fmla="*/ 179 h 210"/>
                <a:gd name="T20" fmla="*/ 77 w 91"/>
                <a:gd name="T21" fmla="*/ 149 h 210"/>
                <a:gd name="T22" fmla="*/ 76 w 91"/>
                <a:gd name="T23" fmla="*/ 122 h 210"/>
                <a:gd name="T24" fmla="*/ 76 w 91"/>
                <a:gd name="T25" fmla="*/ 95 h 210"/>
                <a:gd name="T26" fmla="*/ 77 w 91"/>
                <a:gd name="T27" fmla="*/ 70 h 210"/>
                <a:gd name="T28" fmla="*/ 80 w 91"/>
                <a:gd name="T29" fmla="*/ 46 h 210"/>
                <a:gd name="T30" fmla="*/ 85 w 91"/>
                <a:gd name="T31" fmla="*/ 23 h 210"/>
                <a:gd name="T32" fmla="*/ 91 w 91"/>
                <a:gd name="T33" fmla="*/ 0 h 210"/>
                <a:gd name="T34" fmla="*/ 71 w 91"/>
                <a:gd name="T35" fmla="*/ 4 h 21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1"/>
                <a:gd name="T55" fmla="*/ 0 h 210"/>
                <a:gd name="T56" fmla="*/ 91 w 91"/>
                <a:gd name="T57" fmla="*/ 210 h 21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1" h="210">
                  <a:moveTo>
                    <a:pt x="71" y="4"/>
                  </a:moveTo>
                  <a:lnTo>
                    <a:pt x="70" y="51"/>
                  </a:lnTo>
                  <a:lnTo>
                    <a:pt x="69" y="100"/>
                  </a:lnTo>
                  <a:lnTo>
                    <a:pt x="69" y="148"/>
                  </a:lnTo>
                  <a:lnTo>
                    <a:pt x="69" y="196"/>
                  </a:lnTo>
                  <a:lnTo>
                    <a:pt x="55" y="197"/>
                  </a:lnTo>
                  <a:lnTo>
                    <a:pt x="7" y="192"/>
                  </a:lnTo>
                  <a:lnTo>
                    <a:pt x="0" y="204"/>
                  </a:lnTo>
                  <a:lnTo>
                    <a:pt x="79" y="210"/>
                  </a:lnTo>
                  <a:lnTo>
                    <a:pt x="78" y="179"/>
                  </a:lnTo>
                  <a:lnTo>
                    <a:pt x="77" y="149"/>
                  </a:lnTo>
                  <a:lnTo>
                    <a:pt x="76" y="122"/>
                  </a:lnTo>
                  <a:lnTo>
                    <a:pt x="76" y="95"/>
                  </a:lnTo>
                  <a:lnTo>
                    <a:pt x="77" y="70"/>
                  </a:lnTo>
                  <a:lnTo>
                    <a:pt x="80" y="46"/>
                  </a:lnTo>
                  <a:lnTo>
                    <a:pt x="85" y="23"/>
                  </a:lnTo>
                  <a:lnTo>
                    <a:pt x="91" y="0"/>
                  </a:lnTo>
                  <a:lnTo>
                    <a:pt x="71" y="4"/>
                  </a:lnTo>
                  <a:close/>
                </a:path>
              </a:pathLst>
            </a:custGeom>
            <a:solidFill>
              <a:srgbClr val="DBC9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3" name="Freeform 166"/>
            <p:cNvSpPr>
              <a:spLocks/>
            </p:cNvSpPr>
            <p:nvPr/>
          </p:nvSpPr>
          <p:spPr bwMode="auto">
            <a:xfrm>
              <a:off x="2446" y="2178"/>
              <a:ext cx="15" cy="23"/>
            </a:xfrm>
            <a:custGeom>
              <a:avLst/>
              <a:gdLst>
                <a:gd name="T0" fmla="*/ 8 w 15"/>
                <a:gd name="T1" fmla="*/ 0 h 23"/>
                <a:gd name="T2" fmla="*/ 10 w 15"/>
                <a:gd name="T3" fmla="*/ 1 h 23"/>
                <a:gd name="T4" fmla="*/ 13 w 15"/>
                <a:gd name="T5" fmla="*/ 4 h 23"/>
                <a:gd name="T6" fmla="*/ 15 w 15"/>
                <a:gd name="T7" fmla="*/ 7 h 23"/>
                <a:gd name="T8" fmla="*/ 15 w 15"/>
                <a:gd name="T9" fmla="*/ 12 h 23"/>
                <a:gd name="T10" fmla="*/ 15 w 15"/>
                <a:gd name="T11" fmla="*/ 16 h 23"/>
                <a:gd name="T12" fmla="*/ 13 w 15"/>
                <a:gd name="T13" fmla="*/ 20 h 23"/>
                <a:gd name="T14" fmla="*/ 10 w 15"/>
                <a:gd name="T15" fmla="*/ 22 h 23"/>
                <a:gd name="T16" fmla="*/ 8 w 15"/>
                <a:gd name="T17" fmla="*/ 23 h 23"/>
                <a:gd name="T18" fmla="*/ 5 w 15"/>
                <a:gd name="T19" fmla="*/ 22 h 23"/>
                <a:gd name="T20" fmla="*/ 2 w 15"/>
                <a:gd name="T21" fmla="*/ 20 h 23"/>
                <a:gd name="T22" fmla="*/ 1 w 15"/>
                <a:gd name="T23" fmla="*/ 16 h 23"/>
                <a:gd name="T24" fmla="*/ 0 w 15"/>
                <a:gd name="T25" fmla="*/ 12 h 23"/>
                <a:gd name="T26" fmla="*/ 1 w 15"/>
                <a:gd name="T27" fmla="*/ 7 h 23"/>
                <a:gd name="T28" fmla="*/ 2 w 15"/>
                <a:gd name="T29" fmla="*/ 4 h 23"/>
                <a:gd name="T30" fmla="*/ 5 w 15"/>
                <a:gd name="T31" fmla="*/ 1 h 23"/>
                <a:gd name="T32" fmla="*/ 8 w 15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3"/>
                <a:gd name="T53" fmla="*/ 15 w 15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3">
                  <a:moveTo>
                    <a:pt x="8" y="0"/>
                  </a:moveTo>
                  <a:lnTo>
                    <a:pt x="10" y="1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5" y="12"/>
                  </a:lnTo>
                  <a:lnTo>
                    <a:pt x="15" y="16"/>
                  </a:lnTo>
                  <a:lnTo>
                    <a:pt x="13" y="20"/>
                  </a:lnTo>
                  <a:lnTo>
                    <a:pt x="10" y="22"/>
                  </a:lnTo>
                  <a:lnTo>
                    <a:pt x="8" y="23"/>
                  </a:lnTo>
                  <a:lnTo>
                    <a:pt x="5" y="22"/>
                  </a:lnTo>
                  <a:lnTo>
                    <a:pt x="2" y="20"/>
                  </a:lnTo>
                  <a:lnTo>
                    <a:pt x="1" y="16"/>
                  </a:lnTo>
                  <a:lnTo>
                    <a:pt x="0" y="12"/>
                  </a:lnTo>
                  <a:lnTo>
                    <a:pt x="1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4" name="Freeform 167"/>
            <p:cNvSpPr>
              <a:spLocks/>
            </p:cNvSpPr>
            <p:nvPr/>
          </p:nvSpPr>
          <p:spPr bwMode="auto">
            <a:xfrm>
              <a:off x="2446" y="2227"/>
              <a:ext cx="15" cy="23"/>
            </a:xfrm>
            <a:custGeom>
              <a:avLst/>
              <a:gdLst>
                <a:gd name="T0" fmla="*/ 8 w 15"/>
                <a:gd name="T1" fmla="*/ 0 h 23"/>
                <a:gd name="T2" fmla="*/ 10 w 15"/>
                <a:gd name="T3" fmla="*/ 1 h 23"/>
                <a:gd name="T4" fmla="*/ 13 w 15"/>
                <a:gd name="T5" fmla="*/ 3 h 23"/>
                <a:gd name="T6" fmla="*/ 15 w 15"/>
                <a:gd name="T7" fmla="*/ 7 h 23"/>
                <a:gd name="T8" fmla="*/ 15 w 15"/>
                <a:gd name="T9" fmla="*/ 11 h 23"/>
                <a:gd name="T10" fmla="*/ 15 w 15"/>
                <a:gd name="T11" fmla="*/ 16 h 23"/>
                <a:gd name="T12" fmla="*/ 13 w 15"/>
                <a:gd name="T13" fmla="*/ 19 h 23"/>
                <a:gd name="T14" fmla="*/ 10 w 15"/>
                <a:gd name="T15" fmla="*/ 22 h 23"/>
                <a:gd name="T16" fmla="*/ 8 w 15"/>
                <a:gd name="T17" fmla="*/ 23 h 23"/>
                <a:gd name="T18" fmla="*/ 5 w 15"/>
                <a:gd name="T19" fmla="*/ 22 h 23"/>
                <a:gd name="T20" fmla="*/ 2 w 15"/>
                <a:gd name="T21" fmla="*/ 19 h 23"/>
                <a:gd name="T22" fmla="*/ 1 w 15"/>
                <a:gd name="T23" fmla="*/ 16 h 23"/>
                <a:gd name="T24" fmla="*/ 0 w 15"/>
                <a:gd name="T25" fmla="*/ 11 h 23"/>
                <a:gd name="T26" fmla="*/ 1 w 15"/>
                <a:gd name="T27" fmla="*/ 7 h 23"/>
                <a:gd name="T28" fmla="*/ 2 w 15"/>
                <a:gd name="T29" fmla="*/ 3 h 23"/>
                <a:gd name="T30" fmla="*/ 5 w 15"/>
                <a:gd name="T31" fmla="*/ 1 h 23"/>
                <a:gd name="T32" fmla="*/ 8 w 15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23"/>
                <a:gd name="T53" fmla="*/ 15 w 15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23">
                  <a:moveTo>
                    <a:pt x="8" y="0"/>
                  </a:moveTo>
                  <a:lnTo>
                    <a:pt x="10" y="1"/>
                  </a:lnTo>
                  <a:lnTo>
                    <a:pt x="13" y="3"/>
                  </a:lnTo>
                  <a:lnTo>
                    <a:pt x="15" y="7"/>
                  </a:lnTo>
                  <a:lnTo>
                    <a:pt x="15" y="11"/>
                  </a:lnTo>
                  <a:lnTo>
                    <a:pt x="15" y="16"/>
                  </a:lnTo>
                  <a:lnTo>
                    <a:pt x="13" y="19"/>
                  </a:lnTo>
                  <a:lnTo>
                    <a:pt x="10" y="22"/>
                  </a:lnTo>
                  <a:lnTo>
                    <a:pt x="8" y="23"/>
                  </a:lnTo>
                  <a:lnTo>
                    <a:pt x="5" y="22"/>
                  </a:lnTo>
                  <a:lnTo>
                    <a:pt x="2" y="19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2" y="3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5" name="Freeform 168"/>
            <p:cNvSpPr>
              <a:spLocks/>
            </p:cNvSpPr>
            <p:nvPr/>
          </p:nvSpPr>
          <p:spPr bwMode="auto">
            <a:xfrm>
              <a:off x="2442" y="2177"/>
              <a:ext cx="16" cy="23"/>
            </a:xfrm>
            <a:custGeom>
              <a:avLst/>
              <a:gdLst>
                <a:gd name="T0" fmla="*/ 8 w 16"/>
                <a:gd name="T1" fmla="*/ 0 h 23"/>
                <a:gd name="T2" fmla="*/ 11 w 16"/>
                <a:gd name="T3" fmla="*/ 1 h 23"/>
                <a:gd name="T4" fmla="*/ 13 w 16"/>
                <a:gd name="T5" fmla="*/ 4 h 23"/>
                <a:gd name="T6" fmla="*/ 15 w 16"/>
                <a:gd name="T7" fmla="*/ 7 h 23"/>
                <a:gd name="T8" fmla="*/ 16 w 16"/>
                <a:gd name="T9" fmla="*/ 12 h 23"/>
                <a:gd name="T10" fmla="*/ 15 w 16"/>
                <a:gd name="T11" fmla="*/ 16 h 23"/>
                <a:gd name="T12" fmla="*/ 13 w 16"/>
                <a:gd name="T13" fmla="*/ 20 h 23"/>
                <a:gd name="T14" fmla="*/ 11 w 16"/>
                <a:gd name="T15" fmla="*/ 22 h 23"/>
                <a:gd name="T16" fmla="*/ 8 w 16"/>
                <a:gd name="T17" fmla="*/ 23 h 23"/>
                <a:gd name="T18" fmla="*/ 5 w 16"/>
                <a:gd name="T19" fmla="*/ 22 h 23"/>
                <a:gd name="T20" fmla="*/ 2 w 16"/>
                <a:gd name="T21" fmla="*/ 20 h 23"/>
                <a:gd name="T22" fmla="*/ 1 w 16"/>
                <a:gd name="T23" fmla="*/ 16 h 23"/>
                <a:gd name="T24" fmla="*/ 0 w 16"/>
                <a:gd name="T25" fmla="*/ 12 h 23"/>
                <a:gd name="T26" fmla="*/ 1 w 16"/>
                <a:gd name="T27" fmla="*/ 7 h 23"/>
                <a:gd name="T28" fmla="*/ 2 w 16"/>
                <a:gd name="T29" fmla="*/ 4 h 23"/>
                <a:gd name="T30" fmla="*/ 5 w 16"/>
                <a:gd name="T31" fmla="*/ 1 h 23"/>
                <a:gd name="T32" fmla="*/ 8 w 16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23"/>
                <a:gd name="T53" fmla="*/ 16 w 16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23">
                  <a:moveTo>
                    <a:pt x="8" y="0"/>
                  </a:moveTo>
                  <a:lnTo>
                    <a:pt x="11" y="1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12"/>
                  </a:lnTo>
                  <a:lnTo>
                    <a:pt x="15" y="16"/>
                  </a:lnTo>
                  <a:lnTo>
                    <a:pt x="13" y="20"/>
                  </a:lnTo>
                  <a:lnTo>
                    <a:pt x="11" y="22"/>
                  </a:lnTo>
                  <a:lnTo>
                    <a:pt x="8" y="23"/>
                  </a:lnTo>
                  <a:lnTo>
                    <a:pt x="5" y="22"/>
                  </a:lnTo>
                  <a:lnTo>
                    <a:pt x="2" y="20"/>
                  </a:lnTo>
                  <a:lnTo>
                    <a:pt x="1" y="16"/>
                  </a:lnTo>
                  <a:lnTo>
                    <a:pt x="0" y="12"/>
                  </a:lnTo>
                  <a:lnTo>
                    <a:pt x="1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DBC9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6" name="Freeform 169"/>
            <p:cNvSpPr>
              <a:spLocks/>
            </p:cNvSpPr>
            <p:nvPr/>
          </p:nvSpPr>
          <p:spPr bwMode="auto">
            <a:xfrm>
              <a:off x="2442" y="2226"/>
              <a:ext cx="16" cy="23"/>
            </a:xfrm>
            <a:custGeom>
              <a:avLst/>
              <a:gdLst>
                <a:gd name="T0" fmla="*/ 8 w 16"/>
                <a:gd name="T1" fmla="*/ 0 h 23"/>
                <a:gd name="T2" fmla="*/ 11 w 16"/>
                <a:gd name="T3" fmla="*/ 1 h 23"/>
                <a:gd name="T4" fmla="*/ 13 w 16"/>
                <a:gd name="T5" fmla="*/ 4 h 23"/>
                <a:gd name="T6" fmla="*/ 15 w 16"/>
                <a:gd name="T7" fmla="*/ 7 h 23"/>
                <a:gd name="T8" fmla="*/ 16 w 16"/>
                <a:gd name="T9" fmla="*/ 12 h 23"/>
                <a:gd name="T10" fmla="*/ 15 w 16"/>
                <a:gd name="T11" fmla="*/ 16 h 23"/>
                <a:gd name="T12" fmla="*/ 13 w 16"/>
                <a:gd name="T13" fmla="*/ 20 h 23"/>
                <a:gd name="T14" fmla="*/ 11 w 16"/>
                <a:gd name="T15" fmla="*/ 22 h 23"/>
                <a:gd name="T16" fmla="*/ 8 w 16"/>
                <a:gd name="T17" fmla="*/ 23 h 23"/>
                <a:gd name="T18" fmla="*/ 5 w 16"/>
                <a:gd name="T19" fmla="*/ 22 h 23"/>
                <a:gd name="T20" fmla="*/ 2 w 16"/>
                <a:gd name="T21" fmla="*/ 20 h 23"/>
                <a:gd name="T22" fmla="*/ 1 w 16"/>
                <a:gd name="T23" fmla="*/ 16 h 23"/>
                <a:gd name="T24" fmla="*/ 0 w 16"/>
                <a:gd name="T25" fmla="*/ 12 h 23"/>
                <a:gd name="T26" fmla="*/ 1 w 16"/>
                <a:gd name="T27" fmla="*/ 7 h 23"/>
                <a:gd name="T28" fmla="*/ 2 w 16"/>
                <a:gd name="T29" fmla="*/ 4 h 23"/>
                <a:gd name="T30" fmla="*/ 5 w 16"/>
                <a:gd name="T31" fmla="*/ 1 h 23"/>
                <a:gd name="T32" fmla="*/ 8 w 16"/>
                <a:gd name="T33" fmla="*/ 0 h 2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23"/>
                <a:gd name="T53" fmla="*/ 16 w 16"/>
                <a:gd name="T54" fmla="*/ 23 h 2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23">
                  <a:moveTo>
                    <a:pt x="8" y="0"/>
                  </a:moveTo>
                  <a:lnTo>
                    <a:pt x="11" y="1"/>
                  </a:lnTo>
                  <a:lnTo>
                    <a:pt x="13" y="4"/>
                  </a:lnTo>
                  <a:lnTo>
                    <a:pt x="15" y="7"/>
                  </a:lnTo>
                  <a:lnTo>
                    <a:pt x="16" y="12"/>
                  </a:lnTo>
                  <a:lnTo>
                    <a:pt x="15" y="16"/>
                  </a:lnTo>
                  <a:lnTo>
                    <a:pt x="13" y="20"/>
                  </a:lnTo>
                  <a:lnTo>
                    <a:pt x="11" y="22"/>
                  </a:lnTo>
                  <a:lnTo>
                    <a:pt x="8" y="23"/>
                  </a:lnTo>
                  <a:lnTo>
                    <a:pt x="5" y="22"/>
                  </a:lnTo>
                  <a:lnTo>
                    <a:pt x="2" y="20"/>
                  </a:lnTo>
                  <a:lnTo>
                    <a:pt x="1" y="16"/>
                  </a:lnTo>
                  <a:lnTo>
                    <a:pt x="0" y="12"/>
                  </a:lnTo>
                  <a:lnTo>
                    <a:pt x="1" y="7"/>
                  </a:lnTo>
                  <a:lnTo>
                    <a:pt x="2" y="4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DBC9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7" name="Freeform 170"/>
            <p:cNvSpPr>
              <a:spLocks/>
            </p:cNvSpPr>
            <p:nvPr/>
          </p:nvSpPr>
          <p:spPr bwMode="auto">
            <a:xfrm>
              <a:off x="2426" y="1970"/>
              <a:ext cx="17" cy="7"/>
            </a:xfrm>
            <a:custGeom>
              <a:avLst/>
              <a:gdLst>
                <a:gd name="T0" fmla="*/ 8 w 17"/>
                <a:gd name="T1" fmla="*/ 0 h 7"/>
                <a:gd name="T2" fmla="*/ 11 w 17"/>
                <a:gd name="T3" fmla="*/ 0 h 7"/>
                <a:gd name="T4" fmla="*/ 14 w 17"/>
                <a:gd name="T5" fmla="*/ 0 h 7"/>
                <a:gd name="T6" fmla="*/ 16 w 17"/>
                <a:gd name="T7" fmla="*/ 1 h 7"/>
                <a:gd name="T8" fmla="*/ 17 w 17"/>
                <a:gd name="T9" fmla="*/ 3 h 7"/>
                <a:gd name="T10" fmla="*/ 16 w 17"/>
                <a:gd name="T11" fmla="*/ 4 h 7"/>
                <a:gd name="T12" fmla="*/ 14 w 17"/>
                <a:gd name="T13" fmla="*/ 5 h 7"/>
                <a:gd name="T14" fmla="*/ 12 w 17"/>
                <a:gd name="T15" fmla="*/ 6 h 7"/>
                <a:gd name="T16" fmla="*/ 9 w 17"/>
                <a:gd name="T17" fmla="*/ 7 h 7"/>
                <a:gd name="T18" fmla="*/ 5 w 17"/>
                <a:gd name="T19" fmla="*/ 7 h 7"/>
                <a:gd name="T20" fmla="*/ 3 w 17"/>
                <a:gd name="T21" fmla="*/ 6 h 7"/>
                <a:gd name="T22" fmla="*/ 0 w 17"/>
                <a:gd name="T23" fmla="*/ 5 h 7"/>
                <a:gd name="T24" fmla="*/ 0 w 17"/>
                <a:gd name="T25" fmla="*/ 4 h 7"/>
                <a:gd name="T26" fmla="*/ 0 w 17"/>
                <a:gd name="T27" fmla="*/ 3 h 7"/>
                <a:gd name="T28" fmla="*/ 2 w 17"/>
                <a:gd name="T29" fmla="*/ 2 h 7"/>
                <a:gd name="T30" fmla="*/ 4 w 17"/>
                <a:gd name="T31" fmla="*/ 1 h 7"/>
                <a:gd name="T32" fmla="*/ 8 w 1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7"/>
                <a:gd name="T53" fmla="*/ 17 w 1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7">
                  <a:moveTo>
                    <a:pt x="8" y="0"/>
                  </a:moveTo>
                  <a:lnTo>
                    <a:pt x="11" y="0"/>
                  </a:lnTo>
                  <a:lnTo>
                    <a:pt x="14" y="0"/>
                  </a:lnTo>
                  <a:lnTo>
                    <a:pt x="16" y="1"/>
                  </a:lnTo>
                  <a:lnTo>
                    <a:pt x="17" y="3"/>
                  </a:lnTo>
                  <a:lnTo>
                    <a:pt x="16" y="4"/>
                  </a:lnTo>
                  <a:lnTo>
                    <a:pt x="14" y="5"/>
                  </a:lnTo>
                  <a:lnTo>
                    <a:pt x="12" y="6"/>
                  </a:lnTo>
                  <a:lnTo>
                    <a:pt x="9" y="7"/>
                  </a:lnTo>
                  <a:lnTo>
                    <a:pt x="5" y="7"/>
                  </a:lnTo>
                  <a:lnTo>
                    <a:pt x="3" y="6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8" name="Freeform 171"/>
            <p:cNvSpPr>
              <a:spLocks/>
            </p:cNvSpPr>
            <p:nvPr/>
          </p:nvSpPr>
          <p:spPr bwMode="auto">
            <a:xfrm>
              <a:off x="2458" y="1966"/>
              <a:ext cx="16" cy="7"/>
            </a:xfrm>
            <a:custGeom>
              <a:avLst/>
              <a:gdLst>
                <a:gd name="T0" fmla="*/ 8 w 16"/>
                <a:gd name="T1" fmla="*/ 0 h 7"/>
                <a:gd name="T2" fmla="*/ 11 w 16"/>
                <a:gd name="T3" fmla="*/ 0 h 7"/>
                <a:gd name="T4" fmla="*/ 14 w 16"/>
                <a:gd name="T5" fmla="*/ 0 h 7"/>
                <a:gd name="T6" fmla="*/ 16 w 16"/>
                <a:gd name="T7" fmla="*/ 1 h 7"/>
                <a:gd name="T8" fmla="*/ 16 w 16"/>
                <a:gd name="T9" fmla="*/ 3 h 7"/>
                <a:gd name="T10" fmla="*/ 16 w 16"/>
                <a:gd name="T11" fmla="*/ 4 h 7"/>
                <a:gd name="T12" fmla="*/ 14 w 16"/>
                <a:gd name="T13" fmla="*/ 5 h 7"/>
                <a:gd name="T14" fmla="*/ 12 w 16"/>
                <a:gd name="T15" fmla="*/ 6 h 7"/>
                <a:gd name="T16" fmla="*/ 8 w 16"/>
                <a:gd name="T17" fmla="*/ 7 h 7"/>
                <a:gd name="T18" fmla="*/ 5 w 16"/>
                <a:gd name="T19" fmla="*/ 7 h 7"/>
                <a:gd name="T20" fmla="*/ 3 w 16"/>
                <a:gd name="T21" fmla="*/ 6 h 7"/>
                <a:gd name="T22" fmla="*/ 0 w 16"/>
                <a:gd name="T23" fmla="*/ 5 h 7"/>
                <a:gd name="T24" fmla="*/ 0 w 16"/>
                <a:gd name="T25" fmla="*/ 4 h 7"/>
                <a:gd name="T26" fmla="*/ 0 w 16"/>
                <a:gd name="T27" fmla="*/ 3 h 7"/>
                <a:gd name="T28" fmla="*/ 2 w 16"/>
                <a:gd name="T29" fmla="*/ 2 h 7"/>
                <a:gd name="T30" fmla="*/ 4 w 16"/>
                <a:gd name="T31" fmla="*/ 1 h 7"/>
                <a:gd name="T32" fmla="*/ 8 w 16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7"/>
                <a:gd name="T53" fmla="*/ 16 w 16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7">
                  <a:moveTo>
                    <a:pt x="8" y="0"/>
                  </a:moveTo>
                  <a:lnTo>
                    <a:pt x="11" y="0"/>
                  </a:lnTo>
                  <a:lnTo>
                    <a:pt x="14" y="0"/>
                  </a:lnTo>
                  <a:lnTo>
                    <a:pt x="16" y="1"/>
                  </a:lnTo>
                  <a:lnTo>
                    <a:pt x="16" y="3"/>
                  </a:lnTo>
                  <a:lnTo>
                    <a:pt x="16" y="4"/>
                  </a:lnTo>
                  <a:lnTo>
                    <a:pt x="14" y="5"/>
                  </a:lnTo>
                  <a:lnTo>
                    <a:pt x="12" y="6"/>
                  </a:lnTo>
                  <a:lnTo>
                    <a:pt x="8" y="7"/>
                  </a:lnTo>
                  <a:lnTo>
                    <a:pt x="5" y="7"/>
                  </a:lnTo>
                  <a:lnTo>
                    <a:pt x="3" y="6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2" y="2"/>
                  </a:lnTo>
                  <a:lnTo>
                    <a:pt x="4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09" name="Freeform 172"/>
            <p:cNvSpPr>
              <a:spLocks/>
            </p:cNvSpPr>
            <p:nvPr/>
          </p:nvSpPr>
          <p:spPr bwMode="auto">
            <a:xfrm>
              <a:off x="2490" y="1965"/>
              <a:ext cx="17" cy="6"/>
            </a:xfrm>
            <a:custGeom>
              <a:avLst/>
              <a:gdLst>
                <a:gd name="T0" fmla="*/ 8 w 17"/>
                <a:gd name="T1" fmla="*/ 0 h 6"/>
                <a:gd name="T2" fmla="*/ 12 w 17"/>
                <a:gd name="T3" fmla="*/ 0 h 6"/>
                <a:gd name="T4" fmla="*/ 14 w 17"/>
                <a:gd name="T5" fmla="*/ 0 h 6"/>
                <a:gd name="T6" fmla="*/ 16 w 17"/>
                <a:gd name="T7" fmla="*/ 1 h 6"/>
                <a:gd name="T8" fmla="*/ 17 w 17"/>
                <a:gd name="T9" fmla="*/ 2 h 6"/>
                <a:gd name="T10" fmla="*/ 16 w 17"/>
                <a:gd name="T11" fmla="*/ 4 h 6"/>
                <a:gd name="T12" fmla="*/ 14 w 17"/>
                <a:gd name="T13" fmla="*/ 5 h 6"/>
                <a:gd name="T14" fmla="*/ 12 w 17"/>
                <a:gd name="T15" fmla="*/ 6 h 6"/>
                <a:gd name="T16" fmla="*/ 9 w 17"/>
                <a:gd name="T17" fmla="*/ 6 h 6"/>
                <a:gd name="T18" fmla="*/ 5 w 17"/>
                <a:gd name="T19" fmla="*/ 6 h 6"/>
                <a:gd name="T20" fmla="*/ 3 w 17"/>
                <a:gd name="T21" fmla="*/ 6 h 6"/>
                <a:gd name="T22" fmla="*/ 1 w 17"/>
                <a:gd name="T23" fmla="*/ 5 h 6"/>
                <a:gd name="T24" fmla="*/ 0 w 17"/>
                <a:gd name="T25" fmla="*/ 4 h 6"/>
                <a:gd name="T26" fmla="*/ 1 w 17"/>
                <a:gd name="T27" fmla="*/ 3 h 6"/>
                <a:gd name="T28" fmla="*/ 2 w 17"/>
                <a:gd name="T29" fmla="*/ 2 h 6"/>
                <a:gd name="T30" fmla="*/ 5 w 17"/>
                <a:gd name="T31" fmla="*/ 1 h 6"/>
                <a:gd name="T32" fmla="*/ 8 w 17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"/>
                <a:gd name="T52" fmla="*/ 0 h 6"/>
                <a:gd name="T53" fmla="*/ 17 w 17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" h="6">
                  <a:moveTo>
                    <a:pt x="8" y="0"/>
                  </a:moveTo>
                  <a:lnTo>
                    <a:pt x="12" y="0"/>
                  </a:lnTo>
                  <a:lnTo>
                    <a:pt x="14" y="0"/>
                  </a:lnTo>
                  <a:lnTo>
                    <a:pt x="16" y="1"/>
                  </a:lnTo>
                  <a:lnTo>
                    <a:pt x="17" y="2"/>
                  </a:lnTo>
                  <a:lnTo>
                    <a:pt x="16" y="4"/>
                  </a:lnTo>
                  <a:lnTo>
                    <a:pt x="14" y="5"/>
                  </a:lnTo>
                  <a:lnTo>
                    <a:pt x="12" y="6"/>
                  </a:lnTo>
                  <a:lnTo>
                    <a:pt x="9" y="6"/>
                  </a:lnTo>
                  <a:lnTo>
                    <a:pt x="5" y="6"/>
                  </a:lnTo>
                  <a:lnTo>
                    <a:pt x="3" y="6"/>
                  </a:lnTo>
                  <a:lnTo>
                    <a:pt x="1" y="5"/>
                  </a:lnTo>
                  <a:lnTo>
                    <a:pt x="0" y="4"/>
                  </a:lnTo>
                  <a:lnTo>
                    <a:pt x="1" y="3"/>
                  </a:lnTo>
                  <a:lnTo>
                    <a:pt x="2" y="2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B66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0" name="Freeform 173"/>
            <p:cNvSpPr>
              <a:spLocks/>
            </p:cNvSpPr>
            <p:nvPr/>
          </p:nvSpPr>
          <p:spPr bwMode="auto">
            <a:xfrm>
              <a:off x="2429" y="1971"/>
              <a:ext cx="11" cy="5"/>
            </a:xfrm>
            <a:custGeom>
              <a:avLst/>
              <a:gdLst>
                <a:gd name="T0" fmla="*/ 6 w 11"/>
                <a:gd name="T1" fmla="*/ 0 h 5"/>
                <a:gd name="T2" fmla="*/ 8 w 11"/>
                <a:gd name="T3" fmla="*/ 0 h 5"/>
                <a:gd name="T4" fmla="*/ 10 w 11"/>
                <a:gd name="T5" fmla="*/ 0 h 5"/>
                <a:gd name="T6" fmla="*/ 11 w 11"/>
                <a:gd name="T7" fmla="*/ 2 h 5"/>
                <a:gd name="T8" fmla="*/ 11 w 11"/>
                <a:gd name="T9" fmla="*/ 2 h 5"/>
                <a:gd name="T10" fmla="*/ 11 w 11"/>
                <a:gd name="T11" fmla="*/ 3 h 5"/>
                <a:gd name="T12" fmla="*/ 10 w 11"/>
                <a:gd name="T13" fmla="*/ 4 h 5"/>
                <a:gd name="T14" fmla="*/ 8 w 11"/>
                <a:gd name="T15" fmla="*/ 4 h 5"/>
                <a:gd name="T16" fmla="*/ 6 w 11"/>
                <a:gd name="T17" fmla="*/ 5 h 5"/>
                <a:gd name="T18" fmla="*/ 3 w 11"/>
                <a:gd name="T19" fmla="*/ 5 h 5"/>
                <a:gd name="T20" fmla="*/ 1 w 11"/>
                <a:gd name="T21" fmla="*/ 4 h 5"/>
                <a:gd name="T22" fmla="*/ 0 w 11"/>
                <a:gd name="T23" fmla="*/ 4 h 5"/>
                <a:gd name="T24" fmla="*/ 0 w 11"/>
                <a:gd name="T25" fmla="*/ 3 h 5"/>
                <a:gd name="T26" fmla="*/ 0 w 11"/>
                <a:gd name="T27" fmla="*/ 2 h 5"/>
                <a:gd name="T28" fmla="*/ 1 w 11"/>
                <a:gd name="T29" fmla="*/ 2 h 5"/>
                <a:gd name="T30" fmla="*/ 3 w 11"/>
                <a:gd name="T31" fmla="*/ 0 h 5"/>
                <a:gd name="T32" fmla="*/ 6 w 11"/>
                <a:gd name="T33" fmla="*/ 0 h 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"/>
                <a:gd name="T52" fmla="*/ 0 h 5"/>
                <a:gd name="T53" fmla="*/ 11 w 11"/>
                <a:gd name="T54" fmla="*/ 5 h 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" h="5">
                  <a:moveTo>
                    <a:pt x="6" y="0"/>
                  </a:moveTo>
                  <a:lnTo>
                    <a:pt x="8" y="0"/>
                  </a:lnTo>
                  <a:lnTo>
                    <a:pt x="10" y="0"/>
                  </a:lnTo>
                  <a:lnTo>
                    <a:pt x="11" y="2"/>
                  </a:lnTo>
                  <a:lnTo>
                    <a:pt x="11" y="3"/>
                  </a:lnTo>
                  <a:lnTo>
                    <a:pt x="10" y="4"/>
                  </a:lnTo>
                  <a:lnTo>
                    <a:pt x="8" y="4"/>
                  </a:lnTo>
                  <a:lnTo>
                    <a:pt x="6" y="5"/>
                  </a:lnTo>
                  <a:lnTo>
                    <a:pt x="3" y="5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1" y="2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3F4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1" name="Freeform 174"/>
            <p:cNvSpPr>
              <a:spLocks/>
            </p:cNvSpPr>
            <p:nvPr/>
          </p:nvSpPr>
          <p:spPr bwMode="auto">
            <a:xfrm>
              <a:off x="2460" y="1967"/>
              <a:ext cx="12" cy="4"/>
            </a:xfrm>
            <a:custGeom>
              <a:avLst/>
              <a:gdLst>
                <a:gd name="T0" fmla="*/ 6 w 12"/>
                <a:gd name="T1" fmla="*/ 0 h 4"/>
                <a:gd name="T2" fmla="*/ 8 w 12"/>
                <a:gd name="T3" fmla="*/ 0 h 4"/>
                <a:gd name="T4" fmla="*/ 10 w 12"/>
                <a:gd name="T5" fmla="*/ 0 h 4"/>
                <a:gd name="T6" fmla="*/ 11 w 12"/>
                <a:gd name="T7" fmla="*/ 1 h 4"/>
                <a:gd name="T8" fmla="*/ 12 w 12"/>
                <a:gd name="T9" fmla="*/ 2 h 4"/>
                <a:gd name="T10" fmla="*/ 11 w 12"/>
                <a:gd name="T11" fmla="*/ 3 h 4"/>
                <a:gd name="T12" fmla="*/ 10 w 12"/>
                <a:gd name="T13" fmla="*/ 4 h 4"/>
                <a:gd name="T14" fmla="*/ 9 w 12"/>
                <a:gd name="T15" fmla="*/ 4 h 4"/>
                <a:gd name="T16" fmla="*/ 6 w 12"/>
                <a:gd name="T17" fmla="*/ 4 h 4"/>
                <a:gd name="T18" fmla="*/ 4 w 12"/>
                <a:gd name="T19" fmla="*/ 4 h 4"/>
                <a:gd name="T20" fmla="*/ 2 w 12"/>
                <a:gd name="T21" fmla="*/ 4 h 4"/>
                <a:gd name="T22" fmla="*/ 1 w 12"/>
                <a:gd name="T23" fmla="*/ 4 h 4"/>
                <a:gd name="T24" fmla="*/ 0 w 12"/>
                <a:gd name="T25" fmla="*/ 3 h 4"/>
                <a:gd name="T26" fmla="*/ 1 w 12"/>
                <a:gd name="T27" fmla="*/ 2 h 4"/>
                <a:gd name="T28" fmla="*/ 2 w 12"/>
                <a:gd name="T29" fmla="*/ 1 h 4"/>
                <a:gd name="T30" fmla="*/ 3 w 12"/>
                <a:gd name="T31" fmla="*/ 0 h 4"/>
                <a:gd name="T32" fmla="*/ 6 w 12"/>
                <a:gd name="T33" fmla="*/ 0 h 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4"/>
                <a:gd name="T53" fmla="*/ 12 w 12"/>
                <a:gd name="T54" fmla="*/ 4 h 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4">
                  <a:moveTo>
                    <a:pt x="6" y="0"/>
                  </a:moveTo>
                  <a:lnTo>
                    <a:pt x="8" y="0"/>
                  </a:lnTo>
                  <a:lnTo>
                    <a:pt x="10" y="0"/>
                  </a:lnTo>
                  <a:lnTo>
                    <a:pt x="11" y="1"/>
                  </a:lnTo>
                  <a:lnTo>
                    <a:pt x="12" y="2"/>
                  </a:lnTo>
                  <a:lnTo>
                    <a:pt x="11" y="3"/>
                  </a:lnTo>
                  <a:lnTo>
                    <a:pt x="10" y="4"/>
                  </a:lnTo>
                  <a:lnTo>
                    <a:pt x="9" y="4"/>
                  </a:lnTo>
                  <a:lnTo>
                    <a:pt x="6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2" name="Freeform 175"/>
            <p:cNvSpPr>
              <a:spLocks/>
            </p:cNvSpPr>
            <p:nvPr/>
          </p:nvSpPr>
          <p:spPr bwMode="auto">
            <a:xfrm>
              <a:off x="2493" y="1966"/>
              <a:ext cx="12" cy="4"/>
            </a:xfrm>
            <a:custGeom>
              <a:avLst/>
              <a:gdLst>
                <a:gd name="T0" fmla="*/ 6 w 12"/>
                <a:gd name="T1" fmla="*/ 0 h 4"/>
                <a:gd name="T2" fmla="*/ 8 w 12"/>
                <a:gd name="T3" fmla="*/ 0 h 4"/>
                <a:gd name="T4" fmla="*/ 10 w 12"/>
                <a:gd name="T5" fmla="*/ 0 h 4"/>
                <a:gd name="T6" fmla="*/ 11 w 12"/>
                <a:gd name="T7" fmla="*/ 1 h 4"/>
                <a:gd name="T8" fmla="*/ 12 w 12"/>
                <a:gd name="T9" fmla="*/ 2 h 4"/>
                <a:gd name="T10" fmla="*/ 11 w 12"/>
                <a:gd name="T11" fmla="*/ 3 h 4"/>
                <a:gd name="T12" fmla="*/ 10 w 12"/>
                <a:gd name="T13" fmla="*/ 4 h 4"/>
                <a:gd name="T14" fmla="*/ 9 w 12"/>
                <a:gd name="T15" fmla="*/ 4 h 4"/>
                <a:gd name="T16" fmla="*/ 6 w 12"/>
                <a:gd name="T17" fmla="*/ 4 h 4"/>
                <a:gd name="T18" fmla="*/ 4 w 12"/>
                <a:gd name="T19" fmla="*/ 4 h 4"/>
                <a:gd name="T20" fmla="*/ 2 w 12"/>
                <a:gd name="T21" fmla="*/ 4 h 4"/>
                <a:gd name="T22" fmla="*/ 0 w 12"/>
                <a:gd name="T23" fmla="*/ 4 h 4"/>
                <a:gd name="T24" fmla="*/ 0 w 12"/>
                <a:gd name="T25" fmla="*/ 3 h 4"/>
                <a:gd name="T26" fmla="*/ 0 w 12"/>
                <a:gd name="T27" fmla="*/ 2 h 4"/>
                <a:gd name="T28" fmla="*/ 2 w 12"/>
                <a:gd name="T29" fmla="*/ 1 h 4"/>
                <a:gd name="T30" fmla="*/ 3 w 12"/>
                <a:gd name="T31" fmla="*/ 0 h 4"/>
                <a:gd name="T32" fmla="*/ 6 w 12"/>
                <a:gd name="T33" fmla="*/ 0 h 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4"/>
                <a:gd name="T53" fmla="*/ 12 w 12"/>
                <a:gd name="T54" fmla="*/ 4 h 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4">
                  <a:moveTo>
                    <a:pt x="6" y="0"/>
                  </a:moveTo>
                  <a:lnTo>
                    <a:pt x="8" y="0"/>
                  </a:lnTo>
                  <a:lnTo>
                    <a:pt x="10" y="0"/>
                  </a:lnTo>
                  <a:lnTo>
                    <a:pt x="11" y="1"/>
                  </a:lnTo>
                  <a:lnTo>
                    <a:pt x="12" y="2"/>
                  </a:lnTo>
                  <a:lnTo>
                    <a:pt x="11" y="3"/>
                  </a:lnTo>
                  <a:lnTo>
                    <a:pt x="10" y="4"/>
                  </a:lnTo>
                  <a:lnTo>
                    <a:pt x="9" y="4"/>
                  </a:lnTo>
                  <a:lnTo>
                    <a:pt x="6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D6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3" name="Freeform 176"/>
            <p:cNvSpPr>
              <a:spLocks/>
            </p:cNvSpPr>
            <p:nvPr/>
          </p:nvSpPr>
          <p:spPr bwMode="auto">
            <a:xfrm>
              <a:off x="2432" y="2403"/>
              <a:ext cx="97" cy="33"/>
            </a:xfrm>
            <a:custGeom>
              <a:avLst/>
              <a:gdLst>
                <a:gd name="T0" fmla="*/ 0 w 97"/>
                <a:gd name="T1" fmla="*/ 0 h 33"/>
                <a:gd name="T2" fmla="*/ 97 w 97"/>
                <a:gd name="T3" fmla="*/ 9 h 33"/>
                <a:gd name="T4" fmla="*/ 97 w 97"/>
                <a:gd name="T5" fmla="*/ 33 h 33"/>
                <a:gd name="T6" fmla="*/ 0 w 97"/>
                <a:gd name="T7" fmla="*/ 19 h 33"/>
                <a:gd name="T8" fmla="*/ 0 w 97"/>
                <a:gd name="T9" fmla="*/ 0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7"/>
                <a:gd name="T16" fmla="*/ 0 h 33"/>
                <a:gd name="T17" fmla="*/ 97 w 97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7" h="33">
                  <a:moveTo>
                    <a:pt x="0" y="0"/>
                  </a:moveTo>
                  <a:lnTo>
                    <a:pt x="97" y="9"/>
                  </a:lnTo>
                  <a:lnTo>
                    <a:pt x="97" y="33"/>
                  </a:lnTo>
                  <a:lnTo>
                    <a:pt x="0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70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4" name="Freeform 177"/>
            <p:cNvSpPr>
              <a:spLocks/>
            </p:cNvSpPr>
            <p:nvPr/>
          </p:nvSpPr>
          <p:spPr bwMode="auto">
            <a:xfrm>
              <a:off x="2902" y="1865"/>
              <a:ext cx="33" cy="386"/>
            </a:xfrm>
            <a:custGeom>
              <a:avLst/>
              <a:gdLst>
                <a:gd name="T0" fmla="*/ 0 w 33"/>
                <a:gd name="T1" fmla="*/ 383 h 386"/>
                <a:gd name="T2" fmla="*/ 33 w 33"/>
                <a:gd name="T3" fmla="*/ 386 h 386"/>
                <a:gd name="T4" fmla="*/ 7 w 33"/>
                <a:gd name="T5" fmla="*/ 376 h 386"/>
                <a:gd name="T6" fmla="*/ 8 w 33"/>
                <a:gd name="T7" fmla="*/ 282 h 386"/>
                <a:gd name="T8" fmla="*/ 10 w 33"/>
                <a:gd name="T9" fmla="*/ 187 h 386"/>
                <a:gd name="T10" fmla="*/ 13 w 33"/>
                <a:gd name="T11" fmla="*/ 93 h 386"/>
                <a:gd name="T12" fmla="*/ 18 w 33"/>
                <a:gd name="T13" fmla="*/ 0 h 386"/>
                <a:gd name="T14" fmla="*/ 4 w 33"/>
                <a:gd name="T15" fmla="*/ 10 h 386"/>
                <a:gd name="T16" fmla="*/ 4 w 33"/>
                <a:gd name="T17" fmla="*/ 103 h 386"/>
                <a:gd name="T18" fmla="*/ 2 w 33"/>
                <a:gd name="T19" fmla="*/ 197 h 386"/>
                <a:gd name="T20" fmla="*/ 0 w 33"/>
                <a:gd name="T21" fmla="*/ 290 h 386"/>
                <a:gd name="T22" fmla="*/ 0 w 33"/>
                <a:gd name="T23" fmla="*/ 383 h 3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"/>
                <a:gd name="T37" fmla="*/ 0 h 386"/>
                <a:gd name="T38" fmla="*/ 33 w 33"/>
                <a:gd name="T39" fmla="*/ 386 h 38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" h="386">
                  <a:moveTo>
                    <a:pt x="0" y="383"/>
                  </a:moveTo>
                  <a:lnTo>
                    <a:pt x="33" y="386"/>
                  </a:lnTo>
                  <a:lnTo>
                    <a:pt x="7" y="376"/>
                  </a:lnTo>
                  <a:lnTo>
                    <a:pt x="8" y="282"/>
                  </a:lnTo>
                  <a:lnTo>
                    <a:pt x="10" y="187"/>
                  </a:lnTo>
                  <a:lnTo>
                    <a:pt x="13" y="93"/>
                  </a:lnTo>
                  <a:lnTo>
                    <a:pt x="18" y="0"/>
                  </a:lnTo>
                  <a:lnTo>
                    <a:pt x="4" y="10"/>
                  </a:lnTo>
                  <a:lnTo>
                    <a:pt x="4" y="103"/>
                  </a:lnTo>
                  <a:lnTo>
                    <a:pt x="2" y="197"/>
                  </a:lnTo>
                  <a:lnTo>
                    <a:pt x="0" y="290"/>
                  </a:lnTo>
                  <a:lnTo>
                    <a:pt x="0" y="383"/>
                  </a:lnTo>
                  <a:close/>
                </a:path>
              </a:pathLst>
            </a:custGeom>
            <a:solidFill>
              <a:srgbClr val="E0D1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5" name="Freeform 178"/>
            <p:cNvSpPr>
              <a:spLocks/>
            </p:cNvSpPr>
            <p:nvPr/>
          </p:nvSpPr>
          <p:spPr bwMode="auto">
            <a:xfrm>
              <a:off x="2963" y="2267"/>
              <a:ext cx="160" cy="249"/>
            </a:xfrm>
            <a:custGeom>
              <a:avLst/>
              <a:gdLst>
                <a:gd name="T0" fmla="*/ 20 w 160"/>
                <a:gd name="T1" fmla="*/ 3 h 249"/>
                <a:gd name="T2" fmla="*/ 79 w 160"/>
                <a:gd name="T3" fmla="*/ 0 h 249"/>
                <a:gd name="T4" fmla="*/ 140 w 160"/>
                <a:gd name="T5" fmla="*/ 6 h 249"/>
                <a:gd name="T6" fmla="*/ 147 w 160"/>
                <a:gd name="T7" fmla="*/ 37 h 249"/>
                <a:gd name="T8" fmla="*/ 152 w 160"/>
                <a:gd name="T9" fmla="*/ 65 h 249"/>
                <a:gd name="T10" fmla="*/ 155 w 160"/>
                <a:gd name="T11" fmla="*/ 92 h 249"/>
                <a:gd name="T12" fmla="*/ 158 w 160"/>
                <a:gd name="T13" fmla="*/ 118 h 249"/>
                <a:gd name="T14" fmla="*/ 159 w 160"/>
                <a:gd name="T15" fmla="*/ 145 h 249"/>
                <a:gd name="T16" fmla="*/ 160 w 160"/>
                <a:gd name="T17" fmla="*/ 171 h 249"/>
                <a:gd name="T18" fmla="*/ 160 w 160"/>
                <a:gd name="T19" fmla="*/ 199 h 249"/>
                <a:gd name="T20" fmla="*/ 160 w 160"/>
                <a:gd name="T21" fmla="*/ 230 h 249"/>
                <a:gd name="T22" fmla="*/ 92 w 160"/>
                <a:gd name="T23" fmla="*/ 249 h 249"/>
                <a:gd name="T24" fmla="*/ 0 w 160"/>
                <a:gd name="T25" fmla="*/ 234 h 249"/>
                <a:gd name="T26" fmla="*/ 0 w 160"/>
                <a:gd name="T27" fmla="*/ 167 h 249"/>
                <a:gd name="T28" fmla="*/ 9 w 160"/>
                <a:gd name="T29" fmla="*/ 56 h 249"/>
                <a:gd name="T30" fmla="*/ 20 w 160"/>
                <a:gd name="T31" fmla="*/ 3 h 2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60"/>
                <a:gd name="T49" fmla="*/ 0 h 249"/>
                <a:gd name="T50" fmla="*/ 160 w 160"/>
                <a:gd name="T51" fmla="*/ 249 h 24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60" h="249">
                  <a:moveTo>
                    <a:pt x="20" y="3"/>
                  </a:moveTo>
                  <a:lnTo>
                    <a:pt x="79" y="0"/>
                  </a:lnTo>
                  <a:lnTo>
                    <a:pt x="140" y="6"/>
                  </a:lnTo>
                  <a:lnTo>
                    <a:pt x="147" y="37"/>
                  </a:lnTo>
                  <a:lnTo>
                    <a:pt x="152" y="65"/>
                  </a:lnTo>
                  <a:lnTo>
                    <a:pt x="155" y="92"/>
                  </a:lnTo>
                  <a:lnTo>
                    <a:pt x="158" y="118"/>
                  </a:lnTo>
                  <a:lnTo>
                    <a:pt x="159" y="145"/>
                  </a:lnTo>
                  <a:lnTo>
                    <a:pt x="160" y="171"/>
                  </a:lnTo>
                  <a:lnTo>
                    <a:pt x="160" y="199"/>
                  </a:lnTo>
                  <a:lnTo>
                    <a:pt x="160" y="230"/>
                  </a:lnTo>
                  <a:lnTo>
                    <a:pt x="92" y="249"/>
                  </a:lnTo>
                  <a:lnTo>
                    <a:pt x="0" y="234"/>
                  </a:lnTo>
                  <a:lnTo>
                    <a:pt x="0" y="167"/>
                  </a:lnTo>
                  <a:lnTo>
                    <a:pt x="9" y="56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3335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6" name="Freeform 179"/>
            <p:cNvSpPr>
              <a:spLocks/>
            </p:cNvSpPr>
            <p:nvPr/>
          </p:nvSpPr>
          <p:spPr bwMode="auto">
            <a:xfrm>
              <a:off x="2962" y="2293"/>
              <a:ext cx="97" cy="194"/>
            </a:xfrm>
            <a:custGeom>
              <a:avLst/>
              <a:gdLst>
                <a:gd name="T0" fmla="*/ 14 w 97"/>
                <a:gd name="T1" fmla="*/ 2 h 194"/>
                <a:gd name="T2" fmla="*/ 50 w 97"/>
                <a:gd name="T3" fmla="*/ 0 h 194"/>
                <a:gd name="T4" fmla="*/ 94 w 97"/>
                <a:gd name="T5" fmla="*/ 4 h 194"/>
                <a:gd name="T6" fmla="*/ 97 w 97"/>
                <a:gd name="T7" fmla="*/ 52 h 194"/>
                <a:gd name="T8" fmla="*/ 97 w 97"/>
                <a:gd name="T9" fmla="*/ 101 h 194"/>
                <a:gd name="T10" fmla="*/ 97 w 97"/>
                <a:gd name="T11" fmla="*/ 150 h 194"/>
                <a:gd name="T12" fmla="*/ 94 w 97"/>
                <a:gd name="T13" fmla="*/ 194 h 194"/>
                <a:gd name="T14" fmla="*/ 88 w 97"/>
                <a:gd name="T15" fmla="*/ 194 h 194"/>
                <a:gd name="T16" fmla="*/ 82 w 97"/>
                <a:gd name="T17" fmla="*/ 194 h 194"/>
                <a:gd name="T18" fmla="*/ 76 w 97"/>
                <a:gd name="T19" fmla="*/ 194 h 194"/>
                <a:gd name="T20" fmla="*/ 70 w 97"/>
                <a:gd name="T21" fmla="*/ 194 h 194"/>
                <a:gd name="T22" fmla="*/ 64 w 97"/>
                <a:gd name="T23" fmla="*/ 194 h 194"/>
                <a:gd name="T24" fmla="*/ 58 w 97"/>
                <a:gd name="T25" fmla="*/ 193 h 194"/>
                <a:gd name="T26" fmla="*/ 52 w 97"/>
                <a:gd name="T27" fmla="*/ 193 h 194"/>
                <a:gd name="T28" fmla="*/ 45 w 97"/>
                <a:gd name="T29" fmla="*/ 192 h 194"/>
                <a:gd name="T30" fmla="*/ 40 w 97"/>
                <a:gd name="T31" fmla="*/ 192 h 194"/>
                <a:gd name="T32" fmla="*/ 34 w 97"/>
                <a:gd name="T33" fmla="*/ 191 h 194"/>
                <a:gd name="T34" fmla="*/ 28 w 97"/>
                <a:gd name="T35" fmla="*/ 190 h 194"/>
                <a:gd name="T36" fmla="*/ 22 w 97"/>
                <a:gd name="T37" fmla="*/ 190 h 194"/>
                <a:gd name="T38" fmla="*/ 17 w 97"/>
                <a:gd name="T39" fmla="*/ 189 h 194"/>
                <a:gd name="T40" fmla="*/ 11 w 97"/>
                <a:gd name="T41" fmla="*/ 188 h 194"/>
                <a:gd name="T42" fmla="*/ 6 w 97"/>
                <a:gd name="T43" fmla="*/ 188 h 194"/>
                <a:gd name="T44" fmla="*/ 0 w 97"/>
                <a:gd name="T45" fmla="*/ 187 h 194"/>
                <a:gd name="T46" fmla="*/ 0 w 97"/>
                <a:gd name="T47" fmla="*/ 138 h 194"/>
                <a:gd name="T48" fmla="*/ 2 w 97"/>
                <a:gd name="T49" fmla="*/ 95 h 194"/>
                <a:gd name="T50" fmla="*/ 6 w 97"/>
                <a:gd name="T51" fmla="*/ 51 h 194"/>
                <a:gd name="T52" fmla="*/ 14 w 97"/>
                <a:gd name="T53" fmla="*/ 2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97"/>
                <a:gd name="T82" fmla="*/ 0 h 194"/>
                <a:gd name="T83" fmla="*/ 97 w 97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97" h="194">
                  <a:moveTo>
                    <a:pt x="14" y="2"/>
                  </a:moveTo>
                  <a:lnTo>
                    <a:pt x="50" y="0"/>
                  </a:lnTo>
                  <a:lnTo>
                    <a:pt x="94" y="4"/>
                  </a:lnTo>
                  <a:lnTo>
                    <a:pt x="97" y="52"/>
                  </a:lnTo>
                  <a:lnTo>
                    <a:pt x="97" y="101"/>
                  </a:lnTo>
                  <a:lnTo>
                    <a:pt x="97" y="150"/>
                  </a:lnTo>
                  <a:lnTo>
                    <a:pt x="94" y="194"/>
                  </a:lnTo>
                  <a:lnTo>
                    <a:pt x="88" y="194"/>
                  </a:lnTo>
                  <a:lnTo>
                    <a:pt x="82" y="194"/>
                  </a:lnTo>
                  <a:lnTo>
                    <a:pt x="76" y="194"/>
                  </a:lnTo>
                  <a:lnTo>
                    <a:pt x="70" y="194"/>
                  </a:lnTo>
                  <a:lnTo>
                    <a:pt x="64" y="194"/>
                  </a:lnTo>
                  <a:lnTo>
                    <a:pt x="58" y="193"/>
                  </a:lnTo>
                  <a:lnTo>
                    <a:pt x="52" y="193"/>
                  </a:lnTo>
                  <a:lnTo>
                    <a:pt x="45" y="192"/>
                  </a:lnTo>
                  <a:lnTo>
                    <a:pt x="40" y="192"/>
                  </a:lnTo>
                  <a:lnTo>
                    <a:pt x="34" y="191"/>
                  </a:lnTo>
                  <a:lnTo>
                    <a:pt x="28" y="190"/>
                  </a:lnTo>
                  <a:lnTo>
                    <a:pt x="22" y="190"/>
                  </a:lnTo>
                  <a:lnTo>
                    <a:pt x="17" y="189"/>
                  </a:lnTo>
                  <a:lnTo>
                    <a:pt x="11" y="188"/>
                  </a:lnTo>
                  <a:lnTo>
                    <a:pt x="6" y="188"/>
                  </a:lnTo>
                  <a:lnTo>
                    <a:pt x="0" y="187"/>
                  </a:lnTo>
                  <a:lnTo>
                    <a:pt x="0" y="138"/>
                  </a:lnTo>
                  <a:lnTo>
                    <a:pt x="2" y="95"/>
                  </a:lnTo>
                  <a:lnTo>
                    <a:pt x="6" y="51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9670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7" name="Freeform 180"/>
            <p:cNvSpPr>
              <a:spLocks/>
            </p:cNvSpPr>
            <p:nvPr/>
          </p:nvSpPr>
          <p:spPr bwMode="auto">
            <a:xfrm>
              <a:off x="2964" y="2293"/>
              <a:ext cx="93" cy="183"/>
            </a:xfrm>
            <a:custGeom>
              <a:avLst/>
              <a:gdLst>
                <a:gd name="T0" fmla="*/ 13 w 93"/>
                <a:gd name="T1" fmla="*/ 2 h 183"/>
                <a:gd name="T2" fmla="*/ 17 w 93"/>
                <a:gd name="T3" fmla="*/ 2 h 183"/>
                <a:gd name="T4" fmla="*/ 21 w 93"/>
                <a:gd name="T5" fmla="*/ 2 h 183"/>
                <a:gd name="T6" fmla="*/ 26 w 93"/>
                <a:gd name="T7" fmla="*/ 2 h 183"/>
                <a:gd name="T8" fmla="*/ 30 w 93"/>
                <a:gd name="T9" fmla="*/ 1 h 183"/>
                <a:gd name="T10" fmla="*/ 35 w 93"/>
                <a:gd name="T11" fmla="*/ 1 h 183"/>
                <a:gd name="T12" fmla="*/ 39 w 93"/>
                <a:gd name="T13" fmla="*/ 1 h 183"/>
                <a:gd name="T14" fmla="*/ 43 w 93"/>
                <a:gd name="T15" fmla="*/ 0 h 183"/>
                <a:gd name="T16" fmla="*/ 47 w 93"/>
                <a:gd name="T17" fmla="*/ 0 h 183"/>
                <a:gd name="T18" fmla="*/ 53 w 93"/>
                <a:gd name="T19" fmla="*/ 1 h 183"/>
                <a:gd name="T20" fmla="*/ 58 w 93"/>
                <a:gd name="T21" fmla="*/ 1 h 183"/>
                <a:gd name="T22" fmla="*/ 63 w 93"/>
                <a:gd name="T23" fmla="*/ 1 h 183"/>
                <a:gd name="T24" fmla="*/ 69 w 93"/>
                <a:gd name="T25" fmla="*/ 2 h 183"/>
                <a:gd name="T26" fmla="*/ 74 w 93"/>
                <a:gd name="T27" fmla="*/ 2 h 183"/>
                <a:gd name="T28" fmla="*/ 79 w 93"/>
                <a:gd name="T29" fmla="*/ 2 h 183"/>
                <a:gd name="T30" fmla="*/ 84 w 93"/>
                <a:gd name="T31" fmla="*/ 3 h 183"/>
                <a:gd name="T32" fmla="*/ 90 w 93"/>
                <a:gd name="T33" fmla="*/ 4 h 183"/>
                <a:gd name="T34" fmla="*/ 92 w 93"/>
                <a:gd name="T35" fmla="*/ 49 h 183"/>
                <a:gd name="T36" fmla="*/ 93 w 93"/>
                <a:gd name="T37" fmla="*/ 95 h 183"/>
                <a:gd name="T38" fmla="*/ 92 w 93"/>
                <a:gd name="T39" fmla="*/ 141 h 183"/>
                <a:gd name="T40" fmla="*/ 90 w 93"/>
                <a:gd name="T41" fmla="*/ 183 h 183"/>
                <a:gd name="T42" fmla="*/ 78 w 93"/>
                <a:gd name="T43" fmla="*/ 183 h 183"/>
                <a:gd name="T44" fmla="*/ 67 w 93"/>
                <a:gd name="T45" fmla="*/ 182 h 183"/>
                <a:gd name="T46" fmla="*/ 55 w 93"/>
                <a:gd name="T47" fmla="*/ 181 h 183"/>
                <a:gd name="T48" fmla="*/ 43 w 93"/>
                <a:gd name="T49" fmla="*/ 180 h 183"/>
                <a:gd name="T50" fmla="*/ 32 w 93"/>
                <a:gd name="T51" fmla="*/ 180 h 183"/>
                <a:gd name="T52" fmla="*/ 21 w 93"/>
                <a:gd name="T53" fmla="*/ 179 h 183"/>
                <a:gd name="T54" fmla="*/ 10 w 93"/>
                <a:gd name="T55" fmla="*/ 177 h 183"/>
                <a:gd name="T56" fmla="*/ 0 w 93"/>
                <a:gd name="T57" fmla="*/ 176 h 183"/>
                <a:gd name="T58" fmla="*/ 0 w 93"/>
                <a:gd name="T59" fmla="*/ 130 h 183"/>
                <a:gd name="T60" fmla="*/ 1 w 93"/>
                <a:gd name="T61" fmla="*/ 89 h 183"/>
                <a:gd name="T62" fmla="*/ 5 w 93"/>
                <a:gd name="T63" fmla="*/ 48 h 183"/>
                <a:gd name="T64" fmla="*/ 13 w 93"/>
                <a:gd name="T65" fmla="*/ 2 h 18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93"/>
                <a:gd name="T100" fmla="*/ 0 h 183"/>
                <a:gd name="T101" fmla="*/ 93 w 93"/>
                <a:gd name="T102" fmla="*/ 183 h 18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93" h="183">
                  <a:moveTo>
                    <a:pt x="13" y="2"/>
                  </a:moveTo>
                  <a:lnTo>
                    <a:pt x="17" y="2"/>
                  </a:lnTo>
                  <a:lnTo>
                    <a:pt x="21" y="2"/>
                  </a:lnTo>
                  <a:lnTo>
                    <a:pt x="26" y="2"/>
                  </a:lnTo>
                  <a:lnTo>
                    <a:pt x="30" y="1"/>
                  </a:lnTo>
                  <a:lnTo>
                    <a:pt x="35" y="1"/>
                  </a:lnTo>
                  <a:lnTo>
                    <a:pt x="39" y="1"/>
                  </a:lnTo>
                  <a:lnTo>
                    <a:pt x="43" y="0"/>
                  </a:lnTo>
                  <a:lnTo>
                    <a:pt x="47" y="0"/>
                  </a:lnTo>
                  <a:lnTo>
                    <a:pt x="53" y="1"/>
                  </a:lnTo>
                  <a:lnTo>
                    <a:pt x="58" y="1"/>
                  </a:lnTo>
                  <a:lnTo>
                    <a:pt x="63" y="1"/>
                  </a:lnTo>
                  <a:lnTo>
                    <a:pt x="69" y="2"/>
                  </a:lnTo>
                  <a:lnTo>
                    <a:pt x="74" y="2"/>
                  </a:lnTo>
                  <a:lnTo>
                    <a:pt x="79" y="2"/>
                  </a:lnTo>
                  <a:lnTo>
                    <a:pt x="84" y="3"/>
                  </a:lnTo>
                  <a:lnTo>
                    <a:pt x="90" y="4"/>
                  </a:lnTo>
                  <a:lnTo>
                    <a:pt x="92" y="49"/>
                  </a:lnTo>
                  <a:lnTo>
                    <a:pt x="93" y="95"/>
                  </a:lnTo>
                  <a:lnTo>
                    <a:pt x="92" y="141"/>
                  </a:lnTo>
                  <a:lnTo>
                    <a:pt x="90" y="183"/>
                  </a:lnTo>
                  <a:lnTo>
                    <a:pt x="78" y="183"/>
                  </a:lnTo>
                  <a:lnTo>
                    <a:pt x="67" y="182"/>
                  </a:lnTo>
                  <a:lnTo>
                    <a:pt x="55" y="181"/>
                  </a:lnTo>
                  <a:lnTo>
                    <a:pt x="43" y="180"/>
                  </a:lnTo>
                  <a:lnTo>
                    <a:pt x="32" y="180"/>
                  </a:lnTo>
                  <a:lnTo>
                    <a:pt x="21" y="179"/>
                  </a:lnTo>
                  <a:lnTo>
                    <a:pt x="10" y="177"/>
                  </a:lnTo>
                  <a:lnTo>
                    <a:pt x="0" y="176"/>
                  </a:lnTo>
                  <a:lnTo>
                    <a:pt x="0" y="130"/>
                  </a:lnTo>
                  <a:lnTo>
                    <a:pt x="1" y="89"/>
                  </a:lnTo>
                  <a:lnTo>
                    <a:pt x="5" y="48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9B77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8" name="Freeform 181"/>
            <p:cNvSpPr>
              <a:spLocks/>
            </p:cNvSpPr>
            <p:nvPr/>
          </p:nvSpPr>
          <p:spPr bwMode="auto">
            <a:xfrm>
              <a:off x="2965" y="2293"/>
              <a:ext cx="89" cy="171"/>
            </a:xfrm>
            <a:custGeom>
              <a:avLst/>
              <a:gdLst>
                <a:gd name="T0" fmla="*/ 12 w 89"/>
                <a:gd name="T1" fmla="*/ 2 h 171"/>
                <a:gd name="T2" fmla="*/ 16 w 89"/>
                <a:gd name="T3" fmla="*/ 2 h 171"/>
                <a:gd name="T4" fmla="*/ 21 w 89"/>
                <a:gd name="T5" fmla="*/ 2 h 171"/>
                <a:gd name="T6" fmla="*/ 25 w 89"/>
                <a:gd name="T7" fmla="*/ 2 h 171"/>
                <a:gd name="T8" fmla="*/ 29 w 89"/>
                <a:gd name="T9" fmla="*/ 1 h 171"/>
                <a:gd name="T10" fmla="*/ 34 w 89"/>
                <a:gd name="T11" fmla="*/ 1 h 171"/>
                <a:gd name="T12" fmla="*/ 38 w 89"/>
                <a:gd name="T13" fmla="*/ 1 h 171"/>
                <a:gd name="T14" fmla="*/ 42 w 89"/>
                <a:gd name="T15" fmla="*/ 0 h 171"/>
                <a:gd name="T16" fmla="*/ 46 w 89"/>
                <a:gd name="T17" fmla="*/ 0 h 171"/>
                <a:gd name="T18" fmla="*/ 51 w 89"/>
                <a:gd name="T19" fmla="*/ 1 h 171"/>
                <a:gd name="T20" fmla="*/ 56 w 89"/>
                <a:gd name="T21" fmla="*/ 1 h 171"/>
                <a:gd name="T22" fmla="*/ 61 w 89"/>
                <a:gd name="T23" fmla="*/ 1 h 171"/>
                <a:gd name="T24" fmla="*/ 66 w 89"/>
                <a:gd name="T25" fmla="*/ 2 h 171"/>
                <a:gd name="T26" fmla="*/ 71 w 89"/>
                <a:gd name="T27" fmla="*/ 2 h 171"/>
                <a:gd name="T28" fmla="*/ 77 w 89"/>
                <a:gd name="T29" fmla="*/ 2 h 171"/>
                <a:gd name="T30" fmla="*/ 81 w 89"/>
                <a:gd name="T31" fmla="*/ 3 h 171"/>
                <a:gd name="T32" fmla="*/ 86 w 89"/>
                <a:gd name="T33" fmla="*/ 4 h 171"/>
                <a:gd name="T34" fmla="*/ 89 w 89"/>
                <a:gd name="T35" fmla="*/ 46 h 171"/>
                <a:gd name="T36" fmla="*/ 89 w 89"/>
                <a:gd name="T37" fmla="*/ 89 h 171"/>
                <a:gd name="T38" fmla="*/ 89 w 89"/>
                <a:gd name="T39" fmla="*/ 132 h 171"/>
                <a:gd name="T40" fmla="*/ 86 w 89"/>
                <a:gd name="T41" fmla="*/ 171 h 171"/>
                <a:gd name="T42" fmla="*/ 75 w 89"/>
                <a:gd name="T43" fmla="*/ 171 h 171"/>
                <a:gd name="T44" fmla="*/ 64 w 89"/>
                <a:gd name="T45" fmla="*/ 171 h 171"/>
                <a:gd name="T46" fmla="*/ 53 w 89"/>
                <a:gd name="T47" fmla="*/ 170 h 171"/>
                <a:gd name="T48" fmla="*/ 42 w 89"/>
                <a:gd name="T49" fmla="*/ 169 h 171"/>
                <a:gd name="T50" fmla="*/ 31 w 89"/>
                <a:gd name="T51" fmla="*/ 168 h 171"/>
                <a:gd name="T52" fmla="*/ 20 w 89"/>
                <a:gd name="T53" fmla="*/ 167 h 171"/>
                <a:gd name="T54" fmla="*/ 10 w 89"/>
                <a:gd name="T55" fmla="*/ 166 h 171"/>
                <a:gd name="T56" fmla="*/ 0 w 89"/>
                <a:gd name="T57" fmla="*/ 165 h 171"/>
                <a:gd name="T58" fmla="*/ 0 w 89"/>
                <a:gd name="T59" fmla="*/ 122 h 171"/>
                <a:gd name="T60" fmla="*/ 1 w 89"/>
                <a:gd name="T61" fmla="*/ 83 h 171"/>
                <a:gd name="T62" fmla="*/ 4 w 89"/>
                <a:gd name="T63" fmla="*/ 45 h 171"/>
                <a:gd name="T64" fmla="*/ 12 w 89"/>
                <a:gd name="T65" fmla="*/ 2 h 1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171"/>
                <a:gd name="T101" fmla="*/ 89 w 89"/>
                <a:gd name="T102" fmla="*/ 171 h 17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171">
                  <a:moveTo>
                    <a:pt x="12" y="2"/>
                  </a:moveTo>
                  <a:lnTo>
                    <a:pt x="16" y="2"/>
                  </a:lnTo>
                  <a:lnTo>
                    <a:pt x="21" y="2"/>
                  </a:lnTo>
                  <a:lnTo>
                    <a:pt x="25" y="2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1" y="1"/>
                  </a:lnTo>
                  <a:lnTo>
                    <a:pt x="56" y="1"/>
                  </a:lnTo>
                  <a:lnTo>
                    <a:pt x="61" y="1"/>
                  </a:lnTo>
                  <a:lnTo>
                    <a:pt x="66" y="2"/>
                  </a:lnTo>
                  <a:lnTo>
                    <a:pt x="71" y="2"/>
                  </a:lnTo>
                  <a:lnTo>
                    <a:pt x="77" y="2"/>
                  </a:lnTo>
                  <a:lnTo>
                    <a:pt x="81" y="3"/>
                  </a:lnTo>
                  <a:lnTo>
                    <a:pt x="86" y="4"/>
                  </a:lnTo>
                  <a:lnTo>
                    <a:pt x="89" y="46"/>
                  </a:lnTo>
                  <a:lnTo>
                    <a:pt x="89" y="89"/>
                  </a:lnTo>
                  <a:lnTo>
                    <a:pt x="89" y="132"/>
                  </a:lnTo>
                  <a:lnTo>
                    <a:pt x="86" y="171"/>
                  </a:lnTo>
                  <a:lnTo>
                    <a:pt x="75" y="171"/>
                  </a:lnTo>
                  <a:lnTo>
                    <a:pt x="64" y="171"/>
                  </a:lnTo>
                  <a:lnTo>
                    <a:pt x="53" y="170"/>
                  </a:lnTo>
                  <a:lnTo>
                    <a:pt x="42" y="169"/>
                  </a:lnTo>
                  <a:lnTo>
                    <a:pt x="31" y="168"/>
                  </a:lnTo>
                  <a:lnTo>
                    <a:pt x="20" y="167"/>
                  </a:lnTo>
                  <a:lnTo>
                    <a:pt x="10" y="166"/>
                  </a:lnTo>
                  <a:lnTo>
                    <a:pt x="0" y="165"/>
                  </a:lnTo>
                  <a:lnTo>
                    <a:pt x="0" y="122"/>
                  </a:lnTo>
                  <a:lnTo>
                    <a:pt x="1" y="83"/>
                  </a:lnTo>
                  <a:lnTo>
                    <a:pt x="4" y="45"/>
                  </a:lnTo>
                  <a:lnTo>
                    <a:pt x="12" y="2"/>
                  </a:lnTo>
                  <a:close/>
                </a:path>
              </a:pathLst>
            </a:custGeom>
            <a:solidFill>
              <a:srgbClr val="A07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19" name="Freeform 182"/>
            <p:cNvSpPr>
              <a:spLocks/>
            </p:cNvSpPr>
            <p:nvPr/>
          </p:nvSpPr>
          <p:spPr bwMode="auto">
            <a:xfrm>
              <a:off x="2966" y="2293"/>
              <a:ext cx="86" cy="158"/>
            </a:xfrm>
            <a:custGeom>
              <a:avLst/>
              <a:gdLst>
                <a:gd name="T0" fmla="*/ 12 w 86"/>
                <a:gd name="T1" fmla="*/ 2 h 158"/>
                <a:gd name="T2" fmla="*/ 16 w 86"/>
                <a:gd name="T3" fmla="*/ 2 h 158"/>
                <a:gd name="T4" fmla="*/ 20 w 86"/>
                <a:gd name="T5" fmla="*/ 2 h 158"/>
                <a:gd name="T6" fmla="*/ 24 w 86"/>
                <a:gd name="T7" fmla="*/ 2 h 158"/>
                <a:gd name="T8" fmla="*/ 28 w 86"/>
                <a:gd name="T9" fmla="*/ 1 h 158"/>
                <a:gd name="T10" fmla="*/ 32 w 86"/>
                <a:gd name="T11" fmla="*/ 1 h 158"/>
                <a:gd name="T12" fmla="*/ 36 w 86"/>
                <a:gd name="T13" fmla="*/ 1 h 158"/>
                <a:gd name="T14" fmla="*/ 40 w 86"/>
                <a:gd name="T15" fmla="*/ 1 h 158"/>
                <a:gd name="T16" fmla="*/ 44 w 86"/>
                <a:gd name="T17" fmla="*/ 0 h 158"/>
                <a:gd name="T18" fmla="*/ 49 w 86"/>
                <a:gd name="T19" fmla="*/ 1 h 158"/>
                <a:gd name="T20" fmla="*/ 54 w 86"/>
                <a:gd name="T21" fmla="*/ 1 h 158"/>
                <a:gd name="T22" fmla="*/ 59 w 86"/>
                <a:gd name="T23" fmla="*/ 1 h 158"/>
                <a:gd name="T24" fmla="*/ 64 w 86"/>
                <a:gd name="T25" fmla="*/ 2 h 158"/>
                <a:gd name="T26" fmla="*/ 69 w 86"/>
                <a:gd name="T27" fmla="*/ 2 h 158"/>
                <a:gd name="T28" fmla="*/ 73 w 86"/>
                <a:gd name="T29" fmla="*/ 2 h 158"/>
                <a:gd name="T30" fmla="*/ 78 w 86"/>
                <a:gd name="T31" fmla="*/ 3 h 158"/>
                <a:gd name="T32" fmla="*/ 83 w 86"/>
                <a:gd name="T33" fmla="*/ 4 h 158"/>
                <a:gd name="T34" fmla="*/ 85 w 86"/>
                <a:gd name="T35" fmla="*/ 43 h 158"/>
                <a:gd name="T36" fmla="*/ 86 w 86"/>
                <a:gd name="T37" fmla="*/ 83 h 158"/>
                <a:gd name="T38" fmla="*/ 85 w 86"/>
                <a:gd name="T39" fmla="*/ 122 h 158"/>
                <a:gd name="T40" fmla="*/ 83 w 86"/>
                <a:gd name="T41" fmla="*/ 158 h 158"/>
                <a:gd name="T42" fmla="*/ 73 w 86"/>
                <a:gd name="T43" fmla="*/ 158 h 158"/>
                <a:gd name="T44" fmla="*/ 62 w 86"/>
                <a:gd name="T45" fmla="*/ 158 h 158"/>
                <a:gd name="T46" fmla="*/ 51 w 86"/>
                <a:gd name="T47" fmla="*/ 158 h 158"/>
                <a:gd name="T48" fmla="*/ 41 w 86"/>
                <a:gd name="T49" fmla="*/ 157 h 158"/>
                <a:gd name="T50" fmla="*/ 30 w 86"/>
                <a:gd name="T51" fmla="*/ 156 h 158"/>
                <a:gd name="T52" fmla="*/ 20 w 86"/>
                <a:gd name="T53" fmla="*/ 155 h 158"/>
                <a:gd name="T54" fmla="*/ 10 w 86"/>
                <a:gd name="T55" fmla="*/ 154 h 158"/>
                <a:gd name="T56" fmla="*/ 0 w 86"/>
                <a:gd name="T57" fmla="*/ 154 h 158"/>
                <a:gd name="T58" fmla="*/ 0 w 86"/>
                <a:gd name="T59" fmla="*/ 114 h 158"/>
                <a:gd name="T60" fmla="*/ 1 w 86"/>
                <a:gd name="T61" fmla="*/ 78 h 158"/>
                <a:gd name="T62" fmla="*/ 4 w 86"/>
                <a:gd name="T63" fmla="*/ 42 h 158"/>
                <a:gd name="T64" fmla="*/ 12 w 86"/>
                <a:gd name="T65" fmla="*/ 2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"/>
                <a:gd name="T100" fmla="*/ 0 h 158"/>
                <a:gd name="T101" fmla="*/ 86 w 86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" h="158">
                  <a:moveTo>
                    <a:pt x="12" y="2"/>
                  </a:moveTo>
                  <a:lnTo>
                    <a:pt x="16" y="2"/>
                  </a:lnTo>
                  <a:lnTo>
                    <a:pt x="20" y="2"/>
                  </a:lnTo>
                  <a:lnTo>
                    <a:pt x="24" y="2"/>
                  </a:lnTo>
                  <a:lnTo>
                    <a:pt x="28" y="1"/>
                  </a:lnTo>
                  <a:lnTo>
                    <a:pt x="32" y="1"/>
                  </a:lnTo>
                  <a:lnTo>
                    <a:pt x="36" y="1"/>
                  </a:lnTo>
                  <a:lnTo>
                    <a:pt x="40" y="1"/>
                  </a:lnTo>
                  <a:lnTo>
                    <a:pt x="44" y="0"/>
                  </a:lnTo>
                  <a:lnTo>
                    <a:pt x="49" y="1"/>
                  </a:lnTo>
                  <a:lnTo>
                    <a:pt x="54" y="1"/>
                  </a:lnTo>
                  <a:lnTo>
                    <a:pt x="59" y="1"/>
                  </a:lnTo>
                  <a:lnTo>
                    <a:pt x="64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8" y="3"/>
                  </a:lnTo>
                  <a:lnTo>
                    <a:pt x="83" y="4"/>
                  </a:lnTo>
                  <a:lnTo>
                    <a:pt x="85" y="43"/>
                  </a:lnTo>
                  <a:lnTo>
                    <a:pt x="86" y="83"/>
                  </a:lnTo>
                  <a:lnTo>
                    <a:pt x="85" y="122"/>
                  </a:lnTo>
                  <a:lnTo>
                    <a:pt x="83" y="158"/>
                  </a:lnTo>
                  <a:lnTo>
                    <a:pt x="73" y="158"/>
                  </a:lnTo>
                  <a:lnTo>
                    <a:pt x="62" y="158"/>
                  </a:lnTo>
                  <a:lnTo>
                    <a:pt x="51" y="158"/>
                  </a:lnTo>
                  <a:lnTo>
                    <a:pt x="41" y="157"/>
                  </a:lnTo>
                  <a:lnTo>
                    <a:pt x="30" y="156"/>
                  </a:lnTo>
                  <a:lnTo>
                    <a:pt x="20" y="155"/>
                  </a:lnTo>
                  <a:lnTo>
                    <a:pt x="10" y="154"/>
                  </a:lnTo>
                  <a:lnTo>
                    <a:pt x="0" y="154"/>
                  </a:lnTo>
                  <a:lnTo>
                    <a:pt x="0" y="114"/>
                  </a:lnTo>
                  <a:lnTo>
                    <a:pt x="1" y="78"/>
                  </a:lnTo>
                  <a:lnTo>
                    <a:pt x="4" y="42"/>
                  </a:lnTo>
                  <a:lnTo>
                    <a:pt x="12" y="2"/>
                  </a:lnTo>
                  <a:close/>
                </a:path>
              </a:pathLst>
            </a:custGeom>
            <a:solidFill>
              <a:srgbClr val="A589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0" name="Freeform 183"/>
            <p:cNvSpPr>
              <a:spLocks/>
            </p:cNvSpPr>
            <p:nvPr/>
          </p:nvSpPr>
          <p:spPr bwMode="auto">
            <a:xfrm>
              <a:off x="2968" y="2293"/>
              <a:ext cx="81" cy="147"/>
            </a:xfrm>
            <a:custGeom>
              <a:avLst/>
              <a:gdLst>
                <a:gd name="T0" fmla="*/ 11 w 81"/>
                <a:gd name="T1" fmla="*/ 2 h 147"/>
                <a:gd name="T2" fmla="*/ 15 w 81"/>
                <a:gd name="T3" fmla="*/ 2 h 147"/>
                <a:gd name="T4" fmla="*/ 19 w 81"/>
                <a:gd name="T5" fmla="*/ 2 h 147"/>
                <a:gd name="T6" fmla="*/ 22 w 81"/>
                <a:gd name="T7" fmla="*/ 2 h 147"/>
                <a:gd name="T8" fmla="*/ 26 w 81"/>
                <a:gd name="T9" fmla="*/ 1 h 147"/>
                <a:gd name="T10" fmla="*/ 30 w 81"/>
                <a:gd name="T11" fmla="*/ 1 h 147"/>
                <a:gd name="T12" fmla="*/ 34 w 81"/>
                <a:gd name="T13" fmla="*/ 1 h 147"/>
                <a:gd name="T14" fmla="*/ 38 w 81"/>
                <a:gd name="T15" fmla="*/ 1 h 147"/>
                <a:gd name="T16" fmla="*/ 42 w 81"/>
                <a:gd name="T17" fmla="*/ 0 h 147"/>
                <a:gd name="T18" fmla="*/ 46 w 81"/>
                <a:gd name="T19" fmla="*/ 1 h 147"/>
                <a:gd name="T20" fmla="*/ 51 w 81"/>
                <a:gd name="T21" fmla="*/ 1 h 147"/>
                <a:gd name="T22" fmla="*/ 56 w 81"/>
                <a:gd name="T23" fmla="*/ 1 h 147"/>
                <a:gd name="T24" fmla="*/ 60 w 81"/>
                <a:gd name="T25" fmla="*/ 2 h 147"/>
                <a:gd name="T26" fmla="*/ 65 w 81"/>
                <a:gd name="T27" fmla="*/ 2 h 147"/>
                <a:gd name="T28" fmla="*/ 69 w 81"/>
                <a:gd name="T29" fmla="*/ 2 h 147"/>
                <a:gd name="T30" fmla="*/ 74 w 81"/>
                <a:gd name="T31" fmla="*/ 3 h 147"/>
                <a:gd name="T32" fmla="*/ 79 w 81"/>
                <a:gd name="T33" fmla="*/ 3 h 147"/>
                <a:gd name="T34" fmla="*/ 80 w 81"/>
                <a:gd name="T35" fmla="*/ 39 h 147"/>
                <a:gd name="T36" fmla="*/ 81 w 81"/>
                <a:gd name="T37" fmla="*/ 76 h 147"/>
                <a:gd name="T38" fmla="*/ 80 w 81"/>
                <a:gd name="T39" fmla="*/ 113 h 147"/>
                <a:gd name="T40" fmla="*/ 79 w 81"/>
                <a:gd name="T41" fmla="*/ 147 h 147"/>
                <a:gd name="T42" fmla="*/ 69 w 81"/>
                <a:gd name="T43" fmla="*/ 147 h 147"/>
                <a:gd name="T44" fmla="*/ 58 w 81"/>
                <a:gd name="T45" fmla="*/ 147 h 147"/>
                <a:gd name="T46" fmla="*/ 49 w 81"/>
                <a:gd name="T47" fmla="*/ 146 h 147"/>
                <a:gd name="T48" fmla="*/ 38 w 81"/>
                <a:gd name="T49" fmla="*/ 146 h 147"/>
                <a:gd name="T50" fmla="*/ 28 w 81"/>
                <a:gd name="T51" fmla="*/ 145 h 147"/>
                <a:gd name="T52" fmla="*/ 19 w 81"/>
                <a:gd name="T53" fmla="*/ 145 h 147"/>
                <a:gd name="T54" fmla="*/ 9 w 81"/>
                <a:gd name="T55" fmla="*/ 143 h 147"/>
                <a:gd name="T56" fmla="*/ 0 w 81"/>
                <a:gd name="T57" fmla="*/ 143 h 147"/>
                <a:gd name="T58" fmla="*/ 0 w 81"/>
                <a:gd name="T59" fmla="*/ 106 h 147"/>
                <a:gd name="T60" fmla="*/ 0 w 81"/>
                <a:gd name="T61" fmla="*/ 72 h 147"/>
                <a:gd name="T62" fmla="*/ 4 w 81"/>
                <a:gd name="T63" fmla="*/ 39 h 147"/>
                <a:gd name="T64" fmla="*/ 11 w 81"/>
                <a:gd name="T65" fmla="*/ 2 h 1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1"/>
                <a:gd name="T100" fmla="*/ 0 h 147"/>
                <a:gd name="T101" fmla="*/ 81 w 81"/>
                <a:gd name="T102" fmla="*/ 147 h 1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1" h="147">
                  <a:moveTo>
                    <a:pt x="11" y="2"/>
                  </a:moveTo>
                  <a:lnTo>
                    <a:pt x="15" y="2"/>
                  </a:lnTo>
                  <a:lnTo>
                    <a:pt x="19" y="2"/>
                  </a:lnTo>
                  <a:lnTo>
                    <a:pt x="22" y="2"/>
                  </a:lnTo>
                  <a:lnTo>
                    <a:pt x="26" y="1"/>
                  </a:lnTo>
                  <a:lnTo>
                    <a:pt x="30" y="1"/>
                  </a:lnTo>
                  <a:lnTo>
                    <a:pt x="34" y="1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6" y="1"/>
                  </a:lnTo>
                  <a:lnTo>
                    <a:pt x="51" y="1"/>
                  </a:lnTo>
                  <a:lnTo>
                    <a:pt x="56" y="1"/>
                  </a:lnTo>
                  <a:lnTo>
                    <a:pt x="60" y="2"/>
                  </a:lnTo>
                  <a:lnTo>
                    <a:pt x="65" y="2"/>
                  </a:lnTo>
                  <a:lnTo>
                    <a:pt x="69" y="2"/>
                  </a:lnTo>
                  <a:lnTo>
                    <a:pt x="74" y="3"/>
                  </a:lnTo>
                  <a:lnTo>
                    <a:pt x="79" y="3"/>
                  </a:lnTo>
                  <a:lnTo>
                    <a:pt x="80" y="39"/>
                  </a:lnTo>
                  <a:lnTo>
                    <a:pt x="81" y="76"/>
                  </a:lnTo>
                  <a:lnTo>
                    <a:pt x="80" y="113"/>
                  </a:lnTo>
                  <a:lnTo>
                    <a:pt x="79" y="147"/>
                  </a:lnTo>
                  <a:lnTo>
                    <a:pt x="69" y="147"/>
                  </a:lnTo>
                  <a:lnTo>
                    <a:pt x="58" y="147"/>
                  </a:lnTo>
                  <a:lnTo>
                    <a:pt x="49" y="146"/>
                  </a:lnTo>
                  <a:lnTo>
                    <a:pt x="38" y="146"/>
                  </a:lnTo>
                  <a:lnTo>
                    <a:pt x="28" y="145"/>
                  </a:lnTo>
                  <a:lnTo>
                    <a:pt x="19" y="145"/>
                  </a:lnTo>
                  <a:lnTo>
                    <a:pt x="9" y="143"/>
                  </a:lnTo>
                  <a:lnTo>
                    <a:pt x="0" y="143"/>
                  </a:lnTo>
                  <a:lnTo>
                    <a:pt x="0" y="106"/>
                  </a:lnTo>
                  <a:lnTo>
                    <a:pt x="0" y="72"/>
                  </a:lnTo>
                  <a:lnTo>
                    <a:pt x="4" y="39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AA91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1" name="Freeform 184"/>
            <p:cNvSpPr>
              <a:spLocks/>
            </p:cNvSpPr>
            <p:nvPr/>
          </p:nvSpPr>
          <p:spPr bwMode="auto">
            <a:xfrm>
              <a:off x="2969" y="2293"/>
              <a:ext cx="77" cy="135"/>
            </a:xfrm>
            <a:custGeom>
              <a:avLst/>
              <a:gdLst>
                <a:gd name="T0" fmla="*/ 10 w 77"/>
                <a:gd name="T1" fmla="*/ 2 h 135"/>
                <a:gd name="T2" fmla="*/ 14 w 77"/>
                <a:gd name="T3" fmla="*/ 2 h 135"/>
                <a:gd name="T4" fmla="*/ 18 w 77"/>
                <a:gd name="T5" fmla="*/ 2 h 135"/>
                <a:gd name="T6" fmla="*/ 21 w 77"/>
                <a:gd name="T7" fmla="*/ 2 h 135"/>
                <a:gd name="T8" fmla="*/ 25 w 77"/>
                <a:gd name="T9" fmla="*/ 1 h 135"/>
                <a:gd name="T10" fmla="*/ 29 w 77"/>
                <a:gd name="T11" fmla="*/ 1 h 135"/>
                <a:gd name="T12" fmla="*/ 33 w 77"/>
                <a:gd name="T13" fmla="*/ 1 h 135"/>
                <a:gd name="T14" fmla="*/ 36 w 77"/>
                <a:gd name="T15" fmla="*/ 1 h 135"/>
                <a:gd name="T16" fmla="*/ 40 w 77"/>
                <a:gd name="T17" fmla="*/ 0 h 135"/>
                <a:gd name="T18" fmla="*/ 45 w 77"/>
                <a:gd name="T19" fmla="*/ 1 h 135"/>
                <a:gd name="T20" fmla="*/ 49 w 77"/>
                <a:gd name="T21" fmla="*/ 1 h 135"/>
                <a:gd name="T22" fmla="*/ 53 w 77"/>
                <a:gd name="T23" fmla="*/ 1 h 135"/>
                <a:gd name="T24" fmla="*/ 58 w 77"/>
                <a:gd name="T25" fmla="*/ 2 h 135"/>
                <a:gd name="T26" fmla="*/ 62 w 77"/>
                <a:gd name="T27" fmla="*/ 2 h 135"/>
                <a:gd name="T28" fmla="*/ 67 w 77"/>
                <a:gd name="T29" fmla="*/ 2 h 135"/>
                <a:gd name="T30" fmla="*/ 71 w 77"/>
                <a:gd name="T31" fmla="*/ 3 h 135"/>
                <a:gd name="T32" fmla="*/ 75 w 77"/>
                <a:gd name="T33" fmla="*/ 3 h 135"/>
                <a:gd name="T34" fmla="*/ 77 w 77"/>
                <a:gd name="T35" fmla="*/ 36 h 135"/>
                <a:gd name="T36" fmla="*/ 77 w 77"/>
                <a:gd name="T37" fmla="*/ 71 h 135"/>
                <a:gd name="T38" fmla="*/ 77 w 77"/>
                <a:gd name="T39" fmla="*/ 104 h 135"/>
                <a:gd name="T40" fmla="*/ 75 w 77"/>
                <a:gd name="T41" fmla="*/ 135 h 135"/>
                <a:gd name="T42" fmla="*/ 66 w 77"/>
                <a:gd name="T43" fmla="*/ 135 h 135"/>
                <a:gd name="T44" fmla="*/ 56 w 77"/>
                <a:gd name="T45" fmla="*/ 135 h 135"/>
                <a:gd name="T46" fmla="*/ 47 w 77"/>
                <a:gd name="T47" fmla="*/ 135 h 135"/>
                <a:gd name="T48" fmla="*/ 37 w 77"/>
                <a:gd name="T49" fmla="*/ 134 h 135"/>
                <a:gd name="T50" fmla="*/ 27 w 77"/>
                <a:gd name="T51" fmla="*/ 134 h 135"/>
                <a:gd name="T52" fmla="*/ 18 w 77"/>
                <a:gd name="T53" fmla="*/ 133 h 135"/>
                <a:gd name="T54" fmla="*/ 9 w 77"/>
                <a:gd name="T55" fmla="*/ 132 h 135"/>
                <a:gd name="T56" fmla="*/ 0 w 77"/>
                <a:gd name="T57" fmla="*/ 132 h 135"/>
                <a:gd name="T58" fmla="*/ 0 w 77"/>
                <a:gd name="T59" fmla="*/ 98 h 135"/>
                <a:gd name="T60" fmla="*/ 0 w 77"/>
                <a:gd name="T61" fmla="*/ 67 h 135"/>
                <a:gd name="T62" fmla="*/ 3 w 77"/>
                <a:gd name="T63" fmla="*/ 37 h 135"/>
                <a:gd name="T64" fmla="*/ 10 w 77"/>
                <a:gd name="T65" fmla="*/ 2 h 13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7"/>
                <a:gd name="T100" fmla="*/ 0 h 135"/>
                <a:gd name="T101" fmla="*/ 77 w 77"/>
                <a:gd name="T102" fmla="*/ 135 h 13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7" h="135">
                  <a:moveTo>
                    <a:pt x="10" y="2"/>
                  </a:moveTo>
                  <a:lnTo>
                    <a:pt x="14" y="2"/>
                  </a:lnTo>
                  <a:lnTo>
                    <a:pt x="18" y="2"/>
                  </a:lnTo>
                  <a:lnTo>
                    <a:pt x="21" y="2"/>
                  </a:lnTo>
                  <a:lnTo>
                    <a:pt x="25" y="1"/>
                  </a:lnTo>
                  <a:lnTo>
                    <a:pt x="29" y="1"/>
                  </a:lnTo>
                  <a:lnTo>
                    <a:pt x="33" y="1"/>
                  </a:lnTo>
                  <a:lnTo>
                    <a:pt x="36" y="1"/>
                  </a:lnTo>
                  <a:lnTo>
                    <a:pt x="40" y="0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3" y="1"/>
                  </a:lnTo>
                  <a:lnTo>
                    <a:pt x="58" y="2"/>
                  </a:lnTo>
                  <a:lnTo>
                    <a:pt x="62" y="2"/>
                  </a:lnTo>
                  <a:lnTo>
                    <a:pt x="67" y="2"/>
                  </a:lnTo>
                  <a:lnTo>
                    <a:pt x="71" y="3"/>
                  </a:lnTo>
                  <a:lnTo>
                    <a:pt x="75" y="3"/>
                  </a:lnTo>
                  <a:lnTo>
                    <a:pt x="77" y="36"/>
                  </a:lnTo>
                  <a:lnTo>
                    <a:pt x="77" y="71"/>
                  </a:lnTo>
                  <a:lnTo>
                    <a:pt x="77" y="104"/>
                  </a:lnTo>
                  <a:lnTo>
                    <a:pt x="75" y="135"/>
                  </a:lnTo>
                  <a:lnTo>
                    <a:pt x="66" y="135"/>
                  </a:lnTo>
                  <a:lnTo>
                    <a:pt x="56" y="135"/>
                  </a:lnTo>
                  <a:lnTo>
                    <a:pt x="47" y="135"/>
                  </a:lnTo>
                  <a:lnTo>
                    <a:pt x="37" y="134"/>
                  </a:lnTo>
                  <a:lnTo>
                    <a:pt x="27" y="134"/>
                  </a:lnTo>
                  <a:lnTo>
                    <a:pt x="18" y="133"/>
                  </a:lnTo>
                  <a:lnTo>
                    <a:pt x="9" y="132"/>
                  </a:lnTo>
                  <a:lnTo>
                    <a:pt x="0" y="132"/>
                  </a:lnTo>
                  <a:lnTo>
                    <a:pt x="0" y="98"/>
                  </a:lnTo>
                  <a:lnTo>
                    <a:pt x="0" y="67"/>
                  </a:lnTo>
                  <a:lnTo>
                    <a:pt x="3" y="37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AF99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2" name="Freeform 185"/>
            <p:cNvSpPr>
              <a:spLocks/>
            </p:cNvSpPr>
            <p:nvPr/>
          </p:nvSpPr>
          <p:spPr bwMode="auto">
            <a:xfrm>
              <a:off x="2970" y="2293"/>
              <a:ext cx="74" cy="124"/>
            </a:xfrm>
            <a:custGeom>
              <a:avLst/>
              <a:gdLst>
                <a:gd name="T0" fmla="*/ 10 w 74"/>
                <a:gd name="T1" fmla="*/ 2 h 124"/>
                <a:gd name="T2" fmla="*/ 13 w 74"/>
                <a:gd name="T3" fmla="*/ 2 h 124"/>
                <a:gd name="T4" fmla="*/ 17 w 74"/>
                <a:gd name="T5" fmla="*/ 2 h 124"/>
                <a:gd name="T6" fmla="*/ 21 w 74"/>
                <a:gd name="T7" fmla="*/ 2 h 124"/>
                <a:gd name="T8" fmla="*/ 24 w 74"/>
                <a:gd name="T9" fmla="*/ 1 h 124"/>
                <a:gd name="T10" fmla="*/ 28 w 74"/>
                <a:gd name="T11" fmla="*/ 1 h 124"/>
                <a:gd name="T12" fmla="*/ 31 w 74"/>
                <a:gd name="T13" fmla="*/ 1 h 124"/>
                <a:gd name="T14" fmla="*/ 35 w 74"/>
                <a:gd name="T15" fmla="*/ 1 h 124"/>
                <a:gd name="T16" fmla="*/ 39 w 74"/>
                <a:gd name="T17" fmla="*/ 0 h 124"/>
                <a:gd name="T18" fmla="*/ 43 w 74"/>
                <a:gd name="T19" fmla="*/ 1 h 124"/>
                <a:gd name="T20" fmla="*/ 47 w 74"/>
                <a:gd name="T21" fmla="*/ 1 h 124"/>
                <a:gd name="T22" fmla="*/ 51 w 74"/>
                <a:gd name="T23" fmla="*/ 1 h 124"/>
                <a:gd name="T24" fmla="*/ 56 w 74"/>
                <a:gd name="T25" fmla="*/ 2 h 124"/>
                <a:gd name="T26" fmla="*/ 60 w 74"/>
                <a:gd name="T27" fmla="*/ 2 h 124"/>
                <a:gd name="T28" fmla="*/ 64 w 74"/>
                <a:gd name="T29" fmla="*/ 2 h 124"/>
                <a:gd name="T30" fmla="*/ 68 w 74"/>
                <a:gd name="T31" fmla="*/ 3 h 124"/>
                <a:gd name="T32" fmla="*/ 72 w 74"/>
                <a:gd name="T33" fmla="*/ 3 h 124"/>
                <a:gd name="T34" fmla="*/ 73 w 74"/>
                <a:gd name="T35" fmla="*/ 33 h 124"/>
                <a:gd name="T36" fmla="*/ 74 w 74"/>
                <a:gd name="T37" fmla="*/ 64 h 124"/>
                <a:gd name="T38" fmla="*/ 73 w 74"/>
                <a:gd name="T39" fmla="*/ 95 h 124"/>
                <a:gd name="T40" fmla="*/ 72 w 74"/>
                <a:gd name="T41" fmla="*/ 124 h 124"/>
                <a:gd name="T42" fmla="*/ 63 w 74"/>
                <a:gd name="T43" fmla="*/ 124 h 124"/>
                <a:gd name="T44" fmla="*/ 54 w 74"/>
                <a:gd name="T45" fmla="*/ 124 h 124"/>
                <a:gd name="T46" fmla="*/ 44 w 74"/>
                <a:gd name="T47" fmla="*/ 124 h 124"/>
                <a:gd name="T48" fmla="*/ 35 w 74"/>
                <a:gd name="T49" fmla="*/ 124 h 124"/>
                <a:gd name="T50" fmla="*/ 26 w 74"/>
                <a:gd name="T51" fmla="*/ 123 h 124"/>
                <a:gd name="T52" fmla="*/ 17 w 74"/>
                <a:gd name="T53" fmla="*/ 123 h 124"/>
                <a:gd name="T54" fmla="*/ 9 w 74"/>
                <a:gd name="T55" fmla="*/ 122 h 124"/>
                <a:gd name="T56" fmla="*/ 0 w 74"/>
                <a:gd name="T57" fmla="*/ 121 h 124"/>
                <a:gd name="T58" fmla="*/ 0 w 74"/>
                <a:gd name="T59" fmla="*/ 90 h 124"/>
                <a:gd name="T60" fmla="*/ 0 w 74"/>
                <a:gd name="T61" fmla="*/ 61 h 124"/>
                <a:gd name="T62" fmla="*/ 3 w 74"/>
                <a:gd name="T63" fmla="*/ 34 h 124"/>
                <a:gd name="T64" fmla="*/ 10 w 74"/>
                <a:gd name="T65" fmla="*/ 2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4"/>
                <a:gd name="T100" fmla="*/ 0 h 124"/>
                <a:gd name="T101" fmla="*/ 74 w 74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4" h="124">
                  <a:moveTo>
                    <a:pt x="10" y="2"/>
                  </a:moveTo>
                  <a:lnTo>
                    <a:pt x="13" y="2"/>
                  </a:lnTo>
                  <a:lnTo>
                    <a:pt x="17" y="2"/>
                  </a:lnTo>
                  <a:lnTo>
                    <a:pt x="21" y="2"/>
                  </a:lnTo>
                  <a:lnTo>
                    <a:pt x="24" y="1"/>
                  </a:lnTo>
                  <a:lnTo>
                    <a:pt x="28" y="1"/>
                  </a:lnTo>
                  <a:lnTo>
                    <a:pt x="31" y="1"/>
                  </a:lnTo>
                  <a:lnTo>
                    <a:pt x="35" y="1"/>
                  </a:lnTo>
                  <a:lnTo>
                    <a:pt x="39" y="0"/>
                  </a:lnTo>
                  <a:lnTo>
                    <a:pt x="43" y="1"/>
                  </a:lnTo>
                  <a:lnTo>
                    <a:pt x="47" y="1"/>
                  </a:lnTo>
                  <a:lnTo>
                    <a:pt x="51" y="1"/>
                  </a:lnTo>
                  <a:lnTo>
                    <a:pt x="56" y="2"/>
                  </a:lnTo>
                  <a:lnTo>
                    <a:pt x="60" y="2"/>
                  </a:lnTo>
                  <a:lnTo>
                    <a:pt x="64" y="2"/>
                  </a:lnTo>
                  <a:lnTo>
                    <a:pt x="68" y="3"/>
                  </a:lnTo>
                  <a:lnTo>
                    <a:pt x="72" y="3"/>
                  </a:lnTo>
                  <a:lnTo>
                    <a:pt x="73" y="33"/>
                  </a:lnTo>
                  <a:lnTo>
                    <a:pt x="74" y="64"/>
                  </a:lnTo>
                  <a:lnTo>
                    <a:pt x="73" y="95"/>
                  </a:lnTo>
                  <a:lnTo>
                    <a:pt x="72" y="124"/>
                  </a:lnTo>
                  <a:lnTo>
                    <a:pt x="63" y="124"/>
                  </a:lnTo>
                  <a:lnTo>
                    <a:pt x="54" y="124"/>
                  </a:lnTo>
                  <a:lnTo>
                    <a:pt x="44" y="124"/>
                  </a:lnTo>
                  <a:lnTo>
                    <a:pt x="35" y="124"/>
                  </a:lnTo>
                  <a:lnTo>
                    <a:pt x="26" y="123"/>
                  </a:lnTo>
                  <a:lnTo>
                    <a:pt x="17" y="123"/>
                  </a:lnTo>
                  <a:lnTo>
                    <a:pt x="9" y="122"/>
                  </a:lnTo>
                  <a:lnTo>
                    <a:pt x="0" y="121"/>
                  </a:lnTo>
                  <a:lnTo>
                    <a:pt x="0" y="90"/>
                  </a:lnTo>
                  <a:lnTo>
                    <a:pt x="0" y="61"/>
                  </a:lnTo>
                  <a:lnTo>
                    <a:pt x="3" y="34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B59E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3" name="Freeform 186"/>
            <p:cNvSpPr>
              <a:spLocks/>
            </p:cNvSpPr>
            <p:nvPr/>
          </p:nvSpPr>
          <p:spPr bwMode="auto">
            <a:xfrm>
              <a:off x="2972" y="2294"/>
              <a:ext cx="69" cy="111"/>
            </a:xfrm>
            <a:custGeom>
              <a:avLst/>
              <a:gdLst>
                <a:gd name="T0" fmla="*/ 8 w 69"/>
                <a:gd name="T1" fmla="*/ 1 h 111"/>
                <a:gd name="T2" fmla="*/ 12 w 69"/>
                <a:gd name="T3" fmla="*/ 1 h 111"/>
                <a:gd name="T4" fmla="*/ 15 w 69"/>
                <a:gd name="T5" fmla="*/ 1 h 111"/>
                <a:gd name="T6" fmla="*/ 19 w 69"/>
                <a:gd name="T7" fmla="*/ 1 h 111"/>
                <a:gd name="T8" fmla="*/ 22 w 69"/>
                <a:gd name="T9" fmla="*/ 0 h 111"/>
                <a:gd name="T10" fmla="*/ 26 w 69"/>
                <a:gd name="T11" fmla="*/ 0 h 111"/>
                <a:gd name="T12" fmla="*/ 29 w 69"/>
                <a:gd name="T13" fmla="*/ 0 h 111"/>
                <a:gd name="T14" fmla="*/ 33 w 69"/>
                <a:gd name="T15" fmla="*/ 0 h 111"/>
                <a:gd name="T16" fmla="*/ 36 w 69"/>
                <a:gd name="T17" fmla="*/ 0 h 111"/>
                <a:gd name="T18" fmla="*/ 40 w 69"/>
                <a:gd name="T19" fmla="*/ 0 h 111"/>
                <a:gd name="T20" fmla="*/ 44 w 69"/>
                <a:gd name="T21" fmla="*/ 0 h 111"/>
                <a:gd name="T22" fmla="*/ 48 w 69"/>
                <a:gd name="T23" fmla="*/ 0 h 111"/>
                <a:gd name="T24" fmla="*/ 52 w 69"/>
                <a:gd name="T25" fmla="*/ 1 h 111"/>
                <a:gd name="T26" fmla="*/ 56 w 69"/>
                <a:gd name="T27" fmla="*/ 1 h 111"/>
                <a:gd name="T28" fmla="*/ 60 w 69"/>
                <a:gd name="T29" fmla="*/ 1 h 111"/>
                <a:gd name="T30" fmla="*/ 64 w 69"/>
                <a:gd name="T31" fmla="*/ 2 h 111"/>
                <a:gd name="T32" fmla="*/ 68 w 69"/>
                <a:gd name="T33" fmla="*/ 2 h 111"/>
                <a:gd name="T34" fmla="*/ 69 w 69"/>
                <a:gd name="T35" fmla="*/ 29 h 111"/>
                <a:gd name="T36" fmla="*/ 69 w 69"/>
                <a:gd name="T37" fmla="*/ 57 h 111"/>
                <a:gd name="T38" fmla="*/ 69 w 69"/>
                <a:gd name="T39" fmla="*/ 85 h 111"/>
                <a:gd name="T40" fmla="*/ 68 w 69"/>
                <a:gd name="T41" fmla="*/ 111 h 111"/>
                <a:gd name="T42" fmla="*/ 59 w 69"/>
                <a:gd name="T43" fmla="*/ 111 h 111"/>
                <a:gd name="T44" fmla="*/ 50 w 69"/>
                <a:gd name="T45" fmla="*/ 111 h 111"/>
                <a:gd name="T46" fmla="*/ 42 w 69"/>
                <a:gd name="T47" fmla="*/ 111 h 111"/>
                <a:gd name="T48" fmla="*/ 33 w 69"/>
                <a:gd name="T49" fmla="*/ 111 h 111"/>
                <a:gd name="T50" fmla="*/ 24 w 69"/>
                <a:gd name="T51" fmla="*/ 111 h 111"/>
                <a:gd name="T52" fmla="*/ 16 w 69"/>
                <a:gd name="T53" fmla="*/ 110 h 111"/>
                <a:gd name="T54" fmla="*/ 8 w 69"/>
                <a:gd name="T55" fmla="*/ 109 h 111"/>
                <a:gd name="T56" fmla="*/ 0 w 69"/>
                <a:gd name="T57" fmla="*/ 109 h 111"/>
                <a:gd name="T58" fmla="*/ 0 w 69"/>
                <a:gd name="T59" fmla="*/ 81 h 111"/>
                <a:gd name="T60" fmla="*/ 0 w 69"/>
                <a:gd name="T61" fmla="*/ 55 h 111"/>
                <a:gd name="T62" fmla="*/ 3 w 69"/>
                <a:gd name="T63" fmla="*/ 30 h 111"/>
                <a:gd name="T64" fmla="*/ 8 w 69"/>
                <a:gd name="T65" fmla="*/ 1 h 11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9"/>
                <a:gd name="T100" fmla="*/ 0 h 111"/>
                <a:gd name="T101" fmla="*/ 69 w 69"/>
                <a:gd name="T102" fmla="*/ 111 h 11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9" h="111">
                  <a:moveTo>
                    <a:pt x="8" y="1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19" y="1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2" y="1"/>
                  </a:lnTo>
                  <a:lnTo>
                    <a:pt x="56" y="1"/>
                  </a:lnTo>
                  <a:lnTo>
                    <a:pt x="60" y="1"/>
                  </a:lnTo>
                  <a:lnTo>
                    <a:pt x="64" y="2"/>
                  </a:lnTo>
                  <a:lnTo>
                    <a:pt x="68" y="2"/>
                  </a:lnTo>
                  <a:lnTo>
                    <a:pt x="69" y="29"/>
                  </a:lnTo>
                  <a:lnTo>
                    <a:pt x="69" y="57"/>
                  </a:lnTo>
                  <a:lnTo>
                    <a:pt x="69" y="85"/>
                  </a:lnTo>
                  <a:lnTo>
                    <a:pt x="68" y="111"/>
                  </a:lnTo>
                  <a:lnTo>
                    <a:pt x="59" y="111"/>
                  </a:lnTo>
                  <a:lnTo>
                    <a:pt x="50" y="111"/>
                  </a:lnTo>
                  <a:lnTo>
                    <a:pt x="42" y="111"/>
                  </a:lnTo>
                  <a:lnTo>
                    <a:pt x="33" y="111"/>
                  </a:lnTo>
                  <a:lnTo>
                    <a:pt x="24" y="111"/>
                  </a:lnTo>
                  <a:lnTo>
                    <a:pt x="16" y="110"/>
                  </a:lnTo>
                  <a:lnTo>
                    <a:pt x="8" y="109"/>
                  </a:lnTo>
                  <a:lnTo>
                    <a:pt x="0" y="109"/>
                  </a:lnTo>
                  <a:lnTo>
                    <a:pt x="0" y="81"/>
                  </a:lnTo>
                  <a:lnTo>
                    <a:pt x="0" y="55"/>
                  </a:lnTo>
                  <a:lnTo>
                    <a:pt x="3" y="30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BAA5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4" name="Freeform 187"/>
            <p:cNvSpPr>
              <a:spLocks/>
            </p:cNvSpPr>
            <p:nvPr/>
          </p:nvSpPr>
          <p:spPr bwMode="auto">
            <a:xfrm>
              <a:off x="2972" y="2294"/>
              <a:ext cx="67" cy="100"/>
            </a:xfrm>
            <a:custGeom>
              <a:avLst/>
              <a:gdLst>
                <a:gd name="T0" fmla="*/ 9 w 67"/>
                <a:gd name="T1" fmla="*/ 1 h 100"/>
                <a:gd name="T2" fmla="*/ 12 w 67"/>
                <a:gd name="T3" fmla="*/ 1 h 100"/>
                <a:gd name="T4" fmla="*/ 15 w 67"/>
                <a:gd name="T5" fmla="*/ 1 h 100"/>
                <a:gd name="T6" fmla="*/ 19 w 67"/>
                <a:gd name="T7" fmla="*/ 1 h 100"/>
                <a:gd name="T8" fmla="*/ 22 w 67"/>
                <a:gd name="T9" fmla="*/ 0 h 100"/>
                <a:gd name="T10" fmla="*/ 25 w 67"/>
                <a:gd name="T11" fmla="*/ 0 h 100"/>
                <a:gd name="T12" fmla="*/ 29 w 67"/>
                <a:gd name="T13" fmla="*/ 0 h 100"/>
                <a:gd name="T14" fmla="*/ 31 w 67"/>
                <a:gd name="T15" fmla="*/ 0 h 100"/>
                <a:gd name="T16" fmla="*/ 35 w 67"/>
                <a:gd name="T17" fmla="*/ 0 h 100"/>
                <a:gd name="T18" fmla="*/ 39 w 67"/>
                <a:gd name="T19" fmla="*/ 0 h 100"/>
                <a:gd name="T20" fmla="*/ 42 w 67"/>
                <a:gd name="T21" fmla="*/ 0 h 100"/>
                <a:gd name="T22" fmla="*/ 46 w 67"/>
                <a:gd name="T23" fmla="*/ 0 h 100"/>
                <a:gd name="T24" fmla="*/ 50 w 67"/>
                <a:gd name="T25" fmla="*/ 1 h 100"/>
                <a:gd name="T26" fmla="*/ 54 w 67"/>
                <a:gd name="T27" fmla="*/ 1 h 100"/>
                <a:gd name="T28" fmla="*/ 58 w 67"/>
                <a:gd name="T29" fmla="*/ 1 h 100"/>
                <a:gd name="T30" fmla="*/ 62 w 67"/>
                <a:gd name="T31" fmla="*/ 1 h 100"/>
                <a:gd name="T32" fmla="*/ 65 w 67"/>
                <a:gd name="T33" fmla="*/ 2 h 100"/>
                <a:gd name="T34" fmla="*/ 67 w 67"/>
                <a:gd name="T35" fmla="*/ 26 h 100"/>
                <a:gd name="T36" fmla="*/ 67 w 67"/>
                <a:gd name="T37" fmla="*/ 51 h 100"/>
                <a:gd name="T38" fmla="*/ 67 w 67"/>
                <a:gd name="T39" fmla="*/ 75 h 100"/>
                <a:gd name="T40" fmla="*/ 65 w 67"/>
                <a:gd name="T41" fmla="*/ 99 h 100"/>
                <a:gd name="T42" fmla="*/ 57 w 67"/>
                <a:gd name="T43" fmla="*/ 100 h 100"/>
                <a:gd name="T44" fmla="*/ 49 w 67"/>
                <a:gd name="T45" fmla="*/ 100 h 100"/>
                <a:gd name="T46" fmla="*/ 41 w 67"/>
                <a:gd name="T47" fmla="*/ 100 h 100"/>
                <a:gd name="T48" fmla="*/ 33 w 67"/>
                <a:gd name="T49" fmla="*/ 99 h 100"/>
                <a:gd name="T50" fmla="*/ 24 w 67"/>
                <a:gd name="T51" fmla="*/ 99 h 100"/>
                <a:gd name="T52" fmla="*/ 16 w 67"/>
                <a:gd name="T53" fmla="*/ 98 h 100"/>
                <a:gd name="T54" fmla="*/ 8 w 67"/>
                <a:gd name="T55" fmla="*/ 98 h 100"/>
                <a:gd name="T56" fmla="*/ 0 w 67"/>
                <a:gd name="T57" fmla="*/ 98 h 100"/>
                <a:gd name="T58" fmla="*/ 0 w 67"/>
                <a:gd name="T59" fmla="*/ 72 h 100"/>
                <a:gd name="T60" fmla="*/ 1 w 67"/>
                <a:gd name="T61" fmla="*/ 49 h 100"/>
                <a:gd name="T62" fmla="*/ 3 w 67"/>
                <a:gd name="T63" fmla="*/ 27 h 100"/>
                <a:gd name="T64" fmla="*/ 9 w 67"/>
                <a:gd name="T65" fmla="*/ 1 h 10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7"/>
                <a:gd name="T100" fmla="*/ 0 h 100"/>
                <a:gd name="T101" fmla="*/ 67 w 67"/>
                <a:gd name="T102" fmla="*/ 100 h 10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7" h="100">
                  <a:moveTo>
                    <a:pt x="9" y="1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19" y="1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0" y="1"/>
                  </a:lnTo>
                  <a:lnTo>
                    <a:pt x="54" y="1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5" y="2"/>
                  </a:lnTo>
                  <a:lnTo>
                    <a:pt x="67" y="26"/>
                  </a:lnTo>
                  <a:lnTo>
                    <a:pt x="67" y="51"/>
                  </a:lnTo>
                  <a:lnTo>
                    <a:pt x="67" y="75"/>
                  </a:lnTo>
                  <a:lnTo>
                    <a:pt x="65" y="99"/>
                  </a:lnTo>
                  <a:lnTo>
                    <a:pt x="57" y="100"/>
                  </a:lnTo>
                  <a:lnTo>
                    <a:pt x="49" y="100"/>
                  </a:lnTo>
                  <a:lnTo>
                    <a:pt x="41" y="100"/>
                  </a:lnTo>
                  <a:lnTo>
                    <a:pt x="33" y="99"/>
                  </a:lnTo>
                  <a:lnTo>
                    <a:pt x="24" y="99"/>
                  </a:lnTo>
                  <a:lnTo>
                    <a:pt x="16" y="98"/>
                  </a:lnTo>
                  <a:lnTo>
                    <a:pt x="8" y="98"/>
                  </a:lnTo>
                  <a:lnTo>
                    <a:pt x="0" y="98"/>
                  </a:lnTo>
                  <a:lnTo>
                    <a:pt x="0" y="72"/>
                  </a:lnTo>
                  <a:lnTo>
                    <a:pt x="1" y="49"/>
                  </a:lnTo>
                  <a:lnTo>
                    <a:pt x="3" y="27"/>
                  </a:lnTo>
                  <a:lnTo>
                    <a:pt x="9" y="1"/>
                  </a:lnTo>
                  <a:close/>
                </a:path>
              </a:pathLst>
            </a:custGeom>
            <a:solidFill>
              <a:srgbClr val="BFAD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5" name="Freeform 188"/>
            <p:cNvSpPr>
              <a:spLocks/>
            </p:cNvSpPr>
            <p:nvPr/>
          </p:nvSpPr>
          <p:spPr bwMode="auto">
            <a:xfrm>
              <a:off x="2973" y="2294"/>
              <a:ext cx="63" cy="87"/>
            </a:xfrm>
            <a:custGeom>
              <a:avLst/>
              <a:gdLst>
                <a:gd name="T0" fmla="*/ 8 w 63"/>
                <a:gd name="T1" fmla="*/ 1 h 87"/>
                <a:gd name="T2" fmla="*/ 11 w 63"/>
                <a:gd name="T3" fmla="*/ 1 h 87"/>
                <a:gd name="T4" fmla="*/ 15 w 63"/>
                <a:gd name="T5" fmla="*/ 1 h 87"/>
                <a:gd name="T6" fmla="*/ 18 w 63"/>
                <a:gd name="T7" fmla="*/ 1 h 87"/>
                <a:gd name="T8" fmla="*/ 21 w 63"/>
                <a:gd name="T9" fmla="*/ 0 h 87"/>
                <a:gd name="T10" fmla="*/ 24 w 63"/>
                <a:gd name="T11" fmla="*/ 0 h 87"/>
                <a:gd name="T12" fmla="*/ 27 w 63"/>
                <a:gd name="T13" fmla="*/ 0 h 87"/>
                <a:gd name="T14" fmla="*/ 30 w 63"/>
                <a:gd name="T15" fmla="*/ 0 h 87"/>
                <a:gd name="T16" fmla="*/ 33 w 63"/>
                <a:gd name="T17" fmla="*/ 0 h 87"/>
                <a:gd name="T18" fmla="*/ 37 w 63"/>
                <a:gd name="T19" fmla="*/ 0 h 87"/>
                <a:gd name="T20" fmla="*/ 41 w 63"/>
                <a:gd name="T21" fmla="*/ 0 h 87"/>
                <a:gd name="T22" fmla="*/ 44 w 63"/>
                <a:gd name="T23" fmla="*/ 0 h 87"/>
                <a:gd name="T24" fmla="*/ 48 w 63"/>
                <a:gd name="T25" fmla="*/ 1 h 87"/>
                <a:gd name="T26" fmla="*/ 52 w 63"/>
                <a:gd name="T27" fmla="*/ 1 h 87"/>
                <a:gd name="T28" fmla="*/ 55 w 63"/>
                <a:gd name="T29" fmla="*/ 1 h 87"/>
                <a:gd name="T30" fmla="*/ 59 w 63"/>
                <a:gd name="T31" fmla="*/ 1 h 87"/>
                <a:gd name="T32" fmla="*/ 62 w 63"/>
                <a:gd name="T33" fmla="*/ 2 h 87"/>
                <a:gd name="T34" fmla="*/ 63 w 63"/>
                <a:gd name="T35" fmla="*/ 22 h 87"/>
                <a:gd name="T36" fmla="*/ 63 w 63"/>
                <a:gd name="T37" fmla="*/ 44 h 87"/>
                <a:gd name="T38" fmla="*/ 63 w 63"/>
                <a:gd name="T39" fmla="*/ 66 h 87"/>
                <a:gd name="T40" fmla="*/ 62 w 63"/>
                <a:gd name="T41" fmla="*/ 87 h 87"/>
                <a:gd name="T42" fmla="*/ 55 w 63"/>
                <a:gd name="T43" fmla="*/ 87 h 87"/>
                <a:gd name="T44" fmla="*/ 47 w 63"/>
                <a:gd name="T45" fmla="*/ 87 h 87"/>
                <a:gd name="T46" fmla="*/ 39 w 63"/>
                <a:gd name="T47" fmla="*/ 87 h 87"/>
                <a:gd name="T48" fmla="*/ 31 w 63"/>
                <a:gd name="T49" fmla="*/ 87 h 87"/>
                <a:gd name="T50" fmla="*/ 23 w 63"/>
                <a:gd name="T51" fmla="*/ 87 h 87"/>
                <a:gd name="T52" fmla="*/ 15 w 63"/>
                <a:gd name="T53" fmla="*/ 87 h 87"/>
                <a:gd name="T54" fmla="*/ 8 w 63"/>
                <a:gd name="T55" fmla="*/ 87 h 87"/>
                <a:gd name="T56" fmla="*/ 0 w 63"/>
                <a:gd name="T57" fmla="*/ 87 h 87"/>
                <a:gd name="T58" fmla="*/ 0 w 63"/>
                <a:gd name="T59" fmla="*/ 64 h 87"/>
                <a:gd name="T60" fmla="*/ 1 w 63"/>
                <a:gd name="T61" fmla="*/ 44 h 87"/>
                <a:gd name="T62" fmla="*/ 3 w 63"/>
                <a:gd name="T63" fmla="*/ 24 h 87"/>
                <a:gd name="T64" fmla="*/ 8 w 63"/>
                <a:gd name="T65" fmla="*/ 1 h 8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3"/>
                <a:gd name="T100" fmla="*/ 0 h 87"/>
                <a:gd name="T101" fmla="*/ 63 w 63"/>
                <a:gd name="T102" fmla="*/ 87 h 8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3" h="87">
                  <a:moveTo>
                    <a:pt x="8" y="1"/>
                  </a:moveTo>
                  <a:lnTo>
                    <a:pt x="11" y="1"/>
                  </a:lnTo>
                  <a:lnTo>
                    <a:pt x="15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8" y="1"/>
                  </a:lnTo>
                  <a:lnTo>
                    <a:pt x="52" y="1"/>
                  </a:lnTo>
                  <a:lnTo>
                    <a:pt x="55" y="1"/>
                  </a:lnTo>
                  <a:lnTo>
                    <a:pt x="59" y="1"/>
                  </a:lnTo>
                  <a:lnTo>
                    <a:pt x="62" y="2"/>
                  </a:lnTo>
                  <a:lnTo>
                    <a:pt x="63" y="22"/>
                  </a:lnTo>
                  <a:lnTo>
                    <a:pt x="63" y="44"/>
                  </a:lnTo>
                  <a:lnTo>
                    <a:pt x="63" y="66"/>
                  </a:lnTo>
                  <a:lnTo>
                    <a:pt x="62" y="87"/>
                  </a:lnTo>
                  <a:lnTo>
                    <a:pt x="55" y="87"/>
                  </a:lnTo>
                  <a:lnTo>
                    <a:pt x="47" y="87"/>
                  </a:lnTo>
                  <a:lnTo>
                    <a:pt x="39" y="87"/>
                  </a:lnTo>
                  <a:lnTo>
                    <a:pt x="31" y="87"/>
                  </a:lnTo>
                  <a:lnTo>
                    <a:pt x="23" y="87"/>
                  </a:lnTo>
                  <a:lnTo>
                    <a:pt x="15" y="87"/>
                  </a:lnTo>
                  <a:lnTo>
                    <a:pt x="8" y="87"/>
                  </a:lnTo>
                  <a:lnTo>
                    <a:pt x="0" y="87"/>
                  </a:lnTo>
                  <a:lnTo>
                    <a:pt x="0" y="64"/>
                  </a:lnTo>
                  <a:lnTo>
                    <a:pt x="1" y="44"/>
                  </a:lnTo>
                  <a:lnTo>
                    <a:pt x="3" y="2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C4B7A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6" name="Freeform 189"/>
            <p:cNvSpPr>
              <a:spLocks/>
            </p:cNvSpPr>
            <p:nvPr/>
          </p:nvSpPr>
          <p:spPr bwMode="auto">
            <a:xfrm>
              <a:off x="2975" y="2294"/>
              <a:ext cx="58" cy="76"/>
            </a:xfrm>
            <a:custGeom>
              <a:avLst/>
              <a:gdLst>
                <a:gd name="T0" fmla="*/ 7 w 58"/>
                <a:gd name="T1" fmla="*/ 1 h 76"/>
                <a:gd name="T2" fmla="*/ 10 w 58"/>
                <a:gd name="T3" fmla="*/ 1 h 76"/>
                <a:gd name="T4" fmla="*/ 13 w 58"/>
                <a:gd name="T5" fmla="*/ 1 h 76"/>
                <a:gd name="T6" fmla="*/ 16 w 58"/>
                <a:gd name="T7" fmla="*/ 1 h 76"/>
                <a:gd name="T8" fmla="*/ 19 w 58"/>
                <a:gd name="T9" fmla="*/ 0 h 76"/>
                <a:gd name="T10" fmla="*/ 22 w 58"/>
                <a:gd name="T11" fmla="*/ 0 h 76"/>
                <a:gd name="T12" fmla="*/ 25 w 58"/>
                <a:gd name="T13" fmla="*/ 0 h 76"/>
                <a:gd name="T14" fmla="*/ 28 w 58"/>
                <a:gd name="T15" fmla="*/ 0 h 76"/>
                <a:gd name="T16" fmla="*/ 31 w 58"/>
                <a:gd name="T17" fmla="*/ 0 h 76"/>
                <a:gd name="T18" fmla="*/ 34 w 58"/>
                <a:gd name="T19" fmla="*/ 0 h 76"/>
                <a:gd name="T20" fmla="*/ 38 w 58"/>
                <a:gd name="T21" fmla="*/ 0 h 76"/>
                <a:gd name="T22" fmla="*/ 41 w 58"/>
                <a:gd name="T23" fmla="*/ 0 h 76"/>
                <a:gd name="T24" fmla="*/ 45 w 58"/>
                <a:gd name="T25" fmla="*/ 1 h 76"/>
                <a:gd name="T26" fmla="*/ 48 w 58"/>
                <a:gd name="T27" fmla="*/ 1 h 76"/>
                <a:gd name="T28" fmla="*/ 51 w 58"/>
                <a:gd name="T29" fmla="*/ 1 h 76"/>
                <a:gd name="T30" fmla="*/ 55 w 58"/>
                <a:gd name="T31" fmla="*/ 1 h 76"/>
                <a:gd name="T32" fmla="*/ 58 w 58"/>
                <a:gd name="T33" fmla="*/ 2 h 76"/>
                <a:gd name="T34" fmla="*/ 58 w 58"/>
                <a:gd name="T35" fmla="*/ 19 h 76"/>
                <a:gd name="T36" fmla="*/ 58 w 58"/>
                <a:gd name="T37" fmla="*/ 38 h 76"/>
                <a:gd name="T38" fmla="*/ 58 w 58"/>
                <a:gd name="T39" fmla="*/ 57 h 76"/>
                <a:gd name="T40" fmla="*/ 58 w 58"/>
                <a:gd name="T41" fmla="*/ 75 h 76"/>
                <a:gd name="T42" fmla="*/ 51 w 58"/>
                <a:gd name="T43" fmla="*/ 76 h 76"/>
                <a:gd name="T44" fmla="*/ 43 w 58"/>
                <a:gd name="T45" fmla="*/ 76 h 76"/>
                <a:gd name="T46" fmla="*/ 36 w 58"/>
                <a:gd name="T47" fmla="*/ 76 h 76"/>
                <a:gd name="T48" fmla="*/ 29 w 58"/>
                <a:gd name="T49" fmla="*/ 76 h 76"/>
                <a:gd name="T50" fmla="*/ 21 w 58"/>
                <a:gd name="T51" fmla="*/ 76 h 76"/>
                <a:gd name="T52" fmla="*/ 14 w 58"/>
                <a:gd name="T53" fmla="*/ 76 h 76"/>
                <a:gd name="T54" fmla="*/ 7 w 58"/>
                <a:gd name="T55" fmla="*/ 75 h 76"/>
                <a:gd name="T56" fmla="*/ 0 w 58"/>
                <a:gd name="T57" fmla="*/ 75 h 76"/>
                <a:gd name="T58" fmla="*/ 0 w 58"/>
                <a:gd name="T59" fmla="*/ 56 h 76"/>
                <a:gd name="T60" fmla="*/ 0 w 58"/>
                <a:gd name="T61" fmla="*/ 38 h 76"/>
                <a:gd name="T62" fmla="*/ 2 w 58"/>
                <a:gd name="T63" fmla="*/ 20 h 76"/>
                <a:gd name="T64" fmla="*/ 7 w 58"/>
                <a:gd name="T65" fmla="*/ 1 h 7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"/>
                <a:gd name="T100" fmla="*/ 0 h 76"/>
                <a:gd name="T101" fmla="*/ 58 w 58"/>
                <a:gd name="T102" fmla="*/ 76 h 7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" h="76">
                  <a:moveTo>
                    <a:pt x="7" y="1"/>
                  </a:moveTo>
                  <a:lnTo>
                    <a:pt x="10" y="1"/>
                  </a:lnTo>
                  <a:lnTo>
                    <a:pt x="13" y="1"/>
                  </a:lnTo>
                  <a:lnTo>
                    <a:pt x="16" y="1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1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5" y="1"/>
                  </a:lnTo>
                  <a:lnTo>
                    <a:pt x="58" y="2"/>
                  </a:lnTo>
                  <a:lnTo>
                    <a:pt x="58" y="19"/>
                  </a:lnTo>
                  <a:lnTo>
                    <a:pt x="58" y="38"/>
                  </a:lnTo>
                  <a:lnTo>
                    <a:pt x="58" y="57"/>
                  </a:lnTo>
                  <a:lnTo>
                    <a:pt x="58" y="75"/>
                  </a:lnTo>
                  <a:lnTo>
                    <a:pt x="51" y="76"/>
                  </a:lnTo>
                  <a:lnTo>
                    <a:pt x="43" y="76"/>
                  </a:lnTo>
                  <a:lnTo>
                    <a:pt x="36" y="76"/>
                  </a:lnTo>
                  <a:lnTo>
                    <a:pt x="29" y="76"/>
                  </a:lnTo>
                  <a:lnTo>
                    <a:pt x="21" y="76"/>
                  </a:lnTo>
                  <a:lnTo>
                    <a:pt x="14" y="76"/>
                  </a:lnTo>
                  <a:lnTo>
                    <a:pt x="7" y="75"/>
                  </a:lnTo>
                  <a:lnTo>
                    <a:pt x="0" y="75"/>
                  </a:lnTo>
                  <a:lnTo>
                    <a:pt x="0" y="56"/>
                  </a:lnTo>
                  <a:lnTo>
                    <a:pt x="0" y="38"/>
                  </a:lnTo>
                  <a:lnTo>
                    <a:pt x="2" y="20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C9BF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7" name="Freeform 190"/>
            <p:cNvSpPr>
              <a:spLocks/>
            </p:cNvSpPr>
            <p:nvPr/>
          </p:nvSpPr>
          <p:spPr bwMode="auto">
            <a:xfrm>
              <a:off x="2976" y="2294"/>
              <a:ext cx="56" cy="64"/>
            </a:xfrm>
            <a:custGeom>
              <a:avLst/>
              <a:gdLst>
                <a:gd name="T0" fmla="*/ 7 w 56"/>
                <a:gd name="T1" fmla="*/ 1 h 64"/>
                <a:gd name="T2" fmla="*/ 29 w 56"/>
                <a:gd name="T3" fmla="*/ 0 h 64"/>
                <a:gd name="T4" fmla="*/ 56 w 56"/>
                <a:gd name="T5" fmla="*/ 1 h 64"/>
                <a:gd name="T6" fmla="*/ 56 w 56"/>
                <a:gd name="T7" fmla="*/ 16 h 64"/>
                <a:gd name="T8" fmla="*/ 56 w 56"/>
                <a:gd name="T9" fmla="*/ 31 h 64"/>
                <a:gd name="T10" fmla="*/ 56 w 56"/>
                <a:gd name="T11" fmla="*/ 48 h 64"/>
                <a:gd name="T12" fmla="*/ 56 w 56"/>
                <a:gd name="T13" fmla="*/ 63 h 64"/>
                <a:gd name="T14" fmla="*/ 48 w 56"/>
                <a:gd name="T15" fmla="*/ 64 h 64"/>
                <a:gd name="T16" fmla="*/ 41 w 56"/>
                <a:gd name="T17" fmla="*/ 64 h 64"/>
                <a:gd name="T18" fmla="*/ 34 w 56"/>
                <a:gd name="T19" fmla="*/ 64 h 64"/>
                <a:gd name="T20" fmla="*/ 27 w 56"/>
                <a:gd name="T21" fmla="*/ 64 h 64"/>
                <a:gd name="T22" fmla="*/ 20 w 56"/>
                <a:gd name="T23" fmla="*/ 64 h 64"/>
                <a:gd name="T24" fmla="*/ 14 w 56"/>
                <a:gd name="T25" fmla="*/ 64 h 64"/>
                <a:gd name="T26" fmla="*/ 7 w 56"/>
                <a:gd name="T27" fmla="*/ 64 h 64"/>
                <a:gd name="T28" fmla="*/ 0 w 56"/>
                <a:gd name="T29" fmla="*/ 64 h 64"/>
                <a:gd name="T30" fmla="*/ 0 w 56"/>
                <a:gd name="T31" fmla="*/ 48 h 64"/>
                <a:gd name="T32" fmla="*/ 0 w 56"/>
                <a:gd name="T33" fmla="*/ 33 h 64"/>
                <a:gd name="T34" fmla="*/ 2 w 56"/>
                <a:gd name="T35" fmla="*/ 18 h 64"/>
                <a:gd name="T36" fmla="*/ 7 w 56"/>
                <a:gd name="T37" fmla="*/ 1 h 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6"/>
                <a:gd name="T58" fmla="*/ 0 h 64"/>
                <a:gd name="T59" fmla="*/ 56 w 56"/>
                <a:gd name="T60" fmla="*/ 64 h 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6" h="64">
                  <a:moveTo>
                    <a:pt x="7" y="1"/>
                  </a:moveTo>
                  <a:lnTo>
                    <a:pt x="29" y="0"/>
                  </a:lnTo>
                  <a:lnTo>
                    <a:pt x="56" y="1"/>
                  </a:lnTo>
                  <a:lnTo>
                    <a:pt x="56" y="16"/>
                  </a:lnTo>
                  <a:lnTo>
                    <a:pt x="56" y="31"/>
                  </a:lnTo>
                  <a:lnTo>
                    <a:pt x="56" y="48"/>
                  </a:lnTo>
                  <a:lnTo>
                    <a:pt x="56" y="63"/>
                  </a:lnTo>
                  <a:lnTo>
                    <a:pt x="48" y="64"/>
                  </a:lnTo>
                  <a:lnTo>
                    <a:pt x="41" y="64"/>
                  </a:lnTo>
                  <a:lnTo>
                    <a:pt x="34" y="64"/>
                  </a:lnTo>
                  <a:lnTo>
                    <a:pt x="27" y="64"/>
                  </a:lnTo>
                  <a:lnTo>
                    <a:pt x="20" y="64"/>
                  </a:lnTo>
                  <a:lnTo>
                    <a:pt x="14" y="64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48"/>
                  </a:lnTo>
                  <a:lnTo>
                    <a:pt x="0" y="33"/>
                  </a:lnTo>
                  <a:lnTo>
                    <a:pt x="2" y="18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CEC6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8" name="Freeform 191"/>
            <p:cNvSpPr>
              <a:spLocks/>
            </p:cNvSpPr>
            <p:nvPr/>
          </p:nvSpPr>
          <p:spPr bwMode="auto">
            <a:xfrm>
              <a:off x="2979" y="2273"/>
              <a:ext cx="78" cy="19"/>
            </a:xfrm>
            <a:custGeom>
              <a:avLst/>
              <a:gdLst>
                <a:gd name="T0" fmla="*/ 2 w 78"/>
                <a:gd name="T1" fmla="*/ 2 h 19"/>
                <a:gd name="T2" fmla="*/ 0 w 78"/>
                <a:gd name="T3" fmla="*/ 17 h 19"/>
                <a:gd name="T4" fmla="*/ 10 w 78"/>
                <a:gd name="T5" fmla="*/ 16 h 19"/>
                <a:gd name="T6" fmla="*/ 20 w 78"/>
                <a:gd name="T7" fmla="*/ 16 h 19"/>
                <a:gd name="T8" fmla="*/ 29 w 78"/>
                <a:gd name="T9" fmla="*/ 16 h 19"/>
                <a:gd name="T10" fmla="*/ 39 w 78"/>
                <a:gd name="T11" fmla="*/ 16 h 19"/>
                <a:gd name="T12" fmla="*/ 48 w 78"/>
                <a:gd name="T13" fmla="*/ 17 h 19"/>
                <a:gd name="T14" fmla="*/ 57 w 78"/>
                <a:gd name="T15" fmla="*/ 17 h 19"/>
                <a:gd name="T16" fmla="*/ 67 w 78"/>
                <a:gd name="T17" fmla="*/ 18 h 19"/>
                <a:gd name="T18" fmla="*/ 78 w 78"/>
                <a:gd name="T19" fmla="*/ 19 h 19"/>
                <a:gd name="T20" fmla="*/ 78 w 78"/>
                <a:gd name="T21" fmla="*/ 3 h 19"/>
                <a:gd name="T22" fmla="*/ 42 w 78"/>
                <a:gd name="T23" fmla="*/ 0 h 19"/>
                <a:gd name="T24" fmla="*/ 2 w 78"/>
                <a:gd name="T25" fmla="*/ 2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8"/>
                <a:gd name="T40" fmla="*/ 0 h 19"/>
                <a:gd name="T41" fmla="*/ 78 w 78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8" h="19">
                  <a:moveTo>
                    <a:pt x="2" y="2"/>
                  </a:moveTo>
                  <a:lnTo>
                    <a:pt x="0" y="17"/>
                  </a:lnTo>
                  <a:lnTo>
                    <a:pt x="10" y="16"/>
                  </a:lnTo>
                  <a:lnTo>
                    <a:pt x="20" y="16"/>
                  </a:lnTo>
                  <a:lnTo>
                    <a:pt x="29" y="16"/>
                  </a:lnTo>
                  <a:lnTo>
                    <a:pt x="39" y="16"/>
                  </a:lnTo>
                  <a:lnTo>
                    <a:pt x="48" y="17"/>
                  </a:lnTo>
                  <a:lnTo>
                    <a:pt x="57" y="17"/>
                  </a:lnTo>
                  <a:lnTo>
                    <a:pt x="67" y="18"/>
                  </a:lnTo>
                  <a:lnTo>
                    <a:pt x="78" y="19"/>
                  </a:lnTo>
                  <a:lnTo>
                    <a:pt x="78" y="3"/>
                  </a:lnTo>
                  <a:lnTo>
                    <a:pt x="42" y="0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29" name="Freeform 192"/>
            <p:cNvSpPr>
              <a:spLocks/>
            </p:cNvSpPr>
            <p:nvPr/>
          </p:nvSpPr>
          <p:spPr bwMode="auto">
            <a:xfrm>
              <a:off x="2963" y="2485"/>
              <a:ext cx="93" cy="30"/>
            </a:xfrm>
            <a:custGeom>
              <a:avLst/>
              <a:gdLst>
                <a:gd name="T0" fmla="*/ 0 w 93"/>
                <a:gd name="T1" fmla="*/ 0 h 30"/>
                <a:gd name="T2" fmla="*/ 92 w 93"/>
                <a:gd name="T3" fmla="*/ 9 h 30"/>
                <a:gd name="T4" fmla="*/ 93 w 93"/>
                <a:gd name="T5" fmla="*/ 30 h 30"/>
                <a:gd name="T6" fmla="*/ 0 w 93"/>
                <a:gd name="T7" fmla="*/ 17 h 30"/>
                <a:gd name="T8" fmla="*/ 0 w 93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3"/>
                <a:gd name="T16" fmla="*/ 0 h 30"/>
                <a:gd name="T17" fmla="*/ 93 w 93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3" h="30">
                  <a:moveTo>
                    <a:pt x="0" y="0"/>
                  </a:moveTo>
                  <a:lnTo>
                    <a:pt x="92" y="9"/>
                  </a:lnTo>
                  <a:lnTo>
                    <a:pt x="93" y="30"/>
                  </a:lnTo>
                  <a:lnTo>
                    <a:pt x="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8E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0" name="Freeform 193"/>
            <p:cNvSpPr>
              <a:spLocks/>
            </p:cNvSpPr>
            <p:nvPr/>
          </p:nvSpPr>
          <p:spPr bwMode="auto">
            <a:xfrm>
              <a:off x="2991" y="2492"/>
              <a:ext cx="37" cy="10"/>
            </a:xfrm>
            <a:custGeom>
              <a:avLst/>
              <a:gdLst>
                <a:gd name="T0" fmla="*/ 19 w 37"/>
                <a:gd name="T1" fmla="*/ 0 h 10"/>
                <a:gd name="T2" fmla="*/ 23 w 37"/>
                <a:gd name="T3" fmla="*/ 1 h 10"/>
                <a:gd name="T4" fmla="*/ 27 w 37"/>
                <a:gd name="T5" fmla="*/ 2 h 10"/>
                <a:gd name="T6" fmla="*/ 30 w 37"/>
                <a:gd name="T7" fmla="*/ 2 h 10"/>
                <a:gd name="T8" fmla="*/ 33 w 37"/>
                <a:gd name="T9" fmla="*/ 3 h 10"/>
                <a:gd name="T10" fmla="*/ 34 w 37"/>
                <a:gd name="T11" fmla="*/ 4 h 10"/>
                <a:gd name="T12" fmla="*/ 36 w 37"/>
                <a:gd name="T13" fmla="*/ 4 h 10"/>
                <a:gd name="T14" fmla="*/ 37 w 37"/>
                <a:gd name="T15" fmla="*/ 6 h 10"/>
                <a:gd name="T16" fmla="*/ 37 w 37"/>
                <a:gd name="T17" fmla="*/ 7 h 10"/>
                <a:gd name="T18" fmla="*/ 37 w 37"/>
                <a:gd name="T19" fmla="*/ 7 h 10"/>
                <a:gd name="T20" fmla="*/ 36 w 37"/>
                <a:gd name="T21" fmla="*/ 8 h 10"/>
                <a:gd name="T22" fmla="*/ 34 w 37"/>
                <a:gd name="T23" fmla="*/ 9 h 10"/>
                <a:gd name="T24" fmla="*/ 32 w 37"/>
                <a:gd name="T25" fmla="*/ 9 h 10"/>
                <a:gd name="T26" fmla="*/ 29 w 37"/>
                <a:gd name="T27" fmla="*/ 10 h 10"/>
                <a:gd name="T28" fmla="*/ 26 w 37"/>
                <a:gd name="T29" fmla="*/ 10 h 10"/>
                <a:gd name="T30" fmla="*/ 22 w 37"/>
                <a:gd name="T31" fmla="*/ 10 h 10"/>
                <a:gd name="T32" fmla="*/ 18 w 37"/>
                <a:gd name="T33" fmla="*/ 10 h 10"/>
                <a:gd name="T34" fmla="*/ 14 w 37"/>
                <a:gd name="T35" fmla="*/ 9 h 10"/>
                <a:gd name="T36" fmla="*/ 11 w 37"/>
                <a:gd name="T37" fmla="*/ 8 h 10"/>
                <a:gd name="T38" fmla="*/ 8 w 37"/>
                <a:gd name="T39" fmla="*/ 8 h 10"/>
                <a:gd name="T40" fmla="*/ 5 w 37"/>
                <a:gd name="T41" fmla="*/ 7 h 10"/>
                <a:gd name="T42" fmla="*/ 3 w 37"/>
                <a:gd name="T43" fmla="*/ 6 h 10"/>
                <a:gd name="T44" fmla="*/ 1 w 37"/>
                <a:gd name="T45" fmla="*/ 5 h 10"/>
                <a:gd name="T46" fmla="*/ 0 w 37"/>
                <a:gd name="T47" fmla="*/ 4 h 10"/>
                <a:gd name="T48" fmla="*/ 0 w 37"/>
                <a:gd name="T49" fmla="*/ 3 h 10"/>
                <a:gd name="T50" fmla="*/ 1 w 37"/>
                <a:gd name="T51" fmla="*/ 3 h 10"/>
                <a:gd name="T52" fmla="*/ 2 w 37"/>
                <a:gd name="T53" fmla="*/ 2 h 10"/>
                <a:gd name="T54" fmla="*/ 4 w 37"/>
                <a:gd name="T55" fmla="*/ 1 h 10"/>
                <a:gd name="T56" fmla="*/ 6 w 37"/>
                <a:gd name="T57" fmla="*/ 0 h 10"/>
                <a:gd name="T58" fmla="*/ 9 w 37"/>
                <a:gd name="T59" fmla="*/ 0 h 10"/>
                <a:gd name="T60" fmla="*/ 12 w 37"/>
                <a:gd name="T61" fmla="*/ 0 h 10"/>
                <a:gd name="T62" fmla="*/ 15 w 37"/>
                <a:gd name="T63" fmla="*/ 0 h 10"/>
                <a:gd name="T64" fmla="*/ 19 w 37"/>
                <a:gd name="T65" fmla="*/ 0 h 1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"/>
                <a:gd name="T100" fmla="*/ 0 h 10"/>
                <a:gd name="T101" fmla="*/ 37 w 37"/>
                <a:gd name="T102" fmla="*/ 10 h 1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" h="10">
                  <a:moveTo>
                    <a:pt x="19" y="0"/>
                  </a:moveTo>
                  <a:lnTo>
                    <a:pt x="23" y="1"/>
                  </a:lnTo>
                  <a:lnTo>
                    <a:pt x="27" y="2"/>
                  </a:lnTo>
                  <a:lnTo>
                    <a:pt x="30" y="2"/>
                  </a:lnTo>
                  <a:lnTo>
                    <a:pt x="33" y="3"/>
                  </a:lnTo>
                  <a:lnTo>
                    <a:pt x="34" y="4"/>
                  </a:lnTo>
                  <a:lnTo>
                    <a:pt x="36" y="4"/>
                  </a:lnTo>
                  <a:lnTo>
                    <a:pt x="37" y="6"/>
                  </a:lnTo>
                  <a:lnTo>
                    <a:pt x="37" y="7"/>
                  </a:lnTo>
                  <a:lnTo>
                    <a:pt x="36" y="8"/>
                  </a:lnTo>
                  <a:lnTo>
                    <a:pt x="34" y="9"/>
                  </a:lnTo>
                  <a:lnTo>
                    <a:pt x="32" y="9"/>
                  </a:lnTo>
                  <a:lnTo>
                    <a:pt x="29" y="10"/>
                  </a:lnTo>
                  <a:lnTo>
                    <a:pt x="26" y="10"/>
                  </a:lnTo>
                  <a:lnTo>
                    <a:pt x="22" y="10"/>
                  </a:lnTo>
                  <a:lnTo>
                    <a:pt x="18" y="10"/>
                  </a:lnTo>
                  <a:lnTo>
                    <a:pt x="14" y="9"/>
                  </a:lnTo>
                  <a:lnTo>
                    <a:pt x="11" y="8"/>
                  </a:lnTo>
                  <a:lnTo>
                    <a:pt x="8" y="8"/>
                  </a:lnTo>
                  <a:lnTo>
                    <a:pt x="5" y="7"/>
                  </a:lnTo>
                  <a:lnTo>
                    <a:pt x="3" y="6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3"/>
                  </a:lnTo>
                  <a:lnTo>
                    <a:pt x="2" y="2"/>
                  </a:lnTo>
                  <a:lnTo>
                    <a:pt x="4" y="1"/>
                  </a:lnTo>
                  <a:lnTo>
                    <a:pt x="6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35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1" name="Freeform 194"/>
            <p:cNvSpPr>
              <a:spLocks/>
            </p:cNvSpPr>
            <p:nvPr/>
          </p:nvSpPr>
          <p:spPr bwMode="auto">
            <a:xfrm>
              <a:off x="2991" y="2492"/>
              <a:ext cx="26" cy="9"/>
            </a:xfrm>
            <a:custGeom>
              <a:avLst/>
              <a:gdLst>
                <a:gd name="T0" fmla="*/ 13 w 26"/>
                <a:gd name="T1" fmla="*/ 0 h 9"/>
                <a:gd name="T2" fmla="*/ 18 w 26"/>
                <a:gd name="T3" fmla="*/ 0 h 9"/>
                <a:gd name="T4" fmla="*/ 22 w 26"/>
                <a:gd name="T5" fmla="*/ 2 h 9"/>
                <a:gd name="T6" fmla="*/ 25 w 26"/>
                <a:gd name="T7" fmla="*/ 4 h 9"/>
                <a:gd name="T8" fmla="*/ 26 w 26"/>
                <a:gd name="T9" fmla="*/ 6 h 9"/>
                <a:gd name="T10" fmla="*/ 25 w 26"/>
                <a:gd name="T11" fmla="*/ 7 h 9"/>
                <a:gd name="T12" fmla="*/ 22 w 26"/>
                <a:gd name="T13" fmla="*/ 8 h 9"/>
                <a:gd name="T14" fmla="*/ 18 w 26"/>
                <a:gd name="T15" fmla="*/ 9 h 9"/>
                <a:gd name="T16" fmla="*/ 12 w 26"/>
                <a:gd name="T17" fmla="*/ 9 h 9"/>
                <a:gd name="T18" fmla="*/ 8 w 26"/>
                <a:gd name="T19" fmla="*/ 8 h 9"/>
                <a:gd name="T20" fmla="*/ 4 w 26"/>
                <a:gd name="T21" fmla="*/ 7 h 9"/>
                <a:gd name="T22" fmla="*/ 1 w 26"/>
                <a:gd name="T23" fmla="*/ 5 h 9"/>
                <a:gd name="T24" fmla="*/ 0 w 26"/>
                <a:gd name="T25" fmla="*/ 3 h 9"/>
                <a:gd name="T26" fmla="*/ 1 w 26"/>
                <a:gd name="T27" fmla="*/ 2 h 9"/>
                <a:gd name="T28" fmla="*/ 4 w 26"/>
                <a:gd name="T29" fmla="*/ 0 h 9"/>
                <a:gd name="T30" fmla="*/ 8 w 26"/>
                <a:gd name="T31" fmla="*/ 0 h 9"/>
                <a:gd name="T32" fmla="*/ 13 w 26"/>
                <a:gd name="T33" fmla="*/ 0 h 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9"/>
                <a:gd name="T53" fmla="*/ 26 w 26"/>
                <a:gd name="T54" fmla="*/ 9 h 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9">
                  <a:moveTo>
                    <a:pt x="13" y="0"/>
                  </a:moveTo>
                  <a:lnTo>
                    <a:pt x="18" y="0"/>
                  </a:lnTo>
                  <a:lnTo>
                    <a:pt x="22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5" y="7"/>
                  </a:lnTo>
                  <a:lnTo>
                    <a:pt x="22" y="8"/>
                  </a:lnTo>
                  <a:lnTo>
                    <a:pt x="18" y="9"/>
                  </a:lnTo>
                  <a:lnTo>
                    <a:pt x="12" y="9"/>
                  </a:lnTo>
                  <a:lnTo>
                    <a:pt x="8" y="8"/>
                  </a:lnTo>
                  <a:lnTo>
                    <a:pt x="4" y="7"/>
                  </a:lnTo>
                  <a:lnTo>
                    <a:pt x="1" y="5"/>
                  </a:lnTo>
                  <a:lnTo>
                    <a:pt x="0" y="3"/>
                  </a:lnTo>
                  <a:lnTo>
                    <a:pt x="1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76B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2" name="Freeform 195"/>
            <p:cNvSpPr>
              <a:spLocks/>
            </p:cNvSpPr>
            <p:nvPr/>
          </p:nvSpPr>
          <p:spPr bwMode="auto">
            <a:xfrm>
              <a:off x="2991" y="2493"/>
              <a:ext cx="18" cy="6"/>
            </a:xfrm>
            <a:custGeom>
              <a:avLst/>
              <a:gdLst>
                <a:gd name="T0" fmla="*/ 9 w 18"/>
                <a:gd name="T1" fmla="*/ 0 h 6"/>
                <a:gd name="T2" fmla="*/ 12 w 18"/>
                <a:gd name="T3" fmla="*/ 1 h 6"/>
                <a:gd name="T4" fmla="*/ 15 w 18"/>
                <a:gd name="T5" fmla="*/ 1 h 6"/>
                <a:gd name="T6" fmla="*/ 17 w 18"/>
                <a:gd name="T7" fmla="*/ 3 h 6"/>
                <a:gd name="T8" fmla="*/ 18 w 18"/>
                <a:gd name="T9" fmla="*/ 4 h 6"/>
                <a:gd name="T10" fmla="*/ 17 w 18"/>
                <a:gd name="T11" fmla="*/ 5 h 6"/>
                <a:gd name="T12" fmla="*/ 15 w 18"/>
                <a:gd name="T13" fmla="*/ 6 h 6"/>
                <a:gd name="T14" fmla="*/ 12 w 18"/>
                <a:gd name="T15" fmla="*/ 6 h 6"/>
                <a:gd name="T16" fmla="*/ 8 w 18"/>
                <a:gd name="T17" fmla="*/ 6 h 6"/>
                <a:gd name="T18" fmla="*/ 5 w 18"/>
                <a:gd name="T19" fmla="*/ 6 h 6"/>
                <a:gd name="T20" fmla="*/ 3 w 18"/>
                <a:gd name="T21" fmla="*/ 5 h 6"/>
                <a:gd name="T22" fmla="*/ 1 w 18"/>
                <a:gd name="T23" fmla="*/ 3 h 6"/>
                <a:gd name="T24" fmla="*/ 0 w 18"/>
                <a:gd name="T25" fmla="*/ 2 h 6"/>
                <a:gd name="T26" fmla="*/ 1 w 18"/>
                <a:gd name="T27" fmla="*/ 1 h 6"/>
                <a:gd name="T28" fmla="*/ 3 w 18"/>
                <a:gd name="T29" fmla="*/ 0 h 6"/>
                <a:gd name="T30" fmla="*/ 5 w 18"/>
                <a:gd name="T31" fmla="*/ 0 h 6"/>
                <a:gd name="T32" fmla="*/ 9 w 18"/>
                <a:gd name="T33" fmla="*/ 0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6"/>
                <a:gd name="T53" fmla="*/ 18 w 18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6">
                  <a:moveTo>
                    <a:pt x="9" y="0"/>
                  </a:moveTo>
                  <a:lnTo>
                    <a:pt x="12" y="1"/>
                  </a:lnTo>
                  <a:lnTo>
                    <a:pt x="15" y="1"/>
                  </a:lnTo>
                  <a:lnTo>
                    <a:pt x="17" y="3"/>
                  </a:lnTo>
                  <a:lnTo>
                    <a:pt x="18" y="4"/>
                  </a:lnTo>
                  <a:lnTo>
                    <a:pt x="17" y="5"/>
                  </a:lnTo>
                  <a:lnTo>
                    <a:pt x="15" y="6"/>
                  </a:lnTo>
                  <a:lnTo>
                    <a:pt x="12" y="6"/>
                  </a:lnTo>
                  <a:lnTo>
                    <a:pt x="8" y="6"/>
                  </a:lnTo>
                  <a:lnTo>
                    <a:pt x="5" y="6"/>
                  </a:lnTo>
                  <a:lnTo>
                    <a:pt x="3" y="5"/>
                  </a:lnTo>
                  <a:lnTo>
                    <a:pt x="1" y="3"/>
                  </a:lnTo>
                  <a:lnTo>
                    <a:pt x="0" y="2"/>
                  </a:lnTo>
                  <a:lnTo>
                    <a:pt x="1" y="1"/>
                  </a:lnTo>
                  <a:lnTo>
                    <a:pt x="3" y="0"/>
                  </a:lnTo>
                  <a:lnTo>
                    <a:pt x="5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C6B5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3" name="Freeform 196"/>
            <p:cNvSpPr>
              <a:spLocks/>
            </p:cNvSpPr>
            <p:nvPr/>
          </p:nvSpPr>
          <p:spPr bwMode="auto">
            <a:xfrm>
              <a:off x="3059" y="2481"/>
              <a:ext cx="63" cy="31"/>
            </a:xfrm>
            <a:custGeom>
              <a:avLst/>
              <a:gdLst>
                <a:gd name="T0" fmla="*/ 0 w 63"/>
                <a:gd name="T1" fmla="*/ 13 h 31"/>
                <a:gd name="T2" fmla="*/ 63 w 63"/>
                <a:gd name="T3" fmla="*/ 0 h 31"/>
                <a:gd name="T4" fmla="*/ 63 w 63"/>
                <a:gd name="T5" fmla="*/ 13 h 31"/>
                <a:gd name="T6" fmla="*/ 47 w 63"/>
                <a:gd name="T7" fmla="*/ 18 h 31"/>
                <a:gd name="T8" fmla="*/ 0 w 63"/>
                <a:gd name="T9" fmla="*/ 31 h 31"/>
                <a:gd name="T10" fmla="*/ 0 w 63"/>
                <a:gd name="T11" fmla="*/ 13 h 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31"/>
                <a:gd name="T20" fmla="*/ 63 w 63"/>
                <a:gd name="T21" fmla="*/ 31 h 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31">
                  <a:moveTo>
                    <a:pt x="0" y="13"/>
                  </a:moveTo>
                  <a:lnTo>
                    <a:pt x="63" y="0"/>
                  </a:lnTo>
                  <a:lnTo>
                    <a:pt x="63" y="13"/>
                  </a:lnTo>
                  <a:lnTo>
                    <a:pt x="47" y="18"/>
                  </a:lnTo>
                  <a:lnTo>
                    <a:pt x="0" y="31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5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4" name="Freeform 197"/>
            <p:cNvSpPr>
              <a:spLocks/>
            </p:cNvSpPr>
            <p:nvPr/>
          </p:nvSpPr>
          <p:spPr bwMode="auto">
            <a:xfrm>
              <a:off x="3062" y="2481"/>
              <a:ext cx="60" cy="30"/>
            </a:xfrm>
            <a:custGeom>
              <a:avLst/>
              <a:gdLst>
                <a:gd name="T0" fmla="*/ 0 w 60"/>
                <a:gd name="T1" fmla="*/ 13 h 30"/>
                <a:gd name="T2" fmla="*/ 8 w 60"/>
                <a:gd name="T3" fmla="*/ 11 h 30"/>
                <a:gd name="T4" fmla="*/ 15 w 60"/>
                <a:gd name="T5" fmla="*/ 10 h 30"/>
                <a:gd name="T6" fmla="*/ 23 w 60"/>
                <a:gd name="T7" fmla="*/ 8 h 30"/>
                <a:gd name="T8" fmla="*/ 30 w 60"/>
                <a:gd name="T9" fmla="*/ 6 h 30"/>
                <a:gd name="T10" fmla="*/ 38 w 60"/>
                <a:gd name="T11" fmla="*/ 4 h 30"/>
                <a:gd name="T12" fmla="*/ 45 w 60"/>
                <a:gd name="T13" fmla="*/ 3 h 30"/>
                <a:gd name="T14" fmla="*/ 53 w 60"/>
                <a:gd name="T15" fmla="*/ 2 h 30"/>
                <a:gd name="T16" fmla="*/ 60 w 60"/>
                <a:gd name="T17" fmla="*/ 0 h 30"/>
                <a:gd name="T18" fmla="*/ 60 w 60"/>
                <a:gd name="T19" fmla="*/ 3 h 30"/>
                <a:gd name="T20" fmla="*/ 60 w 60"/>
                <a:gd name="T21" fmla="*/ 6 h 30"/>
                <a:gd name="T22" fmla="*/ 60 w 60"/>
                <a:gd name="T23" fmla="*/ 10 h 30"/>
                <a:gd name="T24" fmla="*/ 60 w 60"/>
                <a:gd name="T25" fmla="*/ 13 h 30"/>
                <a:gd name="T26" fmla="*/ 56 w 60"/>
                <a:gd name="T27" fmla="*/ 14 h 30"/>
                <a:gd name="T28" fmla="*/ 52 w 60"/>
                <a:gd name="T29" fmla="*/ 15 h 30"/>
                <a:gd name="T30" fmla="*/ 48 w 60"/>
                <a:gd name="T31" fmla="*/ 17 h 30"/>
                <a:gd name="T32" fmla="*/ 44 w 60"/>
                <a:gd name="T33" fmla="*/ 18 h 30"/>
                <a:gd name="T34" fmla="*/ 38 w 60"/>
                <a:gd name="T35" fmla="*/ 20 h 30"/>
                <a:gd name="T36" fmla="*/ 33 w 60"/>
                <a:gd name="T37" fmla="*/ 21 h 30"/>
                <a:gd name="T38" fmla="*/ 27 w 60"/>
                <a:gd name="T39" fmla="*/ 23 h 30"/>
                <a:gd name="T40" fmla="*/ 22 w 60"/>
                <a:gd name="T41" fmla="*/ 24 h 30"/>
                <a:gd name="T42" fmla="*/ 16 w 60"/>
                <a:gd name="T43" fmla="*/ 25 h 30"/>
                <a:gd name="T44" fmla="*/ 11 w 60"/>
                <a:gd name="T45" fmla="*/ 27 h 30"/>
                <a:gd name="T46" fmla="*/ 6 w 60"/>
                <a:gd name="T47" fmla="*/ 28 h 30"/>
                <a:gd name="T48" fmla="*/ 0 w 60"/>
                <a:gd name="T49" fmla="*/ 30 h 30"/>
                <a:gd name="T50" fmla="*/ 0 w 60"/>
                <a:gd name="T51" fmla="*/ 25 h 30"/>
                <a:gd name="T52" fmla="*/ 0 w 60"/>
                <a:gd name="T53" fmla="*/ 21 h 30"/>
                <a:gd name="T54" fmla="*/ 0 w 60"/>
                <a:gd name="T55" fmla="*/ 17 h 30"/>
                <a:gd name="T56" fmla="*/ 0 w 60"/>
                <a:gd name="T57" fmla="*/ 13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30"/>
                <a:gd name="T89" fmla="*/ 60 w 6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30">
                  <a:moveTo>
                    <a:pt x="0" y="13"/>
                  </a:moveTo>
                  <a:lnTo>
                    <a:pt x="8" y="11"/>
                  </a:lnTo>
                  <a:lnTo>
                    <a:pt x="15" y="10"/>
                  </a:lnTo>
                  <a:lnTo>
                    <a:pt x="23" y="8"/>
                  </a:lnTo>
                  <a:lnTo>
                    <a:pt x="30" y="6"/>
                  </a:lnTo>
                  <a:lnTo>
                    <a:pt x="38" y="4"/>
                  </a:lnTo>
                  <a:lnTo>
                    <a:pt x="45" y="3"/>
                  </a:lnTo>
                  <a:lnTo>
                    <a:pt x="53" y="2"/>
                  </a:lnTo>
                  <a:lnTo>
                    <a:pt x="60" y="0"/>
                  </a:lnTo>
                  <a:lnTo>
                    <a:pt x="60" y="3"/>
                  </a:lnTo>
                  <a:lnTo>
                    <a:pt x="60" y="6"/>
                  </a:lnTo>
                  <a:lnTo>
                    <a:pt x="60" y="10"/>
                  </a:lnTo>
                  <a:lnTo>
                    <a:pt x="60" y="13"/>
                  </a:lnTo>
                  <a:lnTo>
                    <a:pt x="56" y="14"/>
                  </a:lnTo>
                  <a:lnTo>
                    <a:pt x="52" y="15"/>
                  </a:lnTo>
                  <a:lnTo>
                    <a:pt x="48" y="17"/>
                  </a:lnTo>
                  <a:lnTo>
                    <a:pt x="44" y="18"/>
                  </a:lnTo>
                  <a:lnTo>
                    <a:pt x="38" y="20"/>
                  </a:lnTo>
                  <a:lnTo>
                    <a:pt x="33" y="21"/>
                  </a:lnTo>
                  <a:lnTo>
                    <a:pt x="27" y="23"/>
                  </a:lnTo>
                  <a:lnTo>
                    <a:pt x="22" y="24"/>
                  </a:lnTo>
                  <a:lnTo>
                    <a:pt x="16" y="25"/>
                  </a:lnTo>
                  <a:lnTo>
                    <a:pt x="11" y="27"/>
                  </a:lnTo>
                  <a:lnTo>
                    <a:pt x="6" y="28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A35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5" name="Freeform 198"/>
            <p:cNvSpPr>
              <a:spLocks/>
            </p:cNvSpPr>
            <p:nvPr/>
          </p:nvSpPr>
          <p:spPr bwMode="auto">
            <a:xfrm>
              <a:off x="3066" y="2481"/>
              <a:ext cx="56" cy="29"/>
            </a:xfrm>
            <a:custGeom>
              <a:avLst/>
              <a:gdLst>
                <a:gd name="T0" fmla="*/ 0 w 56"/>
                <a:gd name="T1" fmla="*/ 12 h 29"/>
                <a:gd name="T2" fmla="*/ 7 w 56"/>
                <a:gd name="T3" fmla="*/ 10 h 29"/>
                <a:gd name="T4" fmla="*/ 14 w 56"/>
                <a:gd name="T5" fmla="*/ 9 h 29"/>
                <a:gd name="T6" fmla="*/ 21 w 56"/>
                <a:gd name="T7" fmla="*/ 7 h 29"/>
                <a:gd name="T8" fmla="*/ 29 w 56"/>
                <a:gd name="T9" fmla="*/ 6 h 29"/>
                <a:gd name="T10" fmla="*/ 36 w 56"/>
                <a:gd name="T11" fmla="*/ 4 h 29"/>
                <a:gd name="T12" fmla="*/ 43 w 56"/>
                <a:gd name="T13" fmla="*/ 3 h 29"/>
                <a:gd name="T14" fmla="*/ 49 w 56"/>
                <a:gd name="T15" fmla="*/ 2 h 29"/>
                <a:gd name="T16" fmla="*/ 56 w 56"/>
                <a:gd name="T17" fmla="*/ 0 h 29"/>
                <a:gd name="T18" fmla="*/ 56 w 56"/>
                <a:gd name="T19" fmla="*/ 3 h 29"/>
                <a:gd name="T20" fmla="*/ 56 w 56"/>
                <a:gd name="T21" fmla="*/ 6 h 29"/>
                <a:gd name="T22" fmla="*/ 56 w 56"/>
                <a:gd name="T23" fmla="*/ 10 h 29"/>
                <a:gd name="T24" fmla="*/ 56 w 56"/>
                <a:gd name="T25" fmla="*/ 13 h 29"/>
                <a:gd name="T26" fmla="*/ 52 w 56"/>
                <a:gd name="T27" fmla="*/ 14 h 29"/>
                <a:gd name="T28" fmla="*/ 48 w 56"/>
                <a:gd name="T29" fmla="*/ 15 h 29"/>
                <a:gd name="T30" fmla="*/ 44 w 56"/>
                <a:gd name="T31" fmla="*/ 17 h 29"/>
                <a:gd name="T32" fmla="*/ 40 w 56"/>
                <a:gd name="T33" fmla="*/ 18 h 29"/>
                <a:gd name="T34" fmla="*/ 34 w 56"/>
                <a:gd name="T35" fmla="*/ 19 h 29"/>
                <a:gd name="T36" fmla="*/ 30 w 56"/>
                <a:gd name="T37" fmla="*/ 21 h 29"/>
                <a:gd name="T38" fmla="*/ 25 w 56"/>
                <a:gd name="T39" fmla="*/ 22 h 29"/>
                <a:gd name="T40" fmla="*/ 20 w 56"/>
                <a:gd name="T41" fmla="*/ 24 h 29"/>
                <a:gd name="T42" fmla="*/ 15 w 56"/>
                <a:gd name="T43" fmla="*/ 25 h 29"/>
                <a:gd name="T44" fmla="*/ 10 w 56"/>
                <a:gd name="T45" fmla="*/ 26 h 29"/>
                <a:gd name="T46" fmla="*/ 5 w 56"/>
                <a:gd name="T47" fmla="*/ 28 h 29"/>
                <a:gd name="T48" fmla="*/ 0 w 56"/>
                <a:gd name="T49" fmla="*/ 29 h 29"/>
                <a:gd name="T50" fmla="*/ 0 w 56"/>
                <a:gd name="T51" fmla="*/ 25 h 29"/>
                <a:gd name="T52" fmla="*/ 0 w 56"/>
                <a:gd name="T53" fmla="*/ 21 h 29"/>
                <a:gd name="T54" fmla="*/ 0 w 56"/>
                <a:gd name="T55" fmla="*/ 16 h 29"/>
                <a:gd name="T56" fmla="*/ 0 w 56"/>
                <a:gd name="T57" fmla="*/ 12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6"/>
                <a:gd name="T88" fmla="*/ 0 h 29"/>
                <a:gd name="T89" fmla="*/ 56 w 56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6" h="29">
                  <a:moveTo>
                    <a:pt x="0" y="12"/>
                  </a:moveTo>
                  <a:lnTo>
                    <a:pt x="7" y="10"/>
                  </a:lnTo>
                  <a:lnTo>
                    <a:pt x="14" y="9"/>
                  </a:lnTo>
                  <a:lnTo>
                    <a:pt x="21" y="7"/>
                  </a:lnTo>
                  <a:lnTo>
                    <a:pt x="29" y="6"/>
                  </a:lnTo>
                  <a:lnTo>
                    <a:pt x="36" y="4"/>
                  </a:lnTo>
                  <a:lnTo>
                    <a:pt x="43" y="3"/>
                  </a:lnTo>
                  <a:lnTo>
                    <a:pt x="49" y="2"/>
                  </a:lnTo>
                  <a:lnTo>
                    <a:pt x="56" y="0"/>
                  </a:lnTo>
                  <a:lnTo>
                    <a:pt x="56" y="3"/>
                  </a:lnTo>
                  <a:lnTo>
                    <a:pt x="56" y="6"/>
                  </a:lnTo>
                  <a:lnTo>
                    <a:pt x="56" y="10"/>
                  </a:lnTo>
                  <a:lnTo>
                    <a:pt x="56" y="13"/>
                  </a:lnTo>
                  <a:lnTo>
                    <a:pt x="52" y="14"/>
                  </a:lnTo>
                  <a:lnTo>
                    <a:pt x="48" y="15"/>
                  </a:lnTo>
                  <a:lnTo>
                    <a:pt x="44" y="17"/>
                  </a:lnTo>
                  <a:lnTo>
                    <a:pt x="40" y="18"/>
                  </a:lnTo>
                  <a:lnTo>
                    <a:pt x="34" y="19"/>
                  </a:lnTo>
                  <a:lnTo>
                    <a:pt x="30" y="21"/>
                  </a:lnTo>
                  <a:lnTo>
                    <a:pt x="25" y="22"/>
                  </a:lnTo>
                  <a:lnTo>
                    <a:pt x="20" y="24"/>
                  </a:lnTo>
                  <a:lnTo>
                    <a:pt x="15" y="25"/>
                  </a:lnTo>
                  <a:lnTo>
                    <a:pt x="10" y="26"/>
                  </a:lnTo>
                  <a:lnTo>
                    <a:pt x="5" y="28"/>
                  </a:lnTo>
                  <a:lnTo>
                    <a:pt x="0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3F38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6" name="Freeform 199"/>
            <p:cNvSpPr>
              <a:spLocks/>
            </p:cNvSpPr>
            <p:nvPr/>
          </p:nvSpPr>
          <p:spPr bwMode="auto">
            <a:xfrm>
              <a:off x="3069" y="2481"/>
              <a:ext cx="54" cy="28"/>
            </a:xfrm>
            <a:custGeom>
              <a:avLst/>
              <a:gdLst>
                <a:gd name="T0" fmla="*/ 0 w 54"/>
                <a:gd name="T1" fmla="*/ 11 h 28"/>
                <a:gd name="T2" fmla="*/ 7 w 54"/>
                <a:gd name="T3" fmla="*/ 10 h 28"/>
                <a:gd name="T4" fmla="*/ 14 w 54"/>
                <a:gd name="T5" fmla="*/ 8 h 28"/>
                <a:gd name="T6" fmla="*/ 20 w 54"/>
                <a:gd name="T7" fmla="*/ 7 h 28"/>
                <a:gd name="T8" fmla="*/ 27 w 54"/>
                <a:gd name="T9" fmla="*/ 6 h 28"/>
                <a:gd name="T10" fmla="*/ 34 w 54"/>
                <a:gd name="T11" fmla="*/ 4 h 28"/>
                <a:gd name="T12" fmla="*/ 41 w 54"/>
                <a:gd name="T13" fmla="*/ 3 h 28"/>
                <a:gd name="T14" fmla="*/ 47 w 54"/>
                <a:gd name="T15" fmla="*/ 2 h 28"/>
                <a:gd name="T16" fmla="*/ 54 w 54"/>
                <a:gd name="T17" fmla="*/ 0 h 28"/>
                <a:gd name="T18" fmla="*/ 54 w 54"/>
                <a:gd name="T19" fmla="*/ 3 h 28"/>
                <a:gd name="T20" fmla="*/ 54 w 54"/>
                <a:gd name="T21" fmla="*/ 7 h 28"/>
                <a:gd name="T22" fmla="*/ 54 w 54"/>
                <a:gd name="T23" fmla="*/ 10 h 28"/>
                <a:gd name="T24" fmla="*/ 54 w 54"/>
                <a:gd name="T25" fmla="*/ 13 h 28"/>
                <a:gd name="T26" fmla="*/ 50 w 54"/>
                <a:gd name="T27" fmla="*/ 14 h 28"/>
                <a:gd name="T28" fmla="*/ 45 w 54"/>
                <a:gd name="T29" fmla="*/ 15 h 28"/>
                <a:gd name="T30" fmla="*/ 41 w 54"/>
                <a:gd name="T31" fmla="*/ 17 h 28"/>
                <a:gd name="T32" fmla="*/ 37 w 54"/>
                <a:gd name="T33" fmla="*/ 18 h 28"/>
                <a:gd name="T34" fmla="*/ 33 w 54"/>
                <a:gd name="T35" fmla="*/ 19 h 28"/>
                <a:gd name="T36" fmla="*/ 28 w 54"/>
                <a:gd name="T37" fmla="*/ 21 h 28"/>
                <a:gd name="T38" fmla="*/ 23 w 54"/>
                <a:gd name="T39" fmla="*/ 22 h 28"/>
                <a:gd name="T40" fmla="*/ 19 w 54"/>
                <a:gd name="T41" fmla="*/ 23 h 28"/>
                <a:gd name="T42" fmla="*/ 14 w 54"/>
                <a:gd name="T43" fmla="*/ 25 h 28"/>
                <a:gd name="T44" fmla="*/ 9 w 54"/>
                <a:gd name="T45" fmla="*/ 26 h 28"/>
                <a:gd name="T46" fmla="*/ 5 w 54"/>
                <a:gd name="T47" fmla="*/ 27 h 28"/>
                <a:gd name="T48" fmla="*/ 0 w 54"/>
                <a:gd name="T49" fmla="*/ 28 h 28"/>
                <a:gd name="T50" fmla="*/ 0 w 54"/>
                <a:gd name="T51" fmla="*/ 24 h 28"/>
                <a:gd name="T52" fmla="*/ 0 w 54"/>
                <a:gd name="T53" fmla="*/ 19 h 28"/>
                <a:gd name="T54" fmla="*/ 0 w 54"/>
                <a:gd name="T55" fmla="*/ 15 h 28"/>
                <a:gd name="T56" fmla="*/ 0 w 54"/>
                <a:gd name="T57" fmla="*/ 1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4"/>
                <a:gd name="T88" fmla="*/ 0 h 28"/>
                <a:gd name="T89" fmla="*/ 54 w 54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4" h="28">
                  <a:moveTo>
                    <a:pt x="0" y="11"/>
                  </a:moveTo>
                  <a:lnTo>
                    <a:pt x="7" y="10"/>
                  </a:lnTo>
                  <a:lnTo>
                    <a:pt x="14" y="8"/>
                  </a:lnTo>
                  <a:lnTo>
                    <a:pt x="20" y="7"/>
                  </a:lnTo>
                  <a:lnTo>
                    <a:pt x="27" y="6"/>
                  </a:lnTo>
                  <a:lnTo>
                    <a:pt x="34" y="4"/>
                  </a:lnTo>
                  <a:lnTo>
                    <a:pt x="41" y="3"/>
                  </a:lnTo>
                  <a:lnTo>
                    <a:pt x="47" y="2"/>
                  </a:lnTo>
                  <a:lnTo>
                    <a:pt x="54" y="0"/>
                  </a:lnTo>
                  <a:lnTo>
                    <a:pt x="54" y="3"/>
                  </a:lnTo>
                  <a:lnTo>
                    <a:pt x="54" y="7"/>
                  </a:lnTo>
                  <a:lnTo>
                    <a:pt x="54" y="10"/>
                  </a:lnTo>
                  <a:lnTo>
                    <a:pt x="54" y="13"/>
                  </a:lnTo>
                  <a:lnTo>
                    <a:pt x="50" y="14"/>
                  </a:lnTo>
                  <a:lnTo>
                    <a:pt x="45" y="15"/>
                  </a:lnTo>
                  <a:lnTo>
                    <a:pt x="41" y="17"/>
                  </a:lnTo>
                  <a:lnTo>
                    <a:pt x="37" y="18"/>
                  </a:lnTo>
                  <a:lnTo>
                    <a:pt x="33" y="19"/>
                  </a:lnTo>
                  <a:lnTo>
                    <a:pt x="28" y="21"/>
                  </a:lnTo>
                  <a:lnTo>
                    <a:pt x="23" y="22"/>
                  </a:lnTo>
                  <a:lnTo>
                    <a:pt x="19" y="23"/>
                  </a:lnTo>
                  <a:lnTo>
                    <a:pt x="14" y="25"/>
                  </a:lnTo>
                  <a:lnTo>
                    <a:pt x="9" y="26"/>
                  </a:lnTo>
                  <a:lnTo>
                    <a:pt x="5" y="27"/>
                  </a:lnTo>
                  <a:lnTo>
                    <a:pt x="0" y="28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47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7" name="Freeform 200"/>
            <p:cNvSpPr>
              <a:spLocks/>
            </p:cNvSpPr>
            <p:nvPr/>
          </p:nvSpPr>
          <p:spPr bwMode="auto">
            <a:xfrm>
              <a:off x="3072" y="2481"/>
              <a:ext cx="51" cy="27"/>
            </a:xfrm>
            <a:custGeom>
              <a:avLst/>
              <a:gdLst>
                <a:gd name="T0" fmla="*/ 0 w 51"/>
                <a:gd name="T1" fmla="*/ 11 h 27"/>
                <a:gd name="T2" fmla="*/ 6 w 51"/>
                <a:gd name="T3" fmla="*/ 10 h 27"/>
                <a:gd name="T4" fmla="*/ 13 w 51"/>
                <a:gd name="T5" fmla="*/ 8 h 27"/>
                <a:gd name="T6" fmla="*/ 19 w 51"/>
                <a:gd name="T7" fmla="*/ 7 h 27"/>
                <a:gd name="T8" fmla="*/ 26 w 51"/>
                <a:gd name="T9" fmla="*/ 6 h 27"/>
                <a:gd name="T10" fmla="*/ 32 w 51"/>
                <a:gd name="T11" fmla="*/ 4 h 27"/>
                <a:gd name="T12" fmla="*/ 38 w 51"/>
                <a:gd name="T13" fmla="*/ 3 h 27"/>
                <a:gd name="T14" fmla="*/ 45 w 51"/>
                <a:gd name="T15" fmla="*/ 2 h 27"/>
                <a:gd name="T16" fmla="*/ 51 w 51"/>
                <a:gd name="T17" fmla="*/ 0 h 27"/>
                <a:gd name="T18" fmla="*/ 51 w 51"/>
                <a:gd name="T19" fmla="*/ 3 h 27"/>
                <a:gd name="T20" fmla="*/ 51 w 51"/>
                <a:gd name="T21" fmla="*/ 7 h 27"/>
                <a:gd name="T22" fmla="*/ 51 w 51"/>
                <a:gd name="T23" fmla="*/ 10 h 27"/>
                <a:gd name="T24" fmla="*/ 51 w 51"/>
                <a:gd name="T25" fmla="*/ 14 h 27"/>
                <a:gd name="T26" fmla="*/ 47 w 51"/>
                <a:gd name="T27" fmla="*/ 15 h 27"/>
                <a:gd name="T28" fmla="*/ 43 w 51"/>
                <a:gd name="T29" fmla="*/ 16 h 27"/>
                <a:gd name="T30" fmla="*/ 38 w 51"/>
                <a:gd name="T31" fmla="*/ 17 h 27"/>
                <a:gd name="T32" fmla="*/ 34 w 51"/>
                <a:gd name="T33" fmla="*/ 18 h 27"/>
                <a:gd name="T34" fmla="*/ 30 w 51"/>
                <a:gd name="T35" fmla="*/ 19 h 27"/>
                <a:gd name="T36" fmla="*/ 26 w 51"/>
                <a:gd name="T37" fmla="*/ 21 h 27"/>
                <a:gd name="T38" fmla="*/ 21 w 51"/>
                <a:gd name="T39" fmla="*/ 22 h 27"/>
                <a:gd name="T40" fmla="*/ 17 w 51"/>
                <a:gd name="T41" fmla="*/ 22 h 27"/>
                <a:gd name="T42" fmla="*/ 13 w 51"/>
                <a:gd name="T43" fmla="*/ 24 h 27"/>
                <a:gd name="T44" fmla="*/ 9 w 51"/>
                <a:gd name="T45" fmla="*/ 25 h 27"/>
                <a:gd name="T46" fmla="*/ 5 w 51"/>
                <a:gd name="T47" fmla="*/ 26 h 27"/>
                <a:gd name="T48" fmla="*/ 1 w 51"/>
                <a:gd name="T49" fmla="*/ 27 h 27"/>
                <a:gd name="T50" fmla="*/ 1 w 51"/>
                <a:gd name="T51" fmla="*/ 23 h 27"/>
                <a:gd name="T52" fmla="*/ 1 w 51"/>
                <a:gd name="T53" fmla="*/ 19 h 27"/>
                <a:gd name="T54" fmla="*/ 1 w 51"/>
                <a:gd name="T55" fmla="*/ 15 h 27"/>
                <a:gd name="T56" fmla="*/ 0 w 51"/>
                <a:gd name="T57" fmla="*/ 1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1"/>
                <a:gd name="T88" fmla="*/ 0 h 27"/>
                <a:gd name="T89" fmla="*/ 51 w 51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1" h="27">
                  <a:moveTo>
                    <a:pt x="0" y="11"/>
                  </a:moveTo>
                  <a:lnTo>
                    <a:pt x="6" y="10"/>
                  </a:lnTo>
                  <a:lnTo>
                    <a:pt x="13" y="8"/>
                  </a:lnTo>
                  <a:lnTo>
                    <a:pt x="19" y="7"/>
                  </a:lnTo>
                  <a:lnTo>
                    <a:pt x="26" y="6"/>
                  </a:lnTo>
                  <a:lnTo>
                    <a:pt x="32" y="4"/>
                  </a:lnTo>
                  <a:lnTo>
                    <a:pt x="38" y="3"/>
                  </a:lnTo>
                  <a:lnTo>
                    <a:pt x="45" y="2"/>
                  </a:lnTo>
                  <a:lnTo>
                    <a:pt x="51" y="0"/>
                  </a:lnTo>
                  <a:lnTo>
                    <a:pt x="51" y="3"/>
                  </a:lnTo>
                  <a:lnTo>
                    <a:pt x="51" y="7"/>
                  </a:lnTo>
                  <a:lnTo>
                    <a:pt x="51" y="10"/>
                  </a:lnTo>
                  <a:lnTo>
                    <a:pt x="51" y="14"/>
                  </a:lnTo>
                  <a:lnTo>
                    <a:pt x="47" y="15"/>
                  </a:lnTo>
                  <a:lnTo>
                    <a:pt x="43" y="16"/>
                  </a:lnTo>
                  <a:lnTo>
                    <a:pt x="38" y="17"/>
                  </a:lnTo>
                  <a:lnTo>
                    <a:pt x="34" y="18"/>
                  </a:lnTo>
                  <a:lnTo>
                    <a:pt x="30" y="19"/>
                  </a:lnTo>
                  <a:lnTo>
                    <a:pt x="26" y="21"/>
                  </a:lnTo>
                  <a:lnTo>
                    <a:pt x="21" y="22"/>
                  </a:lnTo>
                  <a:lnTo>
                    <a:pt x="17" y="22"/>
                  </a:lnTo>
                  <a:lnTo>
                    <a:pt x="13" y="24"/>
                  </a:lnTo>
                  <a:lnTo>
                    <a:pt x="9" y="25"/>
                  </a:lnTo>
                  <a:lnTo>
                    <a:pt x="5" y="26"/>
                  </a:lnTo>
                  <a:lnTo>
                    <a:pt x="1" y="27"/>
                  </a:lnTo>
                  <a:lnTo>
                    <a:pt x="1" y="23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4F3A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8" name="Freeform 201"/>
            <p:cNvSpPr>
              <a:spLocks/>
            </p:cNvSpPr>
            <p:nvPr/>
          </p:nvSpPr>
          <p:spPr bwMode="auto">
            <a:xfrm>
              <a:off x="3076" y="2481"/>
              <a:ext cx="47" cy="26"/>
            </a:xfrm>
            <a:custGeom>
              <a:avLst/>
              <a:gdLst>
                <a:gd name="T0" fmla="*/ 0 w 47"/>
                <a:gd name="T1" fmla="*/ 10 h 26"/>
                <a:gd name="T2" fmla="*/ 5 w 47"/>
                <a:gd name="T3" fmla="*/ 9 h 26"/>
                <a:gd name="T4" fmla="*/ 11 w 47"/>
                <a:gd name="T5" fmla="*/ 8 h 26"/>
                <a:gd name="T6" fmla="*/ 17 w 47"/>
                <a:gd name="T7" fmla="*/ 6 h 26"/>
                <a:gd name="T8" fmla="*/ 23 w 47"/>
                <a:gd name="T9" fmla="*/ 5 h 26"/>
                <a:gd name="T10" fmla="*/ 29 w 47"/>
                <a:gd name="T11" fmla="*/ 4 h 26"/>
                <a:gd name="T12" fmla="*/ 35 w 47"/>
                <a:gd name="T13" fmla="*/ 3 h 26"/>
                <a:gd name="T14" fmla="*/ 41 w 47"/>
                <a:gd name="T15" fmla="*/ 2 h 26"/>
                <a:gd name="T16" fmla="*/ 47 w 47"/>
                <a:gd name="T17" fmla="*/ 0 h 26"/>
                <a:gd name="T18" fmla="*/ 47 w 47"/>
                <a:gd name="T19" fmla="*/ 3 h 26"/>
                <a:gd name="T20" fmla="*/ 47 w 47"/>
                <a:gd name="T21" fmla="*/ 7 h 26"/>
                <a:gd name="T22" fmla="*/ 47 w 47"/>
                <a:gd name="T23" fmla="*/ 10 h 26"/>
                <a:gd name="T24" fmla="*/ 47 w 47"/>
                <a:gd name="T25" fmla="*/ 14 h 26"/>
                <a:gd name="T26" fmla="*/ 43 w 47"/>
                <a:gd name="T27" fmla="*/ 15 h 26"/>
                <a:gd name="T28" fmla="*/ 39 w 47"/>
                <a:gd name="T29" fmla="*/ 16 h 26"/>
                <a:gd name="T30" fmla="*/ 35 w 47"/>
                <a:gd name="T31" fmla="*/ 17 h 26"/>
                <a:gd name="T32" fmla="*/ 31 w 47"/>
                <a:gd name="T33" fmla="*/ 18 h 26"/>
                <a:gd name="T34" fmla="*/ 27 w 47"/>
                <a:gd name="T35" fmla="*/ 19 h 26"/>
                <a:gd name="T36" fmla="*/ 23 w 47"/>
                <a:gd name="T37" fmla="*/ 21 h 26"/>
                <a:gd name="T38" fmla="*/ 19 w 47"/>
                <a:gd name="T39" fmla="*/ 21 h 26"/>
                <a:gd name="T40" fmla="*/ 16 w 47"/>
                <a:gd name="T41" fmla="*/ 22 h 26"/>
                <a:gd name="T42" fmla="*/ 12 w 47"/>
                <a:gd name="T43" fmla="*/ 24 h 26"/>
                <a:gd name="T44" fmla="*/ 8 w 47"/>
                <a:gd name="T45" fmla="*/ 24 h 26"/>
                <a:gd name="T46" fmla="*/ 4 w 47"/>
                <a:gd name="T47" fmla="*/ 25 h 26"/>
                <a:gd name="T48" fmla="*/ 0 w 47"/>
                <a:gd name="T49" fmla="*/ 26 h 26"/>
                <a:gd name="T50" fmla="*/ 0 w 47"/>
                <a:gd name="T51" fmla="*/ 22 h 26"/>
                <a:gd name="T52" fmla="*/ 0 w 47"/>
                <a:gd name="T53" fmla="*/ 18 h 26"/>
                <a:gd name="T54" fmla="*/ 0 w 47"/>
                <a:gd name="T55" fmla="*/ 14 h 26"/>
                <a:gd name="T56" fmla="*/ 0 w 47"/>
                <a:gd name="T57" fmla="*/ 10 h 2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7"/>
                <a:gd name="T88" fmla="*/ 0 h 26"/>
                <a:gd name="T89" fmla="*/ 47 w 47"/>
                <a:gd name="T90" fmla="*/ 26 h 2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7" h="26">
                  <a:moveTo>
                    <a:pt x="0" y="10"/>
                  </a:moveTo>
                  <a:lnTo>
                    <a:pt x="5" y="9"/>
                  </a:lnTo>
                  <a:lnTo>
                    <a:pt x="11" y="8"/>
                  </a:lnTo>
                  <a:lnTo>
                    <a:pt x="17" y="6"/>
                  </a:lnTo>
                  <a:lnTo>
                    <a:pt x="23" y="5"/>
                  </a:lnTo>
                  <a:lnTo>
                    <a:pt x="29" y="4"/>
                  </a:lnTo>
                  <a:lnTo>
                    <a:pt x="35" y="3"/>
                  </a:lnTo>
                  <a:lnTo>
                    <a:pt x="41" y="2"/>
                  </a:lnTo>
                  <a:lnTo>
                    <a:pt x="47" y="0"/>
                  </a:lnTo>
                  <a:lnTo>
                    <a:pt x="47" y="3"/>
                  </a:lnTo>
                  <a:lnTo>
                    <a:pt x="47" y="7"/>
                  </a:lnTo>
                  <a:lnTo>
                    <a:pt x="47" y="10"/>
                  </a:lnTo>
                  <a:lnTo>
                    <a:pt x="47" y="14"/>
                  </a:lnTo>
                  <a:lnTo>
                    <a:pt x="43" y="15"/>
                  </a:lnTo>
                  <a:lnTo>
                    <a:pt x="39" y="16"/>
                  </a:lnTo>
                  <a:lnTo>
                    <a:pt x="35" y="17"/>
                  </a:lnTo>
                  <a:lnTo>
                    <a:pt x="31" y="18"/>
                  </a:lnTo>
                  <a:lnTo>
                    <a:pt x="27" y="19"/>
                  </a:lnTo>
                  <a:lnTo>
                    <a:pt x="23" y="21"/>
                  </a:lnTo>
                  <a:lnTo>
                    <a:pt x="19" y="21"/>
                  </a:lnTo>
                  <a:lnTo>
                    <a:pt x="16" y="22"/>
                  </a:lnTo>
                  <a:lnTo>
                    <a:pt x="12" y="24"/>
                  </a:lnTo>
                  <a:lnTo>
                    <a:pt x="8" y="24"/>
                  </a:lnTo>
                  <a:lnTo>
                    <a:pt x="4" y="25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543A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39" name="Freeform 202"/>
            <p:cNvSpPr>
              <a:spLocks/>
            </p:cNvSpPr>
            <p:nvPr/>
          </p:nvSpPr>
          <p:spPr bwMode="auto">
            <a:xfrm>
              <a:off x="3079" y="2481"/>
              <a:ext cx="44" cy="25"/>
            </a:xfrm>
            <a:custGeom>
              <a:avLst/>
              <a:gdLst>
                <a:gd name="T0" fmla="*/ 0 w 44"/>
                <a:gd name="T1" fmla="*/ 10 h 25"/>
                <a:gd name="T2" fmla="*/ 5 w 44"/>
                <a:gd name="T3" fmla="*/ 8 h 25"/>
                <a:gd name="T4" fmla="*/ 11 w 44"/>
                <a:gd name="T5" fmla="*/ 7 h 25"/>
                <a:gd name="T6" fmla="*/ 16 w 44"/>
                <a:gd name="T7" fmla="*/ 6 h 25"/>
                <a:gd name="T8" fmla="*/ 22 w 44"/>
                <a:gd name="T9" fmla="*/ 5 h 25"/>
                <a:gd name="T10" fmla="*/ 27 w 44"/>
                <a:gd name="T11" fmla="*/ 4 h 25"/>
                <a:gd name="T12" fmla="*/ 33 w 44"/>
                <a:gd name="T13" fmla="*/ 3 h 25"/>
                <a:gd name="T14" fmla="*/ 38 w 44"/>
                <a:gd name="T15" fmla="*/ 2 h 25"/>
                <a:gd name="T16" fmla="*/ 44 w 44"/>
                <a:gd name="T17" fmla="*/ 0 h 25"/>
                <a:gd name="T18" fmla="*/ 44 w 44"/>
                <a:gd name="T19" fmla="*/ 4 h 25"/>
                <a:gd name="T20" fmla="*/ 44 w 44"/>
                <a:gd name="T21" fmla="*/ 7 h 25"/>
                <a:gd name="T22" fmla="*/ 44 w 44"/>
                <a:gd name="T23" fmla="*/ 11 h 25"/>
                <a:gd name="T24" fmla="*/ 44 w 44"/>
                <a:gd name="T25" fmla="*/ 14 h 25"/>
                <a:gd name="T26" fmla="*/ 40 w 44"/>
                <a:gd name="T27" fmla="*/ 15 h 25"/>
                <a:gd name="T28" fmla="*/ 36 w 44"/>
                <a:gd name="T29" fmla="*/ 16 h 25"/>
                <a:gd name="T30" fmla="*/ 32 w 44"/>
                <a:gd name="T31" fmla="*/ 17 h 25"/>
                <a:gd name="T32" fmla="*/ 28 w 44"/>
                <a:gd name="T33" fmla="*/ 18 h 25"/>
                <a:gd name="T34" fmla="*/ 24 w 44"/>
                <a:gd name="T35" fmla="*/ 19 h 25"/>
                <a:gd name="T36" fmla="*/ 21 w 44"/>
                <a:gd name="T37" fmla="*/ 20 h 25"/>
                <a:gd name="T38" fmla="*/ 17 w 44"/>
                <a:gd name="T39" fmla="*/ 21 h 25"/>
                <a:gd name="T40" fmla="*/ 14 w 44"/>
                <a:gd name="T41" fmla="*/ 22 h 25"/>
                <a:gd name="T42" fmla="*/ 11 w 44"/>
                <a:gd name="T43" fmla="*/ 22 h 25"/>
                <a:gd name="T44" fmla="*/ 8 w 44"/>
                <a:gd name="T45" fmla="*/ 24 h 25"/>
                <a:gd name="T46" fmla="*/ 5 w 44"/>
                <a:gd name="T47" fmla="*/ 24 h 25"/>
                <a:gd name="T48" fmla="*/ 1 w 44"/>
                <a:gd name="T49" fmla="*/ 25 h 25"/>
                <a:gd name="T50" fmla="*/ 1 w 44"/>
                <a:gd name="T51" fmla="*/ 21 h 25"/>
                <a:gd name="T52" fmla="*/ 1 w 44"/>
                <a:gd name="T53" fmla="*/ 17 h 25"/>
                <a:gd name="T54" fmla="*/ 0 w 44"/>
                <a:gd name="T55" fmla="*/ 14 h 25"/>
                <a:gd name="T56" fmla="*/ 0 w 44"/>
                <a:gd name="T57" fmla="*/ 10 h 2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4"/>
                <a:gd name="T88" fmla="*/ 0 h 25"/>
                <a:gd name="T89" fmla="*/ 44 w 44"/>
                <a:gd name="T90" fmla="*/ 25 h 2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4" h="25">
                  <a:moveTo>
                    <a:pt x="0" y="10"/>
                  </a:moveTo>
                  <a:lnTo>
                    <a:pt x="5" y="8"/>
                  </a:lnTo>
                  <a:lnTo>
                    <a:pt x="11" y="7"/>
                  </a:lnTo>
                  <a:lnTo>
                    <a:pt x="16" y="6"/>
                  </a:lnTo>
                  <a:lnTo>
                    <a:pt x="22" y="5"/>
                  </a:lnTo>
                  <a:lnTo>
                    <a:pt x="27" y="4"/>
                  </a:lnTo>
                  <a:lnTo>
                    <a:pt x="33" y="3"/>
                  </a:lnTo>
                  <a:lnTo>
                    <a:pt x="38" y="2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44" y="7"/>
                  </a:lnTo>
                  <a:lnTo>
                    <a:pt x="44" y="11"/>
                  </a:lnTo>
                  <a:lnTo>
                    <a:pt x="44" y="14"/>
                  </a:lnTo>
                  <a:lnTo>
                    <a:pt x="40" y="15"/>
                  </a:lnTo>
                  <a:lnTo>
                    <a:pt x="36" y="16"/>
                  </a:lnTo>
                  <a:lnTo>
                    <a:pt x="32" y="17"/>
                  </a:lnTo>
                  <a:lnTo>
                    <a:pt x="28" y="18"/>
                  </a:lnTo>
                  <a:lnTo>
                    <a:pt x="24" y="19"/>
                  </a:lnTo>
                  <a:lnTo>
                    <a:pt x="21" y="20"/>
                  </a:lnTo>
                  <a:lnTo>
                    <a:pt x="17" y="21"/>
                  </a:lnTo>
                  <a:lnTo>
                    <a:pt x="14" y="22"/>
                  </a:lnTo>
                  <a:lnTo>
                    <a:pt x="11" y="22"/>
                  </a:lnTo>
                  <a:lnTo>
                    <a:pt x="8" y="24"/>
                  </a:lnTo>
                  <a:lnTo>
                    <a:pt x="5" y="24"/>
                  </a:lnTo>
                  <a:lnTo>
                    <a:pt x="1" y="25"/>
                  </a:lnTo>
                  <a:lnTo>
                    <a:pt x="1" y="21"/>
                  </a:lnTo>
                  <a:lnTo>
                    <a:pt x="1" y="17"/>
                  </a:lnTo>
                  <a:lnTo>
                    <a:pt x="0" y="1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5B3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0" name="Freeform 203"/>
            <p:cNvSpPr>
              <a:spLocks/>
            </p:cNvSpPr>
            <p:nvPr/>
          </p:nvSpPr>
          <p:spPr bwMode="auto">
            <a:xfrm>
              <a:off x="3083" y="2481"/>
              <a:ext cx="40" cy="25"/>
            </a:xfrm>
            <a:custGeom>
              <a:avLst/>
              <a:gdLst>
                <a:gd name="T0" fmla="*/ 0 w 40"/>
                <a:gd name="T1" fmla="*/ 9 h 25"/>
                <a:gd name="T2" fmla="*/ 5 w 40"/>
                <a:gd name="T3" fmla="*/ 8 h 25"/>
                <a:gd name="T4" fmla="*/ 9 w 40"/>
                <a:gd name="T5" fmla="*/ 7 h 25"/>
                <a:gd name="T6" fmla="*/ 15 w 40"/>
                <a:gd name="T7" fmla="*/ 6 h 25"/>
                <a:gd name="T8" fmla="*/ 20 w 40"/>
                <a:gd name="T9" fmla="*/ 4 h 25"/>
                <a:gd name="T10" fmla="*/ 24 w 40"/>
                <a:gd name="T11" fmla="*/ 4 h 25"/>
                <a:gd name="T12" fmla="*/ 30 w 40"/>
                <a:gd name="T13" fmla="*/ 3 h 25"/>
                <a:gd name="T14" fmla="*/ 35 w 40"/>
                <a:gd name="T15" fmla="*/ 2 h 25"/>
                <a:gd name="T16" fmla="*/ 40 w 40"/>
                <a:gd name="T17" fmla="*/ 0 h 25"/>
                <a:gd name="T18" fmla="*/ 40 w 40"/>
                <a:gd name="T19" fmla="*/ 4 h 25"/>
                <a:gd name="T20" fmla="*/ 40 w 40"/>
                <a:gd name="T21" fmla="*/ 7 h 25"/>
                <a:gd name="T22" fmla="*/ 40 w 40"/>
                <a:gd name="T23" fmla="*/ 11 h 25"/>
                <a:gd name="T24" fmla="*/ 40 w 40"/>
                <a:gd name="T25" fmla="*/ 14 h 25"/>
                <a:gd name="T26" fmla="*/ 36 w 40"/>
                <a:gd name="T27" fmla="*/ 15 h 25"/>
                <a:gd name="T28" fmla="*/ 32 w 40"/>
                <a:gd name="T29" fmla="*/ 16 h 25"/>
                <a:gd name="T30" fmla="*/ 28 w 40"/>
                <a:gd name="T31" fmla="*/ 17 h 25"/>
                <a:gd name="T32" fmla="*/ 24 w 40"/>
                <a:gd name="T33" fmla="*/ 18 h 25"/>
                <a:gd name="T34" fmla="*/ 21 w 40"/>
                <a:gd name="T35" fmla="*/ 19 h 25"/>
                <a:gd name="T36" fmla="*/ 18 w 40"/>
                <a:gd name="T37" fmla="*/ 20 h 25"/>
                <a:gd name="T38" fmla="*/ 15 w 40"/>
                <a:gd name="T39" fmla="*/ 21 h 25"/>
                <a:gd name="T40" fmla="*/ 12 w 40"/>
                <a:gd name="T41" fmla="*/ 21 h 25"/>
                <a:gd name="T42" fmla="*/ 9 w 40"/>
                <a:gd name="T43" fmla="*/ 22 h 25"/>
                <a:gd name="T44" fmla="*/ 6 w 40"/>
                <a:gd name="T45" fmla="*/ 23 h 25"/>
                <a:gd name="T46" fmla="*/ 3 w 40"/>
                <a:gd name="T47" fmla="*/ 24 h 25"/>
                <a:gd name="T48" fmla="*/ 0 w 40"/>
                <a:gd name="T49" fmla="*/ 25 h 25"/>
                <a:gd name="T50" fmla="*/ 0 w 40"/>
                <a:gd name="T51" fmla="*/ 21 h 25"/>
                <a:gd name="T52" fmla="*/ 0 w 40"/>
                <a:gd name="T53" fmla="*/ 17 h 25"/>
                <a:gd name="T54" fmla="*/ 0 w 40"/>
                <a:gd name="T55" fmla="*/ 13 h 25"/>
                <a:gd name="T56" fmla="*/ 0 w 40"/>
                <a:gd name="T57" fmla="*/ 9 h 2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"/>
                <a:gd name="T88" fmla="*/ 0 h 25"/>
                <a:gd name="T89" fmla="*/ 40 w 40"/>
                <a:gd name="T90" fmla="*/ 25 h 25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" h="25">
                  <a:moveTo>
                    <a:pt x="0" y="9"/>
                  </a:moveTo>
                  <a:lnTo>
                    <a:pt x="5" y="8"/>
                  </a:lnTo>
                  <a:lnTo>
                    <a:pt x="9" y="7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4" y="4"/>
                  </a:lnTo>
                  <a:lnTo>
                    <a:pt x="30" y="3"/>
                  </a:lnTo>
                  <a:lnTo>
                    <a:pt x="35" y="2"/>
                  </a:lnTo>
                  <a:lnTo>
                    <a:pt x="40" y="0"/>
                  </a:lnTo>
                  <a:lnTo>
                    <a:pt x="40" y="4"/>
                  </a:lnTo>
                  <a:lnTo>
                    <a:pt x="40" y="7"/>
                  </a:lnTo>
                  <a:lnTo>
                    <a:pt x="40" y="11"/>
                  </a:lnTo>
                  <a:lnTo>
                    <a:pt x="40" y="14"/>
                  </a:lnTo>
                  <a:lnTo>
                    <a:pt x="36" y="15"/>
                  </a:lnTo>
                  <a:lnTo>
                    <a:pt x="32" y="16"/>
                  </a:lnTo>
                  <a:lnTo>
                    <a:pt x="28" y="17"/>
                  </a:lnTo>
                  <a:lnTo>
                    <a:pt x="24" y="18"/>
                  </a:lnTo>
                  <a:lnTo>
                    <a:pt x="21" y="19"/>
                  </a:lnTo>
                  <a:lnTo>
                    <a:pt x="18" y="20"/>
                  </a:lnTo>
                  <a:lnTo>
                    <a:pt x="15" y="21"/>
                  </a:lnTo>
                  <a:lnTo>
                    <a:pt x="12" y="21"/>
                  </a:lnTo>
                  <a:lnTo>
                    <a:pt x="9" y="22"/>
                  </a:lnTo>
                  <a:lnTo>
                    <a:pt x="6" y="23"/>
                  </a:lnTo>
                  <a:lnTo>
                    <a:pt x="3" y="24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603D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1" name="Freeform 204"/>
            <p:cNvSpPr>
              <a:spLocks/>
            </p:cNvSpPr>
            <p:nvPr/>
          </p:nvSpPr>
          <p:spPr bwMode="auto">
            <a:xfrm>
              <a:off x="3085" y="2481"/>
              <a:ext cx="38" cy="24"/>
            </a:xfrm>
            <a:custGeom>
              <a:avLst/>
              <a:gdLst>
                <a:gd name="T0" fmla="*/ 0 w 38"/>
                <a:gd name="T1" fmla="*/ 8 h 24"/>
                <a:gd name="T2" fmla="*/ 5 w 38"/>
                <a:gd name="T3" fmla="*/ 7 h 24"/>
                <a:gd name="T4" fmla="*/ 10 w 38"/>
                <a:gd name="T5" fmla="*/ 6 h 24"/>
                <a:gd name="T6" fmla="*/ 14 w 38"/>
                <a:gd name="T7" fmla="*/ 6 h 24"/>
                <a:gd name="T8" fmla="*/ 19 w 38"/>
                <a:gd name="T9" fmla="*/ 4 h 24"/>
                <a:gd name="T10" fmla="*/ 24 w 38"/>
                <a:gd name="T11" fmla="*/ 3 h 24"/>
                <a:gd name="T12" fmla="*/ 29 w 38"/>
                <a:gd name="T13" fmla="*/ 3 h 24"/>
                <a:gd name="T14" fmla="*/ 33 w 38"/>
                <a:gd name="T15" fmla="*/ 2 h 24"/>
                <a:gd name="T16" fmla="*/ 38 w 38"/>
                <a:gd name="T17" fmla="*/ 0 h 24"/>
                <a:gd name="T18" fmla="*/ 38 w 38"/>
                <a:gd name="T19" fmla="*/ 4 h 24"/>
                <a:gd name="T20" fmla="*/ 38 w 38"/>
                <a:gd name="T21" fmla="*/ 7 h 24"/>
                <a:gd name="T22" fmla="*/ 38 w 38"/>
                <a:gd name="T23" fmla="*/ 11 h 24"/>
                <a:gd name="T24" fmla="*/ 38 w 38"/>
                <a:gd name="T25" fmla="*/ 14 h 24"/>
                <a:gd name="T26" fmla="*/ 34 w 38"/>
                <a:gd name="T27" fmla="*/ 15 h 24"/>
                <a:gd name="T28" fmla="*/ 30 w 38"/>
                <a:gd name="T29" fmla="*/ 17 h 24"/>
                <a:gd name="T30" fmla="*/ 26 w 38"/>
                <a:gd name="T31" fmla="*/ 17 h 24"/>
                <a:gd name="T32" fmla="*/ 22 w 38"/>
                <a:gd name="T33" fmla="*/ 18 h 24"/>
                <a:gd name="T34" fmla="*/ 20 w 38"/>
                <a:gd name="T35" fmla="*/ 19 h 24"/>
                <a:gd name="T36" fmla="*/ 17 w 38"/>
                <a:gd name="T37" fmla="*/ 19 h 24"/>
                <a:gd name="T38" fmla="*/ 15 w 38"/>
                <a:gd name="T39" fmla="*/ 20 h 24"/>
                <a:gd name="T40" fmla="*/ 12 w 38"/>
                <a:gd name="T41" fmla="*/ 21 h 24"/>
                <a:gd name="T42" fmla="*/ 10 w 38"/>
                <a:gd name="T43" fmla="*/ 22 h 24"/>
                <a:gd name="T44" fmla="*/ 7 w 38"/>
                <a:gd name="T45" fmla="*/ 22 h 24"/>
                <a:gd name="T46" fmla="*/ 4 w 38"/>
                <a:gd name="T47" fmla="*/ 23 h 24"/>
                <a:gd name="T48" fmla="*/ 2 w 38"/>
                <a:gd name="T49" fmla="*/ 24 h 24"/>
                <a:gd name="T50" fmla="*/ 1 w 38"/>
                <a:gd name="T51" fmla="*/ 19 h 24"/>
                <a:gd name="T52" fmla="*/ 1 w 38"/>
                <a:gd name="T53" fmla="*/ 16 h 24"/>
                <a:gd name="T54" fmla="*/ 1 w 38"/>
                <a:gd name="T55" fmla="*/ 13 h 24"/>
                <a:gd name="T56" fmla="*/ 0 w 38"/>
                <a:gd name="T57" fmla="*/ 8 h 2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8"/>
                <a:gd name="T88" fmla="*/ 0 h 24"/>
                <a:gd name="T89" fmla="*/ 38 w 38"/>
                <a:gd name="T90" fmla="*/ 24 h 2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8" h="24">
                  <a:moveTo>
                    <a:pt x="0" y="8"/>
                  </a:moveTo>
                  <a:lnTo>
                    <a:pt x="5" y="7"/>
                  </a:lnTo>
                  <a:lnTo>
                    <a:pt x="10" y="6"/>
                  </a:lnTo>
                  <a:lnTo>
                    <a:pt x="14" y="6"/>
                  </a:lnTo>
                  <a:lnTo>
                    <a:pt x="19" y="4"/>
                  </a:lnTo>
                  <a:lnTo>
                    <a:pt x="24" y="3"/>
                  </a:lnTo>
                  <a:lnTo>
                    <a:pt x="29" y="3"/>
                  </a:lnTo>
                  <a:lnTo>
                    <a:pt x="33" y="2"/>
                  </a:lnTo>
                  <a:lnTo>
                    <a:pt x="38" y="0"/>
                  </a:lnTo>
                  <a:lnTo>
                    <a:pt x="38" y="4"/>
                  </a:lnTo>
                  <a:lnTo>
                    <a:pt x="38" y="7"/>
                  </a:lnTo>
                  <a:lnTo>
                    <a:pt x="38" y="11"/>
                  </a:lnTo>
                  <a:lnTo>
                    <a:pt x="38" y="14"/>
                  </a:lnTo>
                  <a:lnTo>
                    <a:pt x="34" y="15"/>
                  </a:lnTo>
                  <a:lnTo>
                    <a:pt x="30" y="17"/>
                  </a:lnTo>
                  <a:lnTo>
                    <a:pt x="26" y="17"/>
                  </a:lnTo>
                  <a:lnTo>
                    <a:pt x="22" y="18"/>
                  </a:lnTo>
                  <a:lnTo>
                    <a:pt x="20" y="19"/>
                  </a:lnTo>
                  <a:lnTo>
                    <a:pt x="17" y="19"/>
                  </a:lnTo>
                  <a:lnTo>
                    <a:pt x="15" y="20"/>
                  </a:lnTo>
                  <a:lnTo>
                    <a:pt x="12" y="21"/>
                  </a:lnTo>
                  <a:lnTo>
                    <a:pt x="10" y="22"/>
                  </a:lnTo>
                  <a:lnTo>
                    <a:pt x="7" y="22"/>
                  </a:lnTo>
                  <a:lnTo>
                    <a:pt x="4" y="23"/>
                  </a:lnTo>
                  <a:lnTo>
                    <a:pt x="2" y="24"/>
                  </a:lnTo>
                  <a:lnTo>
                    <a:pt x="1" y="19"/>
                  </a:lnTo>
                  <a:lnTo>
                    <a:pt x="1" y="16"/>
                  </a:lnTo>
                  <a:lnTo>
                    <a:pt x="1" y="13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683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2" name="Freeform 205"/>
            <p:cNvSpPr>
              <a:spLocks/>
            </p:cNvSpPr>
            <p:nvPr/>
          </p:nvSpPr>
          <p:spPr bwMode="auto">
            <a:xfrm>
              <a:off x="3089" y="2481"/>
              <a:ext cx="34" cy="22"/>
            </a:xfrm>
            <a:custGeom>
              <a:avLst/>
              <a:gdLst>
                <a:gd name="T0" fmla="*/ 0 w 34"/>
                <a:gd name="T1" fmla="*/ 8 h 22"/>
                <a:gd name="T2" fmla="*/ 4 w 34"/>
                <a:gd name="T3" fmla="*/ 7 h 22"/>
                <a:gd name="T4" fmla="*/ 9 w 34"/>
                <a:gd name="T5" fmla="*/ 6 h 22"/>
                <a:gd name="T6" fmla="*/ 13 w 34"/>
                <a:gd name="T7" fmla="*/ 5 h 22"/>
                <a:gd name="T8" fmla="*/ 17 w 34"/>
                <a:gd name="T9" fmla="*/ 4 h 22"/>
                <a:gd name="T10" fmla="*/ 21 w 34"/>
                <a:gd name="T11" fmla="*/ 3 h 22"/>
                <a:gd name="T12" fmla="*/ 25 w 34"/>
                <a:gd name="T13" fmla="*/ 2 h 22"/>
                <a:gd name="T14" fmla="*/ 30 w 34"/>
                <a:gd name="T15" fmla="*/ 2 h 22"/>
                <a:gd name="T16" fmla="*/ 34 w 34"/>
                <a:gd name="T17" fmla="*/ 0 h 22"/>
                <a:gd name="T18" fmla="*/ 34 w 34"/>
                <a:gd name="T19" fmla="*/ 4 h 22"/>
                <a:gd name="T20" fmla="*/ 34 w 34"/>
                <a:gd name="T21" fmla="*/ 7 h 22"/>
                <a:gd name="T22" fmla="*/ 34 w 34"/>
                <a:gd name="T23" fmla="*/ 11 h 22"/>
                <a:gd name="T24" fmla="*/ 34 w 34"/>
                <a:gd name="T25" fmla="*/ 15 h 22"/>
                <a:gd name="T26" fmla="*/ 30 w 34"/>
                <a:gd name="T27" fmla="*/ 15 h 22"/>
                <a:gd name="T28" fmla="*/ 26 w 34"/>
                <a:gd name="T29" fmla="*/ 17 h 22"/>
                <a:gd name="T30" fmla="*/ 22 w 34"/>
                <a:gd name="T31" fmla="*/ 17 h 22"/>
                <a:gd name="T32" fmla="*/ 18 w 34"/>
                <a:gd name="T33" fmla="*/ 18 h 22"/>
                <a:gd name="T34" fmla="*/ 16 w 34"/>
                <a:gd name="T35" fmla="*/ 19 h 22"/>
                <a:gd name="T36" fmla="*/ 14 w 34"/>
                <a:gd name="T37" fmla="*/ 19 h 22"/>
                <a:gd name="T38" fmla="*/ 12 w 34"/>
                <a:gd name="T39" fmla="*/ 20 h 22"/>
                <a:gd name="T40" fmla="*/ 10 w 34"/>
                <a:gd name="T41" fmla="*/ 21 h 22"/>
                <a:gd name="T42" fmla="*/ 7 w 34"/>
                <a:gd name="T43" fmla="*/ 21 h 22"/>
                <a:gd name="T44" fmla="*/ 6 w 34"/>
                <a:gd name="T45" fmla="*/ 21 h 22"/>
                <a:gd name="T46" fmla="*/ 3 w 34"/>
                <a:gd name="T47" fmla="*/ 22 h 22"/>
                <a:gd name="T48" fmla="*/ 1 w 34"/>
                <a:gd name="T49" fmla="*/ 22 h 22"/>
                <a:gd name="T50" fmla="*/ 0 w 34"/>
                <a:gd name="T51" fmla="*/ 19 h 22"/>
                <a:gd name="T52" fmla="*/ 0 w 34"/>
                <a:gd name="T53" fmla="*/ 15 h 22"/>
                <a:gd name="T54" fmla="*/ 0 w 34"/>
                <a:gd name="T55" fmla="*/ 12 h 22"/>
                <a:gd name="T56" fmla="*/ 0 w 34"/>
                <a:gd name="T57" fmla="*/ 8 h 2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4"/>
                <a:gd name="T88" fmla="*/ 0 h 22"/>
                <a:gd name="T89" fmla="*/ 34 w 34"/>
                <a:gd name="T90" fmla="*/ 22 h 2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4" h="22">
                  <a:moveTo>
                    <a:pt x="0" y="8"/>
                  </a:moveTo>
                  <a:lnTo>
                    <a:pt x="4" y="7"/>
                  </a:lnTo>
                  <a:lnTo>
                    <a:pt x="9" y="6"/>
                  </a:lnTo>
                  <a:lnTo>
                    <a:pt x="13" y="5"/>
                  </a:lnTo>
                  <a:lnTo>
                    <a:pt x="17" y="4"/>
                  </a:lnTo>
                  <a:lnTo>
                    <a:pt x="21" y="3"/>
                  </a:lnTo>
                  <a:lnTo>
                    <a:pt x="25" y="2"/>
                  </a:lnTo>
                  <a:lnTo>
                    <a:pt x="30" y="2"/>
                  </a:lnTo>
                  <a:lnTo>
                    <a:pt x="34" y="0"/>
                  </a:lnTo>
                  <a:lnTo>
                    <a:pt x="34" y="4"/>
                  </a:lnTo>
                  <a:lnTo>
                    <a:pt x="34" y="7"/>
                  </a:lnTo>
                  <a:lnTo>
                    <a:pt x="34" y="11"/>
                  </a:lnTo>
                  <a:lnTo>
                    <a:pt x="34" y="15"/>
                  </a:lnTo>
                  <a:lnTo>
                    <a:pt x="30" y="15"/>
                  </a:lnTo>
                  <a:lnTo>
                    <a:pt x="26" y="17"/>
                  </a:lnTo>
                  <a:lnTo>
                    <a:pt x="22" y="17"/>
                  </a:lnTo>
                  <a:lnTo>
                    <a:pt x="18" y="18"/>
                  </a:lnTo>
                  <a:lnTo>
                    <a:pt x="16" y="19"/>
                  </a:lnTo>
                  <a:lnTo>
                    <a:pt x="14" y="19"/>
                  </a:lnTo>
                  <a:lnTo>
                    <a:pt x="12" y="20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2"/>
                  </a:lnTo>
                  <a:lnTo>
                    <a:pt x="1" y="22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03F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3" name="Freeform 206"/>
            <p:cNvSpPr>
              <a:spLocks/>
            </p:cNvSpPr>
            <p:nvPr/>
          </p:nvSpPr>
          <p:spPr bwMode="auto">
            <a:xfrm>
              <a:off x="3092" y="2481"/>
              <a:ext cx="31" cy="22"/>
            </a:xfrm>
            <a:custGeom>
              <a:avLst/>
              <a:gdLst>
                <a:gd name="T0" fmla="*/ 0 w 31"/>
                <a:gd name="T1" fmla="*/ 8 h 22"/>
                <a:gd name="T2" fmla="*/ 4 w 31"/>
                <a:gd name="T3" fmla="*/ 7 h 22"/>
                <a:gd name="T4" fmla="*/ 8 w 31"/>
                <a:gd name="T5" fmla="*/ 6 h 22"/>
                <a:gd name="T6" fmla="*/ 11 w 31"/>
                <a:gd name="T7" fmla="*/ 5 h 22"/>
                <a:gd name="T8" fmla="*/ 15 w 31"/>
                <a:gd name="T9" fmla="*/ 4 h 22"/>
                <a:gd name="T10" fmla="*/ 19 w 31"/>
                <a:gd name="T11" fmla="*/ 3 h 22"/>
                <a:gd name="T12" fmla="*/ 23 w 31"/>
                <a:gd name="T13" fmla="*/ 2 h 22"/>
                <a:gd name="T14" fmla="*/ 27 w 31"/>
                <a:gd name="T15" fmla="*/ 2 h 22"/>
                <a:gd name="T16" fmla="*/ 31 w 31"/>
                <a:gd name="T17" fmla="*/ 0 h 22"/>
                <a:gd name="T18" fmla="*/ 31 w 31"/>
                <a:gd name="T19" fmla="*/ 4 h 22"/>
                <a:gd name="T20" fmla="*/ 31 w 31"/>
                <a:gd name="T21" fmla="*/ 7 h 22"/>
                <a:gd name="T22" fmla="*/ 31 w 31"/>
                <a:gd name="T23" fmla="*/ 11 h 22"/>
                <a:gd name="T24" fmla="*/ 31 w 31"/>
                <a:gd name="T25" fmla="*/ 15 h 22"/>
                <a:gd name="T26" fmla="*/ 27 w 31"/>
                <a:gd name="T27" fmla="*/ 15 h 22"/>
                <a:gd name="T28" fmla="*/ 23 w 31"/>
                <a:gd name="T29" fmla="*/ 17 h 22"/>
                <a:gd name="T30" fmla="*/ 19 w 31"/>
                <a:gd name="T31" fmla="*/ 17 h 22"/>
                <a:gd name="T32" fmla="*/ 16 w 31"/>
                <a:gd name="T33" fmla="*/ 18 h 22"/>
                <a:gd name="T34" fmla="*/ 12 w 31"/>
                <a:gd name="T35" fmla="*/ 19 h 22"/>
                <a:gd name="T36" fmla="*/ 8 w 31"/>
                <a:gd name="T37" fmla="*/ 20 h 22"/>
                <a:gd name="T38" fmla="*/ 5 w 31"/>
                <a:gd name="T39" fmla="*/ 21 h 22"/>
                <a:gd name="T40" fmla="*/ 1 w 31"/>
                <a:gd name="T41" fmla="*/ 22 h 22"/>
                <a:gd name="T42" fmla="*/ 1 w 31"/>
                <a:gd name="T43" fmla="*/ 18 h 22"/>
                <a:gd name="T44" fmla="*/ 1 w 31"/>
                <a:gd name="T45" fmla="*/ 15 h 22"/>
                <a:gd name="T46" fmla="*/ 0 w 31"/>
                <a:gd name="T47" fmla="*/ 11 h 22"/>
                <a:gd name="T48" fmla="*/ 0 w 31"/>
                <a:gd name="T49" fmla="*/ 8 h 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1"/>
                <a:gd name="T76" fmla="*/ 0 h 22"/>
                <a:gd name="T77" fmla="*/ 31 w 31"/>
                <a:gd name="T78" fmla="*/ 22 h 2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1" h="22">
                  <a:moveTo>
                    <a:pt x="0" y="8"/>
                  </a:moveTo>
                  <a:lnTo>
                    <a:pt x="4" y="7"/>
                  </a:lnTo>
                  <a:lnTo>
                    <a:pt x="8" y="6"/>
                  </a:lnTo>
                  <a:lnTo>
                    <a:pt x="11" y="5"/>
                  </a:lnTo>
                  <a:lnTo>
                    <a:pt x="15" y="4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31" y="0"/>
                  </a:lnTo>
                  <a:lnTo>
                    <a:pt x="31" y="4"/>
                  </a:lnTo>
                  <a:lnTo>
                    <a:pt x="31" y="7"/>
                  </a:lnTo>
                  <a:lnTo>
                    <a:pt x="31" y="11"/>
                  </a:lnTo>
                  <a:lnTo>
                    <a:pt x="31" y="15"/>
                  </a:lnTo>
                  <a:lnTo>
                    <a:pt x="27" y="15"/>
                  </a:lnTo>
                  <a:lnTo>
                    <a:pt x="23" y="17"/>
                  </a:lnTo>
                  <a:lnTo>
                    <a:pt x="19" y="17"/>
                  </a:lnTo>
                  <a:lnTo>
                    <a:pt x="16" y="18"/>
                  </a:lnTo>
                  <a:lnTo>
                    <a:pt x="12" y="19"/>
                  </a:lnTo>
                  <a:lnTo>
                    <a:pt x="8" y="20"/>
                  </a:lnTo>
                  <a:lnTo>
                    <a:pt x="5" y="21"/>
                  </a:lnTo>
                  <a:lnTo>
                    <a:pt x="1" y="22"/>
                  </a:lnTo>
                  <a:lnTo>
                    <a:pt x="1" y="18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75421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4" name="Freeform 207"/>
            <p:cNvSpPr>
              <a:spLocks/>
            </p:cNvSpPr>
            <p:nvPr/>
          </p:nvSpPr>
          <p:spPr bwMode="auto">
            <a:xfrm>
              <a:off x="3095" y="2481"/>
              <a:ext cx="28" cy="21"/>
            </a:xfrm>
            <a:custGeom>
              <a:avLst/>
              <a:gdLst>
                <a:gd name="T0" fmla="*/ 0 w 28"/>
                <a:gd name="T1" fmla="*/ 7 h 21"/>
                <a:gd name="T2" fmla="*/ 28 w 28"/>
                <a:gd name="T3" fmla="*/ 0 h 21"/>
                <a:gd name="T4" fmla="*/ 28 w 28"/>
                <a:gd name="T5" fmla="*/ 15 h 21"/>
                <a:gd name="T6" fmla="*/ 13 w 28"/>
                <a:gd name="T7" fmla="*/ 18 h 21"/>
                <a:gd name="T8" fmla="*/ 1 w 28"/>
                <a:gd name="T9" fmla="*/ 21 h 21"/>
                <a:gd name="T10" fmla="*/ 0 w 28"/>
                <a:gd name="T11" fmla="*/ 7 h 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"/>
                <a:gd name="T19" fmla="*/ 0 h 21"/>
                <a:gd name="T20" fmla="*/ 28 w 28"/>
                <a:gd name="T21" fmla="*/ 21 h 2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" h="21">
                  <a:moveTo>
                    <a:pt x="0" y="7"/>
                  </a:moveTo>
                  <a:lnTo>
                    <a:pt x="28" y="0"/>
                  </a:lnTo>
                  <a:lnTo>
                    <a:pt x="28" y="15"/>
                  </a:lnTo>
                  <a:lnTo>
                    <a:pt x="13" y="18"/>
                  </a:lnTo>
                  <a:lnTo>
                    <a:pt x="1" y="2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7C42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5" name="Freeform 208"/>
            <p:cNvSpPr>
              <a:spLocks/>
            </p:cNvSpPr>
            <p:nvPr/>
          </p:nvSpPr>
          <p:spPr bwMode="auto">
            <a:xfrm>
              <a:off x="3062" y="2276"/>
              <a:ext cx="42" cy="16"/>
            </a:xfrm>
            <a:custGeom>
              <a:avLst/>
              <a:gdLst>
                <a:gd name="T0" fmla="*/ 0 w 42"/>
                <a:gd name="T1" fmla="*/ 0 h 16"/>
                <a:gd name="T2" fmla="*/ 0 w 42"/>
                <a:gd name="T3" fmla="*/ 16 h 16"/>
                <a:gd name="T4" fmla="*/ 11 w 42"/>
                <a:gd name="T5" fmla="*/ 16 h 16"/>
                <a:gd name="T6" fmla="*/ 42 w 42"/>
                <a:gd name="T7" fmla="*/ 15 h 16"/>
                <a:gd name="T8" fmla="*/ 40 w 42"/>
                <a:gd name="T9" fmla="*/ 0 h 16"/>
                <a:gd name="T10" fmla="*/ 0 w 42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16"/>
                <a:gd name="T20" fmla="*/ 42 w 42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16">
                  <a:moveTo>
                    <a:pt x="0" y="0"/>
                  </a:moveTo>
                  <a:lnTo>
                    <a:pt x="0" y="16"/>
                  </a:lnTo>
                  <a:lnTo>
                    <a:pt x="11" y="16"/>
                  </a:lnTo>
                  <a:lnTo>
                    <a:pt x="42" y="15"/>
                  </a:lnTo>
                  <a:lnTo>
                    <a:pt x="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35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6" name="Freeform 209"/>
            <p:cNvSpPr>
              <a:spLocks/>
            </p:cNvSpPr>
            <p:nvPr/>
          </p:nvSpPr>
          <p:spPr bwMode="auto">
            <a:xfrm>
              <a:off x="3064" y="2276"/>
              <a:ext cx="40" cy="16"/>
            </a:xfrm>
            <a:custGeom>
              <a:avLst/>
              <a:gdLst>
                <a:gd name="T0" fmla="*/ 0 w 40"/>
                <a:gd name="T1" fmla="*/ 0 h 16"/>
                <a:gd name="T2" fmla="*/ 0 w 40"/>
                <a:gd name="T3" fmla="*/ 4 h 16"/>
                <a:gd name="T4" fmla="*/ 0 w 40"/>
                <a:gd name="T5" fmla="*/ 8 h 16"/>
                <a:gd name="T6" fmla="*/ 0 w 40"/>
                <a:gd name="T7" fmla="*/ 12 h 16"/>
                <a:gd name="T8" fmla="*/ 0 w 40"/>
                <a:gd name="T9" fmla="*/ 16 h 16"/>
                <a:gd name="T10" fmla="*/ 3 w 40"/>
                <a:gd name="T11" fmla="*/ 16 h 16"/>
                <a:gd name="T12" fmla="*/ 5 w 40"/>
                <a:gd name="T13" fmla="*/ 16 h 16"/>
                <a:gd name="T14" fmla="*/ 8 w 40"/>
                <a:gd name="T15" fmla="*/ 16 h 16"/>
                <a:gd name="T16" fmla="*/ 11 w 40"/>
                <a:gd name="T17" fmla="*/ 16 h 16"/>
                <a:gd name="T18" fmla="*/ 14 w 40"/>
                <a:gd name="T19" fmla="*/ 16 h 16"/>
                <a:gd name="T20" fmla="*/ 19 w 40"/>
                <a:gd name="T21" fmla="*/ 15 h 16"/>
                <a:gd name="T22" fmla="*/ 22 w 40"/>
                <a:gd name="T23" fmla="*/ 15 h 16"/>
                <a:gd name="T24" fmla="*/ 26 w 40"/>
                <a:gd name="T25" fmla="*/ 15 h 16"/>
                <a:gd name="T26" fmla="*/ 29 w 40"/>
                <a:gd name="T27" fmla="*/ 15 h 16"/>
                <a:gd name="T28" fmla="*/ 33 w 40"/>
                <a:gd name="T29" fmla="*/ 15 h 16"/>
                <a:gd name="T30" fmla="*/ 37 w 40"/>
                <a:gd name="T31" fmla="*/ 15 h 16"/>
                <a:gd name="T32" fmla="*/ 40 w 40"/>
                <a:gd name="T33" fmla="*/ 15 h 16"/>
                <a:gd name="T34" fmla="*/ 40 w 40"/>
                <a:gd name="T35" fmla="*/ 11 h 16"/>
                <a:gd name="T36" fmla="*/ 39 w 40"/>
                <a:gd name="T37" fmla="*/ 7 h 16"/>
                <a:gd name="T38" fmla="*/ 39 w 40"/>
                <a:gd name="T39" fmla="*/ 4 h 16"/>
                <a:gd name="T40" fmla="*/ 38 w 40"/>
                <a:gd name="T41" fmla="*/ 0 h 16"/>
                <a:gd name="T42" fmla="*/ 34 w 40"/>
                <a:gd name="T43" fmla="*/ 0 h 16"/>
                <a:gd name="T44" fmla="*/ 29 w 40"/>
                <a:gd name="T45" fmla="*/ 0 h 16"/>
                <a:gd name="T46" fmla="*/ 24 w 40"/>
                <a:gd name="T47" fmla="*/ 0 h 16"/>
                <a:gd name="T48" fmla="*/ 19 w 40"/>
                <a:gd name="T49" fmla="*/ 0 h 16"/>
                <a:gd name="T50" fmla="*/ 14 w 40"/>
                <a:gd name="T51" fmla="*/ 0 h 16"/>
                <a:gd name="T52" fmla="*/ 10 w 40"/>
                <a:gd name="T53" fmla="*/ 0 h 16"/>
                <a:gd name="T54" fmla="*/ 5 w 40"/>
                <a:gd name="T55" fmla="*/ 0 h 16"/>
                <a:gd name="T56" fmla="*/ 0 w 40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"/>
                <a:gd name="T88" fmla="*/ 0 h 16"/>
                <a:gd name="T89" fmla="*/ 40 w 40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3" y="16"/>
                  </a:lnTo>
                  <a:lnTo>
                    <a:pt x="5" y="16"/>
                  </a:lnTo>
                  <a:lnTo>
                    <a:pt x="8" y="16"/>
                  </a:lnTo>
                  <a:lnTo>
                    <a:pt x="11" y="16"/>
                  </a:lnTo>
                  <a:lnTo>
                    <a:pt x="14" y="16"/>
                  </a:lnTo>
                  <a:lnTo>
                    <a:pt x="19" y="15"/>
                  </a:lnTo>
                  <a:lnTo>
                    <a:pt x="22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33" y="15"/>
                  </a:lnTo>
                  <a:lnTo>
                    <a:pt x="37" y="15"/>
                  </a:lnTo>
                  <a:lnTo>
                    <a:pt x="40" y="15"/>
                  </a:lnTo>
                  <a:lnTo>
                    <a:pt x="40" y="11"/>
                  </a:lnTo>
                  <a:lnTo>
                    <a:pt x="39" y="7"/>
                  </a:lnTo>
                  <a:lnTo>
                    <a:pt x="39" y="4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35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7" name="Freeform 210"/>
            <p:cNvSpPr>
              <a:spLocks/>
            </p:cNvSpPr>
            <p:nvPr/>
          </p:nvSpPr>
          <p:spPr bwMode="auto">
            <a:xfrm>
              <a:off x="3066" y="2276"/>
              <a:ext cx="38" cy="16"/>
            </a:xfrm>
            <a:custGeom>
              <a:avLst/>
              <a:gdLst>
                <a:gd name="T0" fmla="*/ 0 w 38"/>
                <a:gd name="T1" fmla="*/ 0 h 16"/>
                <a:gd name="T2" fmla="*/ 0 w 38"/>
                <a:gd name="T3" fmla="*/ 4 h 16"/>
                <a:gd name="T4" fmla="*/ 0 w 38"/>
                <a:gd name="T5" fmla="*/ 8 h 16"/>
                <a:gd name="T6" fmla="*/ 0 w 38"/>
                <a:gd name="T7" fmla="*/ 12 h 16"/>
                <a:gd name="T8" fmla="*/ 0 w 38"/>
                <a:gd name="T9" fmla="*/ 16 h 16"/>
                <a:gd name="T10" fmla="*/ 3 w 38"/>
                <a:gd name="T11" fmla="*/ 16 h 16"/>
                <a:gd name="T12" fmla="*/ 6 w 38"/>
                <a:gd name="T13" fmla="*/ 16 h 16"/>
                <a:gd name="T14" fmla="*/ 8 w 38"/>
                <a:gd name="T15" fmla="*/ 16 h 16"/>
                <a:gd name="T16" fmla="*/ 11 w 38"/>
                <a:gd name="T17" fmla="*/ 16 h 16"/>
                <a:gd name="T18" fmla="*/ 14 w 38"/>
                <a:gd name="T19" fmla="*/ 16 h 16"/>
                <a:gd name="T20" fmla="*/ 18 w 38"/>
                <a:gd name="T21" fmla="*/ 15 h 16"/>
                <a:gd name="T22" fmla="*/ 21 w 38"/>
                <a:gd name="T23" fmla="*/ 15 h 16"/>
                <a:gd name="T24" fmla="*/ 25 w 38"/>
                <a:gd name="T25" fmla="*/ 15 h 16"/>
                <a:gd name="T26" fmla="*/ 28 w 38"/>
                <a:gd name="T27" fmla="*/ 15 h 16"/>
                <a:gd name="T28" fmla="*/ 32 w 38"/>
                <a:gd name="T29" fmla="*/ 15 h 16"/>
                <a:gd name="T30" fmla="*/ 35 w 38"/>
                <a:gd name="T31" fmla="*/ 15 h 16"/>
                <a:gd name="T32" fmla="*/ 38 w 38"/>
                <a:gd name="T33" fmla="*/ 15 h 16"/>
                <a:gd name="T34" fmla="*/ 38 w 38"/>
                <a:gd name="T35" fmla="*/ 11 h 16"/>
                <a:gd name="T36" fmla="*/ 37 w 38"/>
                <a:gd name="T37" fmla="*/ 7 h 16"/>
                <a:gd name="T38" fmla="*/ 37 w 38"/>
                <a:gd name="T39" fmla="*/ 4 h 16"/>
                <a:gd name="T40" fmla="*/ 36 w 38"/>
                <a:gd name="T41" fmla="*/ 0 h 16"/>
                <a:gd name="T42" fmla="*/ 32 w 38"/>
                <a:gd name="T43" fmla="*/ 0 h 16"/>
                <a:gd name="T44" fmla="*/ 27 w 38"/>
                <a:gd name="T45" fmla="*/ 0 h 16"/>
                <a:gd name="T46" fmla="*/ 23 w 38"/>
                <a:gd name="T47" fmla="*/ 0 h 16"/>
                <a:gd name="T48" fmla="*/ 18 w 38"/>
                <a:gd name="T49" fmla="*/ 0 h 16"/>
                <a:gd name="T50" fmla="*/ 14 w 38"/>
                <a:gd name="T51" fmla="*/ 0 h 16"/>
                <a:gd name="T52" fmla="*/ 10 w 38"/>
                <a:gd name="T53" fmla="*/ 0 h 16"/>
                <a:gd name="T54" fmla="*/ 5 w 38"/>
                <a:gd name="T55" fmla="*/ 0 h 16"/>
                <a:gd name="T56" fmla="*/ 0 w 38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8"/>
                <a:gd name="T88" fmla="*/ 0 h 16"/>
                <a:gd name="T89" fmla="*/ 38 w 38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8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3" y="16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11" y="16"/>
                  </a:lnTo>
                  <a:lnTo>
                    <a:pt x="14" y="16"/>
                  </a:lnTo>
                  <a:lnTo>
                    <a:pt x="18" y="15"/>
                  </a:lnTo>
                  <a:lnTo>
                    <a:pt x="21" y="15"/>
                  </a:lnTo>
                  <a:lnTo>
                    <a:pt x="25" y="15"/>
                  </a:lnTo>
                  <a:lnTo>
                    <a:pt x="28" y="15"/>
                  </a:lnTo>
                  <a:lnTo>
                    <a:pt x="32" y="15"/>
                  </a:lnTo>
                  <a:lnTo>
                    <a:pt x="35" y="15"/>
                  </a:lnTo>
                  <a:lnTo>
                    <a:pt x="38" y="15"/>
                  </a:lnTo>
                  <a:lnTo>
                    <a:pt x="38" y="11"/>
                  </a:lnTo>
                  <a:lnTo>
                    <a:pt x="37" y="7"/>
                  </a:lnTo>
                  <a:lnTo>
                    <a:pt x="37" y="4"/>
                  </a:lnTo>
                  <a:lnTo>
                    <a:pt x="36" y="0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8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8" name="Freeform 211"/>
            <p:cNvSpPr>
              <a:spLocks/>
            </p:cNvSpPr>
            <p:nvPr/>
          </p:nvSpPr>
          <p:spPr bwMode="auto">
            <a:xfrm>
              <a:off x="3069" y="2276"/>
              <a:ext cx="35" cy="16"/>
            </a:xfrm>
            <a:custGeom>
              <a:avLst/>
              <a:gdLst>
                <a:gd name="T0" fmla="*/ 0 w 35"/>
                <a:gd name="T1" fmla="*/ 0 h 16"/>
                <a:gd name="T2" fmla="*/ 0 w 35"/>
                <a:gd name="T3" fmla="*/ 4 h 16"/>
                <a:gd name="T4" fmla="*/ 0 w 35"/>
                <a:gd name="T5" fmla="*/ 8 h 16"/>
                <a:gd name="T6" fmla="*/ 0 w 35"/>
                <a:gd name="T7" fmla="*/ 12 h 16"/>
                <a:gd name="T8" fmla="*/ 0 w 35"/>
                <a:gd name="T9" fmla="*/ 16 h 16"/>
                <a:gd name="T10" fmla="*/ 3 w 35"/>
                <a:gd name="T11" fmla="*/ 16 h 16"/>
                <a:gd name="T12" fmla="*/ 5 w 35"/>
                <a:gd name="T13" fmla="*/ 16 h 16"/>
                <a:gd name="T14" fmla="*/ 7 w 35"/>
                <a:gd name="T15" fmla="*/ 16 h 16"/>
                <a:gd name="T16" fmla="*/ 9 w 35"/>
                <a:gd name="T17" fmla="*/ 16 h 16"/>
                <a:gd name="T18" fmla="*/ 13 w 35"/>
                <a:gd name="T19" fmla="*/ 16 h 16"/>
                <a:gd name="T20" fmla="*/ 16 w 35"/>
                <a:gd name="T21" fmla="*/ 15 h 16"/>
                <a:gd name="T22" fmla="*/ 19 w 35"/>
                <a:gd name="T23" fmla="*/ 15 h 16"/>
                <a:gd name="T24" fmla="*/ 23 w 35"/>
                <a:gd name="T25" fmla="*/ 15 h 16"/>
                <a:gd name="T26" fmla="*/ 26 w 35"/>
                <a:gd name="T27" fmla="*/ 15 h 16"/>
                <a:gd name="T28" fmla="*/ 29 w 35"/>
                <a:gd name="T29" fmla="*/ 15 h 16"/>
                <a:gd name="T30" fmla="*/ 32 w 35"/>
                <a:gd name="T31" fmla="*/ 15 h 16"/>
                <a:gd name="T32" fmla="*/ 35 w 35"/>
                <a:gd name="T33" fmla="*/ 15 h 16"/>
                <a:gd name="T34" fmla="*/ 35 w 35"/>
                <a:gd name="T35" fmla="*/ 11 h 16"/>
                <a:gd name="T36" fmla="*/ 34 w 35"/>
                <a:gd name="T37" fmla="*/ 7 h 16"/>
                <a:gd name="T38" fmla="*/ 34 w 35"/>
                <a:gd name="T39" fmla="*/ 4 h 16"/>
                <a:gd name="T40" fmla="*/ 33 w 35"/>
                <a:gd name="T41" fmla="*/ 0 h 16"/>
                <a:gd name="T42" fmla="*/ 29 w 35"/>
                <a:gd name="T43" fmla="*/ 0 h 16"/>
                <a:gd name="T44" fmla="*/ 25 w 35"/>
                <a:gd name="T45" fmla="*/ 0 h 16"/>
                <a:gd name="T46" fmla="*/ 21 w 35"/>
                <a:gd name="T47" fmla="*/ 0 h 16"/>
                <a:gd name="T48" fmla="*/ 17 w 35"/>
                <a:gd name="T49" fmla="*/ 0 h 16"/>
                <a:gd name="T50" fmla="*/ 13 w 35"/>
                <a:gd name="T51" fmla="*/ 0 h 16"/>
                <a:gd name="T52" fmla="*/ 9 w 35"/>
                <a:gd name="T53" fmla="*/ 0 h 16"/>
                <a:gd name="T54" fmla="*/ 4 w 35"/>
                <a:gd name="T55" fmla="*/ 0 h 16"/>
                <a:gd name="T56" fmla="*/ 0 w 35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5"/>
                <a:gd name="T88" fmla="*/ 0 h 16"/>
                <a:gd name="T89" fmla="*/ 35 w 35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5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3" y="16"/>
                  </a:lnTo>
                  <a:lnTo>
                    <a:pt x="5" y="16"/>
                  </a:lnTo>
                  <a:lnTo>
                    <a:pt x="7" y="16"/>
                  </a:lnTo>
                  <a:lnTo>
                    <a:pt x="9" y="16"/>
                  </a:lnTo>
                  <a:lnTo>
                    <a:pt x="13" y="16"/>
                  </a:lnTo>
                  <a:lnTo>
                    <a:pt x="16" y="15"/>
                  </a:lnTo>
                  <a:lnTo>
                    <a:pt x="19" y="15"/>
                  </a:lnTo>
                  <a:lnTo>
                    <a:pt x="23" y="15"/>
                  </a:lnTo>
                  <a:lnTo>
                    <a:pt x="26" y="15"/>
                  </a:lnTo>
                  <a:lnTo>
                    <a:pt x="29" y="15"/>
                  </a:lnTo>
                  <a:lnTo>
                    <a:pt x="32" y="15"/>
                  </a:lnTo>
                  <a:lnTo>
                    <a:pt x="35" y="15"/>
                  </a:lnTo>
                  <a:lnTo>
                    <a:pt x="35" y="11"/>
                  </a:lnTo>
                  <a:lnTo>
                    <a:pt x="34" y="7"/>
                  </a:lnTo>
                  <a:lnTo>
                    <a:pt x="34" y="4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7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49" name="Freeform 212"/>
            <p:cNvSpPr>
              <a:spLocks/>
            </p:cNvSpPr>
            <p:nvPr/>
          </p:nvSpPr>
          <p:spPr bwMode="auto">
            <a:xfrm>
              <a:off x="3072" y="2276"/>
              <a:ext cx="32" cy="16"/>
            </a:xfrm>
            <a:custGeom>
              <a:avLst/>
              <a:gdLst>
                <a:gd name="T0" fmla="*/ 0 w 32"/>
                <a:gd name="T1" fmla="*/ 0 h 16"/>
                <a:gd name="T2" fmla="*/ 0 w 32"/>
                <a:gd name="T3" fmla="*/ 4 h 16"/>
                <a:gd name="T4" fmla="*/ 0 w 32"/>
                <a:gd name="T5" fmla="*/ 8 h 16"/>
                <a:gd name="T6" fmla="*/ 0 w 32"/>
                <a:gd name="T7" fmla="*/ 12 h 16"/>
                <a:gd name="T8" fmla="*/ 0 w 32"/>
                <a:gd name="T9" fmla="*/ 16 h 16"/>
                <a:gd name="T10" fmla="*/ 2 w 32"/>
                <a:gd name="T11" fmla="*/ 16 h 16"/>
                <a:gd name="T12" fmla="*/ 4 w 32"/>
                <a:gd name="T13" fmla="*/ 16 h 16"/>
                <a:gd name="T14" fmla="*/ 6 w 32"/>
                <a:gd name="T15" fmla="*/ 16 h 16"/>
                <a:gd name="T16" fmla="*/ 9 w 32"/>
                <a:gd name="T17" fmla="*/ 16 h 16"/>
                <a:gd name="T18" fmla="*/ 12 w 32"/>
                <a:gd name="T19" fmla="*/ 16 h 16"/>
                <a:gd name="T20" fmla="*/ 15 w 32"/>
                <a:gd name="T21" fmla="*/ 15 h 16"/>
                <a:gd name="T22" fmla="*/ 17 w 32"/>
                <a:gd name="T23" fmla="*/ 15 h 16"/>
                <a:gd name="T24" fmla="*/ 21 w 32"/>
                <a:gd name="T25" fmla="*/ 15 h 16"/>
                <a:gd name="T26" fmla="*/ 24 w 32"/>
                <a:gd name="T27" fmla="*/ 15 h 16"/>
                <a:gd name="T28" fmla="*/ 27 w 32"/>
                <a:gd name="T29" fmla="*/ 15 h 16"/>
                <a:gd name="T30" fmla="*/ 30 w 32"/>
                <a:gd name="T31" fmla="*/ 15 h 16"/>
                <a:gd name="T32" fmla="*/ 32 w 32"/>
                <a:gd name="T33" fmla="*/ 15 h 16"/>
                <a:gd name="T34" fmla="*/ 32 w 32"/>
                <a:gd name="T35" fmla="*/ 11 h 16"/>
                <a:gd name="T36" fmla="*/ 31 w 32"/>
                <a:gd name="T37" fmla="*/ 7 h 16"/>
                <a:gd name="T38" fmla="*/ 31 w 32"/>
                <a:gd name="T39" fmla="*/ 4 h 16"/>
                <a:gd name="T40" fmla="*/ 30 w 32"/>
                <a:gd name="T41" fmla="*/ 0 h 16"/>
                <a:gd name="T42" fmla="*/ 27 w 32"/>
                <a:gd name="T43" fmla="*/ 0 h 16"/>
                <a:gd name="T44" fmla="*/ 23 w 32"/>
                <a:gd name="T45" fmla="*/ 0 h 16"/>
                <a:gd name="T46" fmla="*/ 19 w 32"/>
                <a:gd name="T47" fmla="*/ 0 h 16"/>
                <a:gd name="T48" fmla="*/ 15 w 32"/>
                <a:gd name="T49" fmla="*/ 0 h 16"/>
                <a:gd name="T50" fmla="*/ 11 w 32"/>
                <a:gd name="T51" fmla="*/ 0 h 16"/>
                <a:gd name="T52" fmla="*/ 7 w 32"/>
                <a:gd name="T53" fmla="*/ 0 h 16"/>
                <a:gd name="T54" fmla="*/ 4 w 32"/>
                <a:gd name="T55" fmla="*/ 0 h 16"/>
                <a:gd name="T56" fmla="*/ 0 w 32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2"/>
                <a:gd name="T88" fmla="*/ 0 h 16"/>
                <a:gd name="T89" fmla="*/ 32 w 32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2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9" y="16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7" y="15"/>
                  </a:lnTo>
                  <a:lnTo>
                    <a:pt x="21" y="15"/>
                  </a:lnTo>
                  <a:lnTo>
                    <a:pt x="24" y="15"/>
                  </a:lnTo>
                  <a:lnTo>
                    <a:pt x="27" y="15"/>
                  </a:lnTo>
                  <a:lnTo>
                    <a:pt x="30" y="15"/>
                  </a:lnTo>
                  <a:lnTo>
                    <a:pt x="32" y="15"/>
                  </a:lnTo>
                  <a:lnTo>
                    <a:pt x="32" y="11"/>
                  </a:lnTo>
                  <a:lnTo>
                    <a:pt x="31" y="7"/>
                  </a:lnTo>
                  <a:lnTo>
                    <a:pt x="31" y="4"/>
                  </a:lnTo>
                  <a:lnTo>
                    <a:pt x="30" y="0"/>
                  </a:lnTo>
                  <a:lnTo>
                    <a:pt x="27" y="0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3A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50" name="Freeform 213"/>
            <p:cNvSpPr>
              <a:spLocks/>
            </p:cNvSpPr>
            <p:nvPr/>
          </p:nvSpPr>
          <p:spPr bwMode="auto">
            <a:xfrm>
              <a:off x="3074" y="2276"/>
              <a:ext cx="30" cy="16"/>
            </a:xfrm>
            <a:custGeom>
              <a:avLst/>
              <a:gdLst>
                <a:gd name="T0" fmla="*/ 0 w 30"/>
                <a:gd name="T1" fmla="*/ 0 h 16"/>
                <a:gd name="T2" fmla="*/ 0 w 30"/>
                <a:gd name="T3" fmla="*/ 4 h 16"/>
                <a:gd name="T4" fmla="*/ 0 w 30"/>
                <a:gd name="T5" fmla="*/ 8 h 16"/>
                <a:gd name="T6" fmla="*/ 0 w 30"/>
                <a:gd name="T7" fmla="*/ 12 h 16"/>
                <a:gd name="T8" fmla="*/ 0 w 30"/>
                <a:gd name="T9" fmla="*/ 16 h 16"/>
                <a:gd name="T10" fmla="*/ 2 w 30"/>
                <a:gd name="T11" fmla="*/ 16 h 16"/>
                <a:gd name="T12" fmla="*/ 4 w 30"/>
                <a:gd name="T13" fmla="*/ 16 h 16"/>
                <a:gd name="T14" fmla="*/ 7 w 30"/>
                <a:gd name="T15" fmla="*/ 16 h 16"/>
                <a:gd name="T16" fmla="*/ 9 w 30"/>
                <a:gd name="T17" fmla="*/ 16 h 16"/>
                <a:gd name="T18" fmla="*/ 11 w 30"/>
                <a:gd name="T19" fmla="*/ 16 h 16"/>
                <a:gd name="T20" fmla="*/ 14 w 30"/>
                <a:gd name="T21" fmla="*/ 15 h 16"/>
                <a:gd name="T22" fmla="*/ 17 w 30"/>
                <a:gd name="T23" fmla="*/ 15 h 16"/>
                <a:gd name="T24" fmla="*/ 19 w 30"/>
                <a:gd name="T25" fmla="*/ 15 h 16"/>
                <a:gd name="T26" fmla="*/ 22 w 30"/>
                <a:gd name="T27" fmla="*/ 15 h 16"/>
                <a:gd name="T28" fmla="*/ 25 w 30"/>
                <a:gd name="T29" fmla="*/ 15 h 16"/>
                <a:gd name="T30" fmla="*/ 28 w 30"/>
                <a:gd name="T31" fmla="*/ 15 h 16"/>
                <a:gd name="T32" fmla="*/ 30 w 30"/>
                <a:gd name="T33" fmla="*/ 15 h 16"/>
                <a:gd name="T34" fmla="*/ 30 w 30"/>
                <a:gd name="T35" fmla="*/ 11 h 16"/>
                <a:gd name="T36" fmla="*/ 29 w 30"/>
                <a:gd name="T37" fmla="*/ 7 h 16"/>
                <a:gd name="T38" fmla="*/ 29 w 30"/>
                <a:gd name="T39" fmla="*/ 4 h 16"/>
                <a:gd name="T40" fmla="*/ 28 w 30"/>
                <a:gd name="T41" fmla="*/ 0 h 16"/>
                <a:gd name="T42" fmla="*/ 25 w 30"/>
                <a:gd name="T43" fmla="*/ 0 h 16"/>
                <a:gd name="T44" fmla="*/ 21 w 30"/>
                <a:gd name="T45" fmla="*/ 0 h 16"/>
                <a:gd name="T46" fmla="*/ 18 w 30"/>
                <a:gd name="T47" fmla="*/ 0 h 16"/>
                <a:gd name="T48" fmla="*/ 14 w 30"/>
                <a:gd name="T49" fmla="*/ 0 h 16"/>
                <a:gd name="T50" fmla="*/ 11 w 30"/>
                <a:gd name="T51" fmla="*/ 0 h 16"/>
                <a:gd name="T52" fmla="*/ 7 w 30"/>
                <a:gd name="T53" fmla="*/ 0 h 16"/>
                <a:gd name="T54" fmla="*/ 3 w 30"/>
                <a:gd name="T55" fmla="*/ 0 h 16"/>
                <a:gd name="T56" fmla="*/ 0 w 30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16"/>
                <a:gd name="T89" fmla="*/ 30 w 30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4" y="16"/>
                  </a:lnTo>
                  <a:lnTo>
                    <a:pt x="7" y="16"/>
                  </a:lnTo>
                  <a:lnTo>
                    <a:pt x="9" y="16"/>
                  </a:lnTo>
                  <a:lnTo>
                    <a:pt x="11" y="16"/>
                  </a:lnTo>
                  <a:lnTo>
                    <a:pt x="14" y="15"/>
                  </a:lnTo>
                  <a:lnTo>
                    <a:pt x="17" y="15"/>
                  </a:lnTo>
                  <a:lnTo>
                    <a:pt x="19" y="15"/>
                  </a:lnTo>
                  <a:lnTo>
                    <a:pt x="22" y="15"/>
                  </a:lnTo>
                  <a:lnTo>
                    <a:pt x="25" y="15"/>
                  </a:lnTo>
                  <a:lnTo>
                    <a:pt x="28" y="15"/>
                  </a:lnTo>
                  <a:lnTo>
                    <a:pt x="30" y="15"/>
                  </a:lnTo>
                  <a:lnTo>
                    <a:pt x="30" y="11"/>
                  </a:lnTo>
                  <a:lnTo>
                    <a:pt x="29" y="7"/>
                  </a:lnTo>
                  <a:lnTo>
                    <a:pt x="29" y="4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3A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4551" name="Freeform 214"/>
            <p:cNvSpPr>
              <a:spLocks/>
            </p:cNvSpPr>
            <p:nvPr/>
          </p:nvSpPr>
          <p:spPr bwMode="auto">
            <a:xfrm>
              <a:off x="3077" y="2276"/>
              <a:ext cx="27" cy="16"/>
            </a:xfrm>
            <a:custGeom>
              <a:avLst/>
              <a:gdLst>
                <a:gd name="T0" fmla="*/ 0 w 27"/>
                <a:gd name="T1" fmla="*/ 0 h 16"/>
                <a:gd name="T2" fmla="*/ 0 w 27"/>
                <a:gd name="T3" fmla="*/ 4 h 16"/>
                <a:gd name="T4" fmla="*/ 0 w 27"/>
                <a:gd name="T5" fmla="*/ 8 h 16"/>
                <a:gd name="T6" fmla="*/ 0 w 27"/>
                <a:gd name="T7" fmla="*/ 12 h 16"/>
                <a:gd name="T8" fmla="*/ 0 w 27"/>
                <a:gd name="T9" fmla="*/ 16 h 16"/>
                <a:gd name="T10" fmla="*/ 1 w 27"/>
                <a:gd name="T11" fmla="*/ 16 h 16"/>
                <a:gd name="T12" fmla="*/ 4 w 27"/>
                <a:gd name="T13" fmla="*/ 16 h 16"/>
                <a:gd name="T14" fmla="*/ 6 w 27"/>
                <a:gd name="T15" fmla="*/ 16 h 16"/>
                <a:gd name="T16" fmla="*/ 8 w 27"/>
                <a:gd name="T17" fmla="*/ 16 h 16"/>
                <a:gd name="T18" fmla="*/ 10 w 27"/>
                <a:gd name="T19" fmla="*/ 16 h 16"/>
                <a:gd name="T20" fmla="*/ 12 w 27"/>
                <a:gd name="T21" fmla="*/ 15 h 16"/>
                <a:gd name="T22" fmla="*/ 15 w 27"/>
                <a:gd name="T23" fmla="*/ 15 h 16"/>
                <a:gd name="T24" fmla="*/ 18 w 27"/>
                <a:gd name="T25" fmla="*/ 15 h 16"/>
                <a:gd name="T26" fmla="*/ 20 w 27"/>
                <a:gd name="T27" fmla="*/ 15 h 16"/>
                <a:gd name="T28" fmla="*/ 22 w 27"/>
                <a:gd name="T29" fmla="*/ 15 h 16"/>
                <a:gd name="T30" fmla="*/ 25 w 27"/>
                <a:gd name="T31" fmla="*/ 15 h 16"/>
                <a:gd name="T32" fmla="*/ 27 w 27"/>
                <a:gd name="T33" fmla="*/ 15 h 16"/>
                <a:gd name="T34" fmla="*/ 27 w 27"/>
                <a:gd name="T35" fmla="*/ 11 h 16"/>
                <a:gd name="T36" fmla="*/ 26 w 27"/>
                <a:gd name="T37" fmla="*/ 7 h 16"/>
                <a:gd name="T38" fmla="*/ 26 w 27"/>
                <a:gd name="T39" fmla="*/ 4 h 16"/>
                <a:gd name="T40" fmla="*/ 25 w 27"/>
                <a:gd name="T41" fmla="*/ 0 h 16"/>
                <a:gd name="T42" fmla="*/ 22 w 27"/>
                <a:gd name="T43" fmla="*/ 0 h 16"/>
                <a:gd name="T44" fmla="*/ 19 w 27"/>
                <a:gd name="T45" fmla="*/ 0 h 16"/>
                <a:gd name="T46" fmla="*/ 15 w 27"/>
                <a:gd name="T47" fmla="*/ 0 h 16"/>
                <a:gd name="T48" fmla="*/ 12 w 27"/>
                <a:gd name="T49" fmla="*/ 0 h 16"/>
                <a:gd name="T50" fmla="*/ 9 w 27"/>
                <a:gd name="T51" fmla="*/ 0 h 16"/>
                <a:gd name="T52" fmla="*/ 6 w 27"/>
                <a:gd name="T53" fmla="*/ 0 h 16"/>
                <a:gd name="T54" fmla="*/ 3 w 27"/>
                <a:gd name="T55" fmla="*/ 0 h 16"/>
                <a:gd name="T56" fmla="*/ 0 w 27"/>
                <a:gd name="T57" fmla="*/ 0 h 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7"/>
                <a:gd name="T88" fmla="*/ 0 h 16"/>
                <a:gd name="T89" fmla="*/ 27 w 27"/>
                <a:gd name="T90" fmla="*/ 16 h 1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7" h="16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10" y="16"/>
                  </a:lnTo>
                  <a:lnTo>
                    <a:pt x="12" y="15"/>
                  </a:lnTo>
                  <a:lnTo>
                    <a:pt x="15" y="15"/>
                  </a:lnTo>
                  <a:lnTo>
                    <a:pt x="18" y="15"/>
                  </a:lnTo>
                  <a:lnTo>
                    <a:pt x="20" y="15"/>
                  </a:lnTo>
                  <a:lnTo>
                    <a:pt x="22" y="15"/>
                  </a:lnTo>
                  <a:lnTo>
                    <a:pt x="25" y="15"/>
                  </a:lnTo>
                  <a:lnTo>
                    <a:pt x="27" y="15"/>
                  </a:lnTo>
                  <a:lnTo>
                    <a:pt x="27" y="11"/>
                  </a:lnTo>
                  <a:lnTo>
                    <a:pt x="26" y="7"/>
                  </a:lnTo>
                  <a:lnTo>
                    <a:pt x="26" y="4"/>
                  </a:lnTo>
                  <a:lnTo>
                    <a:pt x="25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3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sp>
        <p:nvSpPr>
          <p:cNvPr id="239" name="Right Arrow 238"/>
          <p:cNvSpPr/>
          <p:nvPr/>
        </p:nvSpPr>
        <p:spPr bwMode="auto">
          <a:xfrm>
            <a:off x="7239008" y="4286256"/>
            <a:ext cx="2928958" cy="428628"/>
          </a:xfrm>
          <a:prstGeom prst="rightArrow">
            <a:avLst>
              <a:gd name="adj1" fmla="val 10702"/>
              <a:gd name="adj2" fmla="val 86491"/>
            </a:avLst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6200000" scaled="0"/>
          </a:grad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7239008" y="3571876"/>
            <a:ext cx="2286016" cy="785818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r>
              <a:rPr lang="el-GR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16200000" scaled="0"/>
                </a:gra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egoe Print" pitchFamily="2" charset="0"/>
              </a:rPr>
              <a:t>ΚΙΝΗΣΗ</a:t>
            </a:r>
          </a:p>
        </p:txBody>
      </p:sp>
      <p:sp>
        <p:nvSpPr>
          <p:cNvPr id="241" name="Right Arrow 240"/>
          <p:cNvSpPr/>
          <p:nvPr/>
        </p:nvSpPr>
        <p:spPr bwMode="auto">
          <a:xfrm flipH="1">
            <a:off x="2095472" y="5429264"/>
            <a:ext cx="4000528" cy="428628"/>
          </a:xfrm>
          <a:prstGeom prst="rightArrow">
            <a:avLst>
              <a:gd name="adj1" fmla="val 10702"/>
              <a:gd name="adj2" fmla="val 86491"/>
            </a:avLst>
          </a:prstGeom>
          <a:blipFill>
            <a:blip r:embed="rId5"/>
            <a:tile tx="0" ty="0" sx="100000" sy="100000" flip="none" algn="tl"/>
          </a:blipFill>
          <a:ln>
            <a:headEnd type="none" w="sm" len="sm"/>
            <a:tailEnd type="none" w="sm" len="sm"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2881290" y="4714884"/>
            <a:ext cx="2286016" cy="785818"/>
          </a:xfrm>
          <a:prstGeom prst="rect">
            <a:avLst/>
          </a:prstGeom>
          <a:noFill/>
          <a:ln w="12700" cap="sq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r>
              <a:rPr lang="el-GR" sz="4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blipFill>
                  <a:blip r:embed="rId5"/>
                  <a:tile tx="0" ty="0" sx="100000" sy="100000" flip="none" algn="tl"/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Segoe Print" pitchFamily="2" charset="0"/>
              </a:rPr>
              <a:t>ΤΡΙΒΗ</a:t>
            </a:r>
          </a:p>
        </p:txBody>
      </p:sp>
    </p:spTree>
    <p:extLst>
      <p:ext uri="{BB962C8B-B14F-4D97-AF65-F5344CB8AC3E}">
        <p14:creationId xmlns:p14="http://schemas.microsoft.com/office/powerpoint/2010/main" val="417861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17726 0.00324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00" y="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6 -0.00325 L 0.1757 -0.00834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05" name="Group 13"/>
          <p:cNvGrpSpPr>
            <a:grpSpLocks/>
          </p:cNvGrpSpPr>
          <p:nvPr/>
        </p:nvGrpSpPr>
        <p:grpSpPr bwMode="auto">
          <a:xfrm>
            <a:off x="2895600" y="1828800"/>
            <a:ext cx="7086600" cy="3429000"/>
            <a:chOff x="960" y="1632"/>
            <a:chExt cx="4464" cy="2160"/>
          </a:xfrm>
        </p:grpSpPr>
        <p:graphicFrame>
          <p:nvGraphicFramePr>
            <p:cNvPr id="33801" name="Object 9"/>
            <p:cNvGraphicFramePr>
              <a:graphicFrameLocks noChangeAspect="1"/>
            </p:cNvGraphicFramePr>
            <p:nvPr/>
          </p:nvGraphicFramePr>
          <p:xfrm>
            <a:off x="3072" y="1632"/>
            <a:ext cx="568" cy="9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8" name="Equation" r:id="rId4" imgW="126720" imgH="215640" progId="Equation.DSMT4">
                    <p:embed/>
                  </p:oleObj>
                </mc:Choice>
                <mc:Fallback>
                  <p:oleObj name="Equation" r:id="rId4" imgW="126720" imgH="215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1632"/>
                          <a:ext cx="568" cy="9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804" name="Group 12"/>
            <p:cNvGrpSpPr>
              <a:grpSpLocks/>
            </p:cNvGrpSpPr>
            <p:nvPr/>
          </p:nvGrpSpPr>
          <p:grpSpPr bwMode="auto">
            <a:xfrm>
              <a:off x="960" y="2160"/>
              <a:ext cx="4464" cy="1632"/>
              <a:chOff x="912" y="1776"/>
              <a:chExt cx="4464" cy="1632"/>
            </a:xfrm>
          </p:grpSpPr>
          <p:sp>
            <p:nvSpPr>
              <p:cNvPr id="33798" name="Rectangle 6"/>
              <p:cNvSpPr>
                <a:spLocks noChangeArrowheads="1"/>
              </p:cNvSpPr>
              <p:nvPr/>
            </p:nvSpPr>
            <p:spPr bwMode="auto">
              <a:xfrm>
                <a:off x="912" y="2928"/>
                <a:ext cx="4464" cy="48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/>
            </p:nvSpPr>
            <p:spPr bwMode="auto">
              <a:xfrm>
                <a:off x="2016" y="2304"/>
                <a:ext cx="1536" cy="624"/>
              </a:xfrm>
              <a:prstGeom prst="rect">
                <a:avLst/>
              </a:prstGeom>
              <a:solidFill>
                <a:srgbClr val="D60093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3800" name="Line 8"/>
              <p:cNvSpPr>
                <a:spLocks noChangeShapeType="1"/>
              </p:cNvSpPr>
              <p:nvPr/>
            </p:nvSpPr>
            <p:spPr bwMode="auto">
              <a:xfrm>
                <a:off x="2784" y="2160"/>
                <a:ext cx="110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l-GR"/>
              </a:p>
            </p:txBody>
          </p:sp>
          <p:sp>
            <p:nvSpPr>
              <p:cNvPr id="33802" name="Line 10"/>
              <p:cNvSpPr>
                <a:spLocks noChangeShapeType="1"/>
              </p:cNvSpPr>
              <p:nvPr/>
            </p:nvSpPr>
            <p:spPr bwMode="auto">
              <a:xfrm flipH="1">
                <a:off x="1200" y="2928"/>
                <a:ext cx="864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l-GR"/>
              </a:p>
            </p:txBody>
          </p:sp>
          <p:graphicFrame>
            <p:nvGraphicFramePr>
              <p:cNvPr id="33803" name="Object 11"/>
              <p:cNvGraphicFramePr>
                <a:graphicFrameLocks noChangeAspect="1"/>
              </p:cNvGraphicFramePr>
              <p:nvPr/>
            </p:nvGraphicFramePr>
            <p:xfrm>
              <a:off x="1104" y="1776"/>
              <a:ext cx="760" cy="11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99" name="Equation" r:id="rId6" imgW="139680" imgH="203040" progId="Equation.DSMT4">
                      <p:embed/>
                    </p:oleObj>
                  </mc:Choice>
                  <mc:Fallback>
                    <p:oleObj name="Equation" r:id="rId6" imgW="13968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04" y="1776"/>
                            <a:ext cx="760" cy="110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2807368" y="1022003"/>
            <a:ext cx="6400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είναι πάντοτε αντίθετη της ταχύτητας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Ευθεία γραμμή σύνδεσης 2"/>
          <p:cNvCxnSpPr/>
          <p:nvPr/>
        </p:nvCxnSpPr>
        <p:spPr>
          <a:xfrm>
            <a:off x="8694821" y="2895600"/>
            <a:ext cx="2125579" cy="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Ορθογώνιο 3"/>
          <p:cNvSpPr/>
          <p:nvPr/>
        </p:nvSpPr>
        <p:spPr>
          <a:xfrm>
            <a:off x="9424737" y="2667000"/>
            <a:ext cx="625642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Ευθύγραμμο βέλος σύνδεσης 5"/>
          <p:cNvCxnSpPr>
            <a:stCxn id="4" idx="1"/>
          </p:cNvCxnSpPr>
          <p:nvPr/>
        </p:nvCxnSpPr>
        <p:spPr>
          <a:xfrm flipH="1" flipV="1">
            <a:off x="8911389" y="2775284"/>
            <a:ext cx="513348" cy="6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726658" y="259476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</a:t>
            </a:r>
            <a:endParaRPr lang="el-GR" dirty="0"/>
          </a:p>
        </p:txBody>
      </p:sp>
      <p:cxnSp>
        <p:nvCxnSpPr>
          <p:cNvPr id="9" name="Ευθύγραμμο βέλος σύνδεσης 8"/>
          <p:cNvCxnSpPr/>
          <p:nvPr/>
        </p:nvCxnSpPr>
        <p:spPr>
          <a:xfrm>
            <a:off x="9982200" y="2446421"/>
            <a:ext cx="725905" cy="16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665550" y="228561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5734475"/>
      </p:ext>
    </p:extLst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28028" y="506740"/>
            <a:ext cx="5791200" cy="762000"/>
          </a:xfrm>
        </p:spPr>
        <p:txBody>
          <a:bodyPr>
            <a:normAutofit/>
          </a:bodyPr>
          <a:lstStyle/>
          <a:p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οφείλεται η τριβή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88168" y="1268740"/>
            <a:ext cx="903170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Όσο λείες και αν φαίνονται δύο επιφάνειες παρουσιάζουν </a:t>
            </a: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εξοχές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εσοχές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(ανωμαλίες ). Επομένως όταν οι επιφάνειες των δύο σωμάτων βρίσκονται σε επαφή, οι εξοχές της μιας επιφάνειας  εισχωρούν στις εσοχές της άλλης και αντίστροφα, επομένως εμποδίζεται η κίνηση.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>
            <a:off x="3581400" y="3733800"/>
            <a:ext cx="3221038" cy="1017588"/>
          </a:xfrm>
          <a:custGeom>
            <a:avLst/>
            <a:gdLst>
              <a:gd name="T0" fmla="*/ 39 w 2029"/>
              <a:gd name="T1" fmla="*/ 584 h 641"/>
              <a:gd name="T2" fmla="*/ 135 w 2029"/>
              <a:gd name="T3" fmla="*/ 548 h 641"/>
              <a:gd name="T4" fmla="*/ 207 w 2029"/>
              <a:gd name="T5" fmla="*/ 524 h 641"/>
              <a:gd name="T6" fmla="*/ 279 w 2029"/>
              <a:gd name="T7" fmla="*/ 548 h 641"/>
              <a:gd name="T8" fmla="*/ 339 w 2029"/>
              <a:gd name="T9" fmla="*/ 608 h 641"/>
              <a:gd name="T10" fmla="*/ 411 w 2029"/>
              <a:gd name="T11" fmla="*/ 584 h 641"/>
              <a:gd name="T12" fmla="*/ 447 w 2029"/>
              <a:gd name="T13" fmla="*/ 560 h 641"/>
              <a:gd name="T14" fmla="*/ 543 w 2029"/>
              <a:gd name="T15" fmla="*/ 536 h 641"/>
              <a:gd name="T16" fmla="*/ 591 w 2029"/>
              <a:gd name="T17" fmla="*/ 524 h 641"/>
              <a:gd name="T18" fmla="*/ 639 w 2029"/>
              <a:gd name="T19" fmla="*/ 512 h 641"/>
              <a:gd name="T20" fmla="*/ 795 w 2029"/>
              <a:gd name="T21" fmla="*/ 608 h 641"/>
              <a:gd name="T22" fmla="*/ 915 w 2029"/>
              <a:gd name="T23" fmla="*/ 572 h 641"/>
              <a:gd name="T24" fmla="*/ 951 w 2029"/>
              <a:gd name="T25" fmla="*/ 560 h 641"/>
              <a:gd name="T26" fmla="*/ 987 w 2029"/>
              <a:gd name="T27" fmla="*/ 548 h 641"/>
              <a:gd name="T28" fmla="*/ 1071 w 2029"/>
              <a:gd name="T29" fmla="*/ 572 h 641"/>
              <a:gd name="T30" fmla="*/ 1179 w 2029"/>
              <a:gd name="T31" fmla="*/ 632 h 641"/>
              <a:gd name="T32" fmla="*/ 1287 w 2029"/>
              <a:gd name="T33" fmla="*/ 584 h 641"/>
              <a:gd name="T34" fmla="*/ 1443 w 2029"/>
              <a:gd name="T35" fmla="*/ 596 h 641"/>
              <a:gd name="T36" fmla="*/ 1515 w 2029"/>
              <a:gd name="T37" fmla="*/ 620 h 641"/>
              <a:gd name="T38" fmla="*/ 1551 w 2029"/>
              <a:gd name="T39" fmla="*/ 632 h 641"/>
              <a:gd name="T40" fmla="*/ 1587 w 2029"/>
              <a:gd name="T41" fmla="*/ 608 h 641"/>
              <a:gd name="T42" fmla="*/ 1659 w 2029"/>
              <a:gd name="T43" fmla="*/ 632 h 641"/>
              <a:gd name="T44" fmla="*/ 1911 w 2029"/>
              <a:gd name="T45" fmla="*/ 596 h 641"/>
              <a:gd name="T46" fmla="*/ 1923 w 2029"/>
              <a:gd name="T47" fmla="*/ 560 h 641"/>
              <a:gd name="T48" fmla="*/ 1455 w 2029"/>
              <a:gd name="T49" fmla="*/ 164 h 641"/>
              <a:gd name="T50" fmla="*/ 507 w 2029"/>
              <a:gd name="T51" fmla="*/ 212 h 641"/>
              <a:gd name="T52" fmla="*/ 27 w 2029"/>
              <a:gd name="T53" fmla="*/ 260 h 641"/>
              <a:gd name="T54" fmla="*/ 39 w 2029"/>
              <a:gd name="T55" fmla="*/ 584 h 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029" h="641">
                <a:moveTo>
                  <a:pt x="39" y="584"/>
                </a:moveTo>
                <a:cubicBezTo>
                  <a:pt x="143" y="558"/>
                  <a:pt x="30" y="590"/>
                  <a:pt x="135" y="548"/>
                </a:cubicBezTo>
                <a:cubicBezTo>
                  <a:pt x="158" y="539"/>
                  <a:pt x="207" y="524"/>
                  <a:pt x="207" y="524"/>
                </a:cubicBezTo>
                <a:cubicBezTo>
                  <a:pt x="231" y="532"/>
                  <a:pt x="265" y="527"/>
                  <a:pt x="279" y="548"/>
                </a:cubicBezTo>
                <a:cubicBezTo>
                  <a:pt x="311" y="596"/>
                  <a:pt x="291" y="576"/>
                  <a:pt x="339" y="608"/>
                </a:cubicBezTo>
                <a:cubicBezTo>
                  <a:pt x="363" y="600"/>
                  <a:pt x="390" y="598"/>
                  <a:pt x="411" y="584"/>
                </a:cubicBezTo>
                <a:cubicBezTo>
                  <a:pt x="423" y="576"/>
                  <a:pt x="433" y="565"/>
                  <a:pt x="447" y="560"/>
                </a:cubicBezTo>
                <a:cubicBezTo>
                  <a:pt x="478" y="549"/>
                  <a:pt x="511" y="544"/>
                  <a:pt x="543" y="536"/>
                </a:cubicBezTo>
                <a:cubicBezTo>
                  <a:pt x="559" y="532"/>
                  <a:pt x="575" y="528"/>
                  <a:pt x="591" y="524"/>
                </a:cubicBezTo>
                <a:cubicBezTo>
                  <a:pt x="607" y="520"/>
                  <a:pt x="639" y="512"/>
                  <a:pt x="639" y="512"/>
                </a:cubicBezTo>
                <a:cubicBezTo>
                  <a:pt x="714" y="531"/>
                  <a:pt x="734" y="567"/>
                  <a:pt x="795" y="608"/>
                </a:cubicBezTo>
                <a:cubicBezTo>
                  <a:pt x="868" y="590"/>
                  <a:pt x="827" y="601"/>
                  <a:pt x="915" y="572"/>
                </a:cubicBezTo>
                <a:cubicBezTo>
                  <a:pt x="927" y="568"/>
                  <a:pt x="939" y="564"/>
                  <a:pt x="951" y="560"/>
                </a:cubicBezTo>
                <a:cubicBezTo>
                  <a:pt x="963" y="556"/>
                  <a:pt x="987" y="548"/>
                  <a:pt x="987" y="548"/>
                </a:cubicBezTo>
                <a:cubicBezTo>
                  <a:pt x="998" y="551"/>
                  <a:pt x="1057" y="564"/>
                  <a:pt x="1071" y="572"/>
                </a:cubicBezTo>
                <a:cubicBezTo>
                  <a:pt x="1195" y="641"/>
                  <a:pt x="1098" y="605"/>
                  <a:pt x="1179" y="632"/>
                </a:cubicBezTo>
                <a:cubicBezTo>
                  <a:pt x="1218" y="619"/>
                  <a:pt x="1248" y="597"/>
                  <a:pt x="1287" y="584"/>
                </a:cubicBezTo>
                <a:cubicBezTo>
                  <a:pt x="1339" y="588"/>
                  <a:pt x="1391" y="588"/>
                  <a:pt x="1443" y="596"/>
                </a:cubicBezTo>
                <a:cubicBezTo>
                  <a:pt x="1468" y="600"/>
                  <a:pt x="1491" y="612"/>
                  <a:pt x="1515" y="620"/>
                </a:cubicBezTo>
                <a:cubicBezTo>
                  <a:pt x="1527" y="624"/>
                  <a:pt x="1551" y="632"/>
                  <a:pt x="1551" y="632"/>
                </a:cubicBezTo>
                <a:cubicBezTo>
                  <a:pt x="1563" y="624"/>
                  <a:pt x="1573" y="608"/>
                  <a:pt x="1587" y="608"/>
                </a:cubicBezTo>
                <a:cubicBezTo>
                  <a:pt x="1612" y="608"/>
                  <a:pt x="1659" y="632"/>
                  <a:pt x="1659" y="632"/>
                </a:cubicBezTo>
                <a:cubicBezTo>
                  <a:pt x="1743" y="615"/>
                  <a:pt x="1830" y="623"/>
                  <a:pt x="1911" y="596"/>
                </a:cubicBezTo>
                <a:cubicBezTo>
                  <a:pt x="1915" y="584"/>
                  <a:pt x="1923" y="573"/>
                  <a:pt x="1923" y="560"/>
                </a:cubicBezTo>
                <a:cubicBezTo>
                  <a:pt x="1923" y="0"/>
                  <a:pt x="2029" y="149"/>
                  <a:pt x="1455" y="164"/>
                </a:cubicBezTo>
                <a:cubicBezTo>
                  <a:pt x="1133" y="189"/>
                  <a:pt x="834" y="205"/>
                  <a:pt x="507" y="212"/>
                </a:cubicBezTo>
                <a:cubicBezTo>
                  <a:pt x="347" y="223"/>
                  <a:pt x="185" y="228"/>
                  <a:pt x="27" y="260"/>
                </a:cubicBezTo>
                <a:cubicBezTo>
                  <a:pt x="0" y="342"/>
                  <a:pt x="39" y="504"/>
                  <a:pt x="39" y="584"/>
                </a:cubicBezTo>
                <a:close/>
              </a:path>
            </a:pathLst>
          </a:cu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 rot="-10783619">
            <a:off x="3200400" y="4572000"/>
            <a:ext cx="3221038" cy="1017588"/>
          </a:xfrm>
          <a:custGeom>
            <a:avLst/>
            <a:gdLst>
              <a:gd name="T0" fmla="*/ 39 w 2029"/>
              <a:gd name="T1" fmla="*/ 584 h 641"/>
              <a:gd name="T2" fmla="*/ 135 w 2029"/>
              <a:gd name="T3" fmla="*/ 548 h 641"/>
              <a:gd name="T4" fmla="*/ 207 w 2029"/>
              <a:gd name="T5" fmla="*/ 524 h 641"/>
              <a:gd name="T6" fmla="*/ 279 w 2029"/>
              <a:gd name="T7" fmla="*/ 548 h 641"/>
              <a:gd name="T8" fmla="*/ 339 w 2029"/>
              <a:gd name="T9" fmla="*/ 608 h 641"/>
              <a:gd name="T10" fmla="*/ 411 w 2029"/>
              <a:gd name="T11" fmla="*/ 584 h 641"/>
              <a:gd name="T12" fmla="*/ 447 w 2029"/>
              <a:gd name="T13" fmla="*/ 560 h 641"/>
              <a:gd name="T14" fmla="*/ 543 w 2029"/>
              <a:gd name="T15" fmla="*/ 536 h 641"/>
              <a:gd name="T16" fmla="*/ 591 w 2029"/>
              <a:gd name="T17" fmla="*/ 524 h 641"/>
              <a:gd name="T18" fmla="*/ 639 w 2029"/>
              <a:gd name="T19" fmla="*/ 512 h 641"/>
              <a:gd name="T20" fmla="*/ 795 w 2029"/>
              <a:gd name="T21" fmla="*/ 608 h 641"/>
              <a:gd name="T22" fmla="*/ 915 w 2029"/>
              <a:gd name="T23" fmla="*/ 572 h 641"/>
              <a:gd name="T24" fmla="*/ 951 w 2029"/>
              <a:gd name="T25" fmla="*/ 560 h 641"/>
              <a:gd name="T26" fmla="*/ 987 w 2029"/>
              <a:gd name="T27" fmla="*/ 548 h 641"/>
              <a:gd name="T28" fmla="*/ 1071 w 2029"/>
              <a:gd name="T29" fmla="*/ 572 h 641"/>
              <a:gd name="T30" fmla="*/ 1179 w 2029"/>
              <a:gd name="T31" fmla="*/ 632 h 641"/>
              <a:gd name="T32" fmla="*/ 1287 w 2029"/>
              <a:gd name="T33" fmla="*/ 584 h 641"/>
              <a:gd name="T34" fmla="*/ 1443 w 2029"/>
              <a:gd name="T35" fmla="*/ 596 h 641"/>
              <a:gd name="T36" fmla="*/ 1515 w 2029"/>
              <a:gd name="T37" fmla="*/ 620 h 641"/>
              <a:gd name="T38" fmla="*/ 1551 w 2029"/>
              <a:gd name="T39" fmla="*/ 632 h 641"/>
              <a:gd name="T40" fmla="*/ 1587 w 2029"/>
              <a:gd name="T41" fmla="*/ 608 h 641"/>
              <a:gd name="T42" fmla="*/ 1659 w 2029"/>
              <a:gd name="T43" fmla="*/ 632 h 641"/>
              <a:gd name="T44" fmla="*/ 1911 w 2029"/>
              <a:gd name="T45" fmla="*/ 596 h 641"/>
              <a:gd name="T46" fmla="*/ 1923 w 2029"/>
              <a:gd name="T47" fmla="*/ 560 h 641"/>
              <a:gd name="T48" fmla="*/ 1455 w 2029"/>
              <a:gd name="T49" fmla="*/ 164 h 641"/>
              <a:gd name="T50" fmla="*/ 507 w 2029"/>
              <a:gd name="T51" fmla="*/ 212 h 641"/>
              <a:gd name="T52" fmla="*/ 27 w 2029"/>
              <a:gd name="T53" fmla="*/ 260 h 641"/>
              <a:gd name="T54" fmla="*/ 39 w 2029"/>
              <a:gd name="T55" fmla="*/ 584 h 6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029" h="641">
                <a:moveTo>
                  <a:pt x="39" y="584"/>
                </a:moveTo>
                <a:cubicBezTo>
                  <a:pt x="143" y="558"/>
                  <a:pt x="30" y="590"/>
                  <a:pt x="135" y="548"/>
                </a:cubicBezTo>
                <a:cubicBezTo>
                  <a:pt x="158" y="539"/>
                  <a:pt x="207" y="524"/>
                  <a:pt x="207" y="524"/>
                </a:cubicBezTo>
                <a:cubicBezTo>
                  <a:pt x="231" y="532"/>
                  <a:pt x="265" y="527"/>
                  <a:pt x="279" y="548"/>
                </a:cubicBezTo>
                <a:cubicBezTo>
                  <a:pt x="311" y="596"/>
                  <a:pt x="291" y="576"/>
                  <a:pt x="339" y="608"/>
                </a:cubicBezTo>
                <a:cubicBezTo>
                  <a:pt x="363" y="600"/>
                  <a:pt x="390" y="598"/>
                  <a:pt x="411" y="584"/>
                </a:cubicBezTo>
                <a:cubicBezTo>
                  <a:pt x="423" y="576"/>
                  <a:pt x="433" y="565"/>
                  <a:pt x="447" y="560"/>
                </a:cubicBezTo>
                <a:cubicBezTo>
                  <a:pt x="478" y="549"/>
                  <a:pt x="511" y="544"/>
                  <a:pt x="543" y="536"/>
                </a:cubicBezTo>
                <a:cubicBezTo>
                  <a:pt x="559" y="532"/>
                  <a:pt x="575" y="528"/>
                  <a:pt x="591" y="524"/>
                </a:cubicBezTo>
                <a:cubicBezTo>
                  <a:pt x="607" y="520"/>
                  <a:pt x="639" y="512"/>
                  <a:pt x="639" y="512"/>
                </a:cubicBezTo>
                <a:cubicBezTo>
                  <a:pt x="714" y="531"/>
                  <a:pt x="734" y="567"/>
                  <a:pt x="795" y="608"/>
                </a:cubicBezTo>
                <a:cubicBezTo>
                  <a:pt x="868" y="590"/>
                  <a:pt x="827" y="601"/>
                  <a:pt x="915" y="572"/>
                </a:cubicBezTo>
                <a:cubicBezTo>
                  <a:pt x="927" y="568"/>
                  <a:pt x="939" y="564"/>
                  <a:pt x="951" y="560"/>
                </a:cubicBezTo>
                <a:cubicBezTo>
                  <a:pt x="963" y="556"/>
                  <a:pt x="987" y="548"/>
                  <a:pt x="987" y="548"/>
                </a:cubicBezTo>
                <a:cubicBezTo>
                  <a:pt x="998" y="551"/>
                  <a:pt x="1057" y="564"/>
                  <a:pt x="1071" y="572"/>
                </a:cubicBezTo>
                <a:cubicBezTo>
                  <a:pt x="1195" y="641"/>
                  <a:pt x="1098" y="605"/>
                  <a:pt x="1179" y="632"/>
                </a:cubicBezTo>
                <a:cubicBezTo>
                  <a:pt x="1218" y="619"/>
                  <a:pt x="1248" y="597"/>
                  <a:pt x="1287" y="584"/>
                </a:cubicBezTo>
                <a:cubicBezTo>
                  <a:pt x="1339" y="588"/>
                  <a:pt x="1391" y="588"/>
                  <a:pt x="1443" y="596"/>
                </a:cubicBezTo>
                <a:cubicBezTo>
                  <a:pt x="1468" y="600"/>
                  <a:pt x="1491" y="612"/>
                  <a:pt x="1515" y="620"/>
                </a:cubicBezTo>
                <a:cubicBezTo>
                  <a:pt x="1527" y="624"/>
                  <a:pt x="1551" y="632"/>
                  <a:pt x="1551" y="632"/>
                </a:cubicBezTo>
                <a:cubicBezTo>
                  <a:pt x="1563" y="624"/>
                  <a:pt x="1573" y="608"/>
                  <a:pt x="1587" y="608"/>
                </a:cubicBezTo>
                <a:cubicBezTo>
                  <a:pt x="1612" y="608"/>
                  <a:pt x="1659" y="632"/>
                  <a:pt x="1659" y="632"/>
                </a:cubicBezTo>
                <a:cubicBezTo>
                  <a:pt x="1743" y="615"/>
                  <a:pt x="1830" y="623"/>
                  <a:pt x="1911" y="596"/>
                </a:cubicBezTo>
                <a:cubicBezTo>
                  <a:pt x="1915" y="584"/>
                  <a:pt x="1923" y="573"/>
                  <a:pt x="1923" y="560"/>
                </a:cubicBezTo>
                <a:cubicBezTo>
                  <a:pt x="1923" y="0"/>
                  <a:pt x="2029" y="149"/>
                  <a:pt x="1455" y="164"/>
                </a:cubicBezTo>
                <a:cubicBezTo>
                  <a:pt x="1133" y="189"/>
                  <a:pt x="834" y="205"/>
                  <a:pt x="507" y="212"/>
                </a:cubicBezTo>
                <a:cubicBezTo>
                  <a:pt x="347" y="223"/>
                  <a:pt x="185" y="228"/>
                  <a:pt x="27" y="260"/>
                </a:cubicBezTo>
                <a:cubicBezTo>
                  <a:pt x="0" y="342"/>
                  <a:pt x="39" y="504"/>
                  <a:pt x="39" y="584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3450842" y="3227388"/>
            <a:ext cx="6324600" cy="3048000"/>
            <a:chOff x="1440" y="1968"/>
            <a:chExt cx="3984" cy="1920"/>
          </a:xfrm>
        </p:grpSpPr>
        <p:sp>
          <p:nvSpPr>
            <p:cNvPr id="6148" name="Oval 4"/>
            <p:cNvSpPr>
              <a:spLocks noChangeArrowheads="1"/>
            </p:cNvSpPr>
            <p:nvPr/>
          </p:nvSpPr>
          <p:spPr bwMode="auto">
            <a:xfrm>
              <a:off x="1440" y="1968"/>
              <a:ext cx="1968" cy="1824"/>
            </a:xfrm>
            <a:prstGeom prst="ellipse">
              <a:avLst/>
            </a:prstGeom>
            <a:noFill/>
            <a:ln w="114300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6151" name="Group 7"/>
            <p:cNvGrpSpPr>
              <a:grpSpLocks/>
            </p:cNvGrpSpPr>
            <p:nvPr/>
          </p:nvGrpSpPr>
          <p:grpSpPr bwMode="auto">
            <a:xfrm rot="1415695">
              <a:off x="3216" y="3648"/>
              <a:ext cx="2208" cy="240"/>
              <a:chOff x="3360" y="3168"/>
              <a:chExt cx="2208" cy="240"/>
            </a:xfrm>
          </p:grpSpPr>
          <p:sp>
            <p:nvSpPr>
              <p:cNvPr id="6149" name="AutoShape 5"/>
              <p:cNvSpPr>
                <a:spLocks noChangeArrowheads="1"/>
              </p:cNvSpPr>
              <p:nvPr/>
            </p:nvSpPr>
            <p:spPr bwMode="auto">
              <a:xfrm>
                <a:off x="3552" y="3168"/>
                <a:ext cx="2016" cy="240"/>
              </a:xfrm>
              <a:prstGeom prst="roundRect">
                <a:avLst>
                  <a:gd name="adj" fmla="val 16667"/>
                </a:avLst>
              </a:prstGeom>
              <a:solidFill>
                <a:srgbClr val="CC6600"/>
              </a:solidFill>
              <a:ln w="9525">
                <a:solidFill>
                  <a:srgbClr val="CC66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150" name="Oval 6"/>
              <p:cNvSpPr>
                <a:spLocks noChangeArrowheads="1"/>
              </p:cNvSpPr>
              <p:nvPr/>
            </p:nvSpPr>
            <p:spPr bwMode="auto">
              <a:xfrm>
                <a:off x="3360" y="3168"/>
                <a:ext cx="240" cy="240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512730"/>
      </p:ext>
    </p:extLst>
  </p:cSld>
  <p:clrMapOvr>
    <a:masterClrMapping/>
  </p:clrMapOvr>
  <p:transition spd="slow">
    <p:fade thruBlk="1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54" grpId="0" animBg="1"/>
      <p:bldP spid="61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458452" y="597568"/>
            <a:ext cx="8001000" cy="762000"/>
          </a:xfrm>
        </p:spPr>
        <p:txBody>
          <a:bodyPr>
            <a:normAutofit/>
          </a:bodyPr>
          <a:lstStyle/>
          <a:p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Η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χρησιμότητα της τριβής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13875" y="1483896"/>
            <a:ext cx="1041132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Στην καθημερινή μας ζωή από τη μια μεριά προσπαθούμε να εξαφανίσουμε τις τριβές και από την άλλη δε θα μπορούσαμε να ζήσουμε χωρίς αυτές.</a:t>
            </a: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Όπως:</a:t>
            </a: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τριβή φθείρει και τελικά καταστρέφει τα κινητά τμήματα όλων των μηχανών, γι’ αυτό αναγκαζόμαστε να τα «λαδώνουμε» και να τα «γρασάρουμε». </a:t>
            </a: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Χωρίς τριβές βέβαια:</a:t>
            </a:r>
          </a:p>
          <a:p>
            <a:pPr>
              <a:spcBef>
                <a:spcPct val="50000"/>
              </a:spcBef>
            </a:pP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μπορούμε να οδηγήσουμε.</a:t>
            </a:r>
            <a:endParaRPr lang="el-GR" alt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713875" y="4885942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 θα μπορούσαμε να </a:t>
            </a:r>
            <a:r>
              <a:rPr lang="el-GR" alt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περπατήσουμε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713875" y="5347607"/>
            <a:ext cx="7090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 θα μπορούσαμε να κρατάμε τα διάφορα αντικείμενα.</a:t>
            </a:r>
          </a:p>
        </p:txBody>
      </p:sp>
      <p:pic>
        <p:nvPicPr>
          <p:cNvPr id="7" name="Picture 7" descr="an0204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4722" y="3647337"/>
            <a:ext cx="2478506" cy="223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ag00222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278" y="3879133"/>
            <a:ext cx="1564105" cy="2013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03622"/>
      </p:ext>
    </p:extLst>
  </p:cSld>
  <p:clrMapOvr>
    <a:masterClrMapping/>
  </p:clrMapOvr>
  <p:transition spd="slow"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0" y="533400"/>
            <a:ext cx="4267200" cy="1189038"/>
          </a:xfrm>
        </p:spPr>
        <p:txBody>
          <a:bodyPr/>
          <a:lstStyle/>
          <a:p>
            <a:r>
              <a:rPr lang="el-GR" altLang="el-GR" sz="7200"/>
              <a:t>Η τριβή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1400" y="2819400"/>
            <a:ext cx="5715000" cy="1828800"/>
          </a:xfrm>
        </p:spPr>
        <p:txBody>
          <a:bodyPr/>
          <a:lstStyle/>
          <a:p>
            <a:r>
              <a:rPr lang="el-GR" altLang="el-GR" sz="4400"/>
              <a:t>Στατική τριβή</a:t>
            </a:r>
          </a:p>
          <a:p>
            <a:r>
              <a:rPr lang="el-GR" altLang="el-GR" sz="4400"/>
              <a:t>Τριβή ολίσθησης</a:t>
            </a:r>
          </a:p>
        </p:txBody>
      </p:sp>
    </p:spTree>
    <p:extLst>
      <p:ext uri="{BB962C8B-B14F-4D97-AF65-F5344CB8AC3E}">
        <p14:creationId xmlns:p14="http://schemas.microsoft.com/office/powerpoint/2010/main" val="2256461752"/>
      </p:ext>
    </p:extLst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 advAuto="2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5020" y="2286001"/>
            <a:ext cx="8084820" cy="1006475"/>
          </a:xfrm>
        </p:spPr>
        <p:txBody>
          <a:bodyPr>
            <a:normAutofit fontScale="90000"/>
          </a:bodyPr>
          <a:lstStyle/>
          <a:p>
            <a:r>
              <a:rPr lang="el-GR" altLang="el-G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στατική </a:t>
            </a:r>
            <a:r>
              <a:rPr lang="el-GR" altLang="el-G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τριβή (σελ. 163)</a:t>
            </a:r>
            <a:endParaRPr lang="el-GR" altLang="el-G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27546"/>
      </p:ext>
    </p:extLst>
  </p:cSld>
  <p:clrMapOvr>
    <a:masterClrMapping/>
  </p:clrMapOvr>
  <p:transition spd="med">
    <p:strips dir="r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2667000" y="1981200"/>
            <a:ext cx="8001000" cy="3962400"/>
            <a:chOff x="720" y="1536"/>
            <a:chExt cx="5040" cy="2496"/>
          </a:xfrm>
        </p:grpSpPr>
        <p:sp>
          <p:nvSpPr>
            <p:cNvPr id="5123" name="AutoShape 3"/>
            <p:cNvSpPr>
              <a:spLocks noChangeArrowheads="1"/>
            </p:cNvSpPr>
            <p:nvPr/>
          </p:nvSpPr>
          <p:spPr bwMode="auto">
            <a:xfrm>
              <a:off x="720" y="3504"/>
              <a:ext cx="5040" cy="528"/>
            </a:xfrm>
            <a:prstGeom prst="parallelogram">
              <a:avLst>
                <a:gd name="adj" fmla="val 23863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aphicFrame>
          <p:nvGraphicFramePr>
            <p:cNvPr id="5124" name="Object 4"/>
            <p:cNvGraphicFramePr>
              <a:graphicFrameLocks noChangeAspect="1"/>
            </p:cNvGraphicFramePr>
            <p:nvPr/>
          </p:nvGraphicFramePr>
          <p:xfrm>
            <a:off x="1920" y="1536"/>
            <a:ext cx="1767" cy="22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0" name="CorelDRAW" r:id="rId3" imgW="4082760" imgH="5304240" progId="CorelDRAW.Graphic.9">
                    <p:embed/>
                  </p:oleObj>
                </mc:Choice>
                <mc:Fallback>
                  <p:oleObj name="CorelDRAW" r:id="rId3" imgW="4082760" imgH="5304240" progId="CorelDRAW.Graphic.9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1536"/>
                          <a:ext cx="1767" cy="22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5" name="Object 5"/>
            <p:cNvGraphicFramePr>
              <a:graphicFrameLocks noChangeAspect="1"/>
            </p:cNvGraphicFramePr>
            <p:nvPr/>
          </p:nvGraphicFramePr>
          <p:xfrm>
            <a:off x="3456" y="1680"/>
            <a:ext cx="1387" cy="1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1" name="CorelDRAW" r:id="rId5" imgW="3848760" imgH="5270400" progId="CorelDRAW.Graphic.9">
                    <p:embed/>
                  </p:oleObj>
                </mc:Choice>
                <mc:Fallback>
                  <p:oleObj name="CorelDRAW" r:id="rId5" imgW="3848760" imgH="5270400" progId="CorelDRAW.Graphic.9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6" y="1680"/>
                          <a:ext cx="1387" cy="1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957137" y="784206"/>
            <a:ext cx="8382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 τη δύναμη που δέχεται η βιβλιοθήκη 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κινείται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Πως το εξηγείτε αυτό ;</a:t>
            </a:r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7086600" y="5486400"/>
            <a:ext cx="1524000" cy="0"/>
          </a:xfrm>
          <a:prstGeom prst="line">
            <a:avLst/>
          </a:prstGeom>
          <a:noFill/>
          <a:ln w="7620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08484" y="6100011"/>
            <a:ext cx="822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δύναμη αυτή ονομάζεται </a:t>
            </a:r>
            <a:r>
              <a:rPr lang="el-GR" alt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στατική τριβή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621992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  <p:bldP spid="5127" grpId="0" animBg="1"/>
      <p:bldP spid="512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84458" y="2703096"/>
            <a:ext cx="863225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στατική τριβή </a:t>
            </a:r>
            <a:r>
              <a:rPr lang="el-GR" altLang="el-G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σταθερή 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δύναμη, αλλά αυξάνει</a:t>
            </a:r>
          </a:p>
          <a:p>
            <a:pPr>
              <a:spcBef>
                <a:spcPct val="50000"/>
              </a:spcBef>
            </a:pP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0 &lt; Τ </a:t>
            </a:r>
            <a:r>
              <a:rPr lang="el-GR" alt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l-GR" alt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Τστ</a:t>
            </a:r>
            <a:r>
              <a:rPr lang="en-US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Picture 3" descr="ag00222_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4251" y="2703096"/>
            <a:ext cx="1813560" cy="1909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77240" y="4219074"/>
            <a:ext cx="883920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μέγιστη τιμή της στατικής τριβής ονομάζεται </a:t>
            </a:r>
            <a:r>
              <a:rPr lang="el-GR" altLang="el-GR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οριακή τριβή</a:t>
            </a:r>
            <a:r>
              <a:rPr lang="el-GR" alt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l-GR" alt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Τορ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altLang="el-G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Τστ</a:t>
            </a:r>
            <a:r>
              <a:rPr lang="en-US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 )</a:t>
            </a:r>
            <a:r>
              <a:rPr lang="el-GR" alt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77240" y="61035"/>
            <a:ext cx="9970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Στατική τριβή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239" y="890576"/>
            <a:ext cx="99709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δυνάμεις τριβής μεταξύ επιφανειών που είναι </a:t>
            </a:r>
            <a:r>
              <a:rPr lang="el-G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ακίνητες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εμποδίζουν να αρχίσει η κίνηση λέγονται δυνάμεις </a:t>
            </a:r>
            <a:r>
              <a:rPr lang="el-GR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στατικής τριβής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436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4" grpId="0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551</Words>
  <Application>Microsoft Office PowerPoint</Application>
  <PresentationFormat>Ευρεία οθόνη</PresentationFormat>
  <Paragraphs>79</Paragraphs>
  <Slides>18</Slides>
  <Notes>2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Segoe Print</vt:lpstr>
      <vt:lpstr>Times New Roman</vt:lpstr>
      <vt:lpstr>Verdana</vt:lpstr>
      <vt:lpstr>Wingdings</vt:lpstr>
      <vt:lpstr>Θέμα του Office</vt:lpstr>
      <vt:lpstr>Equation</vt:lpstr>
      <vt:lpstr>CorelDRAW</vt:lpstr>
      <vt:lpstr>ΤΡΙΒΗ</vt:lpstr>
      <vt:lpstr>Παρουσίαση του PowerPoint</vt:lpstr>
      <vt:lpstr>Παρουσίαση του PowerPoint</vt:lpstr>
      <vt:lpstr> Που οφείλεται η τριβή</vt:lpstr>
      <vt:lpstr>          Η χρησιμότητα της τριβής</vt:lpstr>
      <vt:lpstr>Η τριβή</vt:lpstr>
      <vt:lpstr>Η στατική τριβή (σελ. 163)</vt:lpstr>
      <vt:lpstr>Παρουσίαση του PowerPoint</vt:lpstr>
      <vt:lpstr>Παρουσίαση του PowerPoint</vt:lpstr>
      <vt:lpstr>Η τριβή ολίσθησης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                       Τριβή ολίσθησης</vt:lpstr>
      <vt:lpstr>Ποιοτικό διάγραμμα μεταβολής της τριβής με τη δύναμη που ασκούμε: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306946547696</dc:creator>
  <cp:lastModifiedBy>306946547696</cp:lastModifiedBy>
  <cp:revision>54</cp:revision>
  <dcterms:created xsi:type="dcterms:W3CDTF">2021-03-18T05:51:21Z</dcterms:created>
  <dcterms:modified xsi:type="dcterms:W3CDTF">2026-05-09T04:25:31Z</dcterms:modified>
</cp:coreProperties>
</file>