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  <p:sldMasterId id="214748373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8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8085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35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657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95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3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62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01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34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4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12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41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26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525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171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445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76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3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9602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4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464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59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75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797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63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2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9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90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3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7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9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73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📘 </a:t>
            </a:r>
            <a:r>
              <a:rPr dirty="0" err="1"/>
              <a:t>Συμ</a:t>
            </a:r>
            <a:r>
              <a:rPr dirty="0"/>
              <a:t>βόλαιο Τάξης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 err="1"/>
              <a:t>Μάθημ</a:t>
            </a:r>
            <a:r>
              <a:rPr sz="4000" dirty="0"/>
              <a:t>α: </a:t>
            </a:r>
            <a:r>
              <a:rPr sz="4000" dirty="0">
                <a:solidFill>
                  <a:srgbClr val="FF0000"/>
                </a:solidFill>
              </a:rPr>
              <a:t>ΣΕΠ</a:t>
            </a:r>
            <a:r>
              <a:rPr sz="4000" dirty="0"/>
              <a:t> (Σχολικός Επαγγελματικός Προσανατολισμός)</a:t>
            </a:r>
          </a:p>
          <a:p>
            <a:r>
              <a:rPr sz="4000" dirty="0" err="1"/>
              <a:t>Τάξη</a:t>
            </a:r>
            <a:r>
              <a:rPr sz="4000" dirty="0"/>
              <a:t>: </a:t>
            </a:r>
            <a:r>
              <a:rPr sz="4000" dirty="0">
                <a:solidFill>
                  <a:srgbClr val="FF0000"/>
                </a:solidFill>
              </a:rPr>
              <a:t>Α’ ΕΠΑΛ</a:t>
            </a:r>
          </a:p>
          <a:p>
            <a:r>
              <a:rPr sz="4000" dirty="0" err="1"/>
              <a:t>Σχολικό</a:t>
            </a:r>
            <a:r>
              <a:rPr sz="4000" dirty="0"/>
              <a:t> </a:t>
            </a:r>
            <a:r>
              <a:rPr sz="4000" dirty="0" err="1"/>
              <a:t>Έτος</a:t>
            </a:r>
            <a:r>
              <a:rPr sz="4000" dirty="0"/>
              <a:t>: </a:t>
            </a:r>
            <a:r>
              <a:rPr lang="el-GR" sz="4000" dirty="0">
                <a:solidFill>
                  <a:srgbClr val="FF0000"/>
                </a:solidFill>
              </a:rPr>
              <a:t>2025-2026</a:t>
            </a:r>
            <a:endParaRPr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Χρήση κινητού 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📱 </a:t>
            </a:r>
            <a:r>
              <a:rPr dirty="0" err="1"/>
              <a:t>Το</a:t>
            </a:r>
            <a:r>
              <a:rPr dirty="0"/>
              <a:t> </a:t>
            </a:r>
            <a:r>
              <a:rPr dirty="0" err="1"/>
              <a:t>κινητό</a:t>
            </a:r>
            <a:r>
              <a:rPr dirty="0"/>
              <a:t> </a:t>
            </a:r>
            <a:r>
              <a:rPr dirty="0" err="1"/>
              <a:t>μένει</a:t>
            </a:r>
            <a:r>
              <a:rPr dirty="0"/>
              <a:t> </a:t>
            </a:r>
            <a:r>
              <a:rPr dirty="0" err="1"/>
              <a:t>στην</a:t>
            </a:r>
            <a:r>
              <a:rPr dirty="0"/>
              <a:t> </a:t>
            </a:r>
            <a:r>
              <a:rPr dirty="0" err="1"/>
              <a:t>τσάντ</a:t>
            </a:r>
            <a:r>
              <a:rPr dirty="0"/>
              <a:t>α</a:t>
            </a:r>
            <a:r>
              <a:rPr lang="el-GR" dirty="0"/>
              <a:t> ή </a:t>
            </a:r>
            <a:r>
              <a:rPr lang="el-GR"/>
              <a:t>στην τσέπη </a:t>
            </a:r>
            <a:endParaRPr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🎯 Στόχοι του μαθήματος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🔎 Να γνωρίσουμε καλύτερα τον εαυτό μας</a:t>
            </a:r>
          </a:p>
          <a:p>
            <a:r>
              <a:t>💼 Να ανακαλύψουμε επαγγέλματα</a:t>
            </a:r>
          </a:p>
          <a:p>
            <a:r>
              <a:t>🤝 Να μάθουμε να συνεργαζόμαστε</a:t>
            </a:r>
          </a:p>
          <a:p>
            <a:r>
              <a:t>🧭 Να σχεδιάζουμε το μέλλον μας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🙏 Κανόνες Σεβασμού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👂 Ακούμε όταν μιλάει κάποιος</a:t>
            </a:r>
          </a:p>
          <a:p>
            <a:r>
              <a:t>💬 Σεβόμαστε όλες τις απόψεις</a:t>
            </a:r>
          </a:p>
          <a:p>
            <a:r>
              <a:t>🚫 Δεν κοροϊδεύουμε ή διακόπτουμε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👥 Συνεργασία στην Τάξη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🙋 Συμμετέχουμε ενεργά</a:t>
            </a:r>
          </a:p>
          <a:p>
            <a:r>
              <a:t>🧑‍🤝‍🧑 Δουλεύουμε σε ομάδες</a:t>
            </a:r>
          </a:p>
          <a:p>
            <a:r>
              <a:t>💡 Βοηθάμε τους συμμαθητές μας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🧑‍🎓 Υπ</a:t>
            </a:r>
            <a:r>
              <a:rPr dirty="0" err="1"/>
              <a:t>οχρεώσεις</a:t>
            </a:r>
            <a:r>
              <a:rPr dirty="0"/>
              <a:t> Μα</a:t>
            </a:r>
            <a:r>
              <a:rPr dirty="0" err="1"/>
              <a:t>θητών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9656"/>
            <a:ext cx="8229600" cy="4306507"/>
          </a:xfrm>
        </p:spPr>
        <p:txBody>
          <a:bodyPr/>
          <a:lstStyle/>
          <a:p>
            <a:pPr marL="0" indent="0">
              <a:buNone/>
            </a:pPr>
            <a:endParaRPr dirty="0"/>
          </a:p>
          <a:p>
            <a:r>
              <a:rPr dirty="0"/>
              <a:t>✏️ </a:t>
            </a:r>
            <a:r>
              <a:rPr dirty="0" err="1"/>
              <a:t>Συμμετέχουμε</a:t>
            </a:r>
            <a:r>
              <a:rPr dirty="0"/>
              <a:t> </a:t>
            </a:r>
            <a:r>
              <a:rPr dirty="0" err="1"/>
              <a:t>στις</a:t>
            </a:r>
            <a:r>
              <a:rPr dirty="0"/>
              <a:t> </a:t>
            </a:r>
            <a:r>
              <a:rPr dirty="0" err="1"/>
              <a:t>δρ</a:t>
            </a:r>
            <a:r>
              <a:rPr dirty="0"/>
              <a:t>αστηριότητες</a:t>
            </a:r>
          </a:p>
          <a:p>
            <a:r>
              <a:rPr dirty="0"/>
              <a:t>⏰ Παρα</a:t>
            </a:r>
            <a:r>
              <a:rPr dirty="0" err="1"/>
              <a:t>δίδουμε</a:t>
            </a:r>
            <a:r>
              <a:rPr dirty="0"/>
              <a:t> </a:t>
            </a:r>
            <a:r>
              <a:rPr dirty="0" err="1"/>
              <a:t>τις</a:t>
            </a:r>
            <a:r>
              <a:rPr dirty="0"/>
              <a:t> </a:t>
            </a:r>
            <a:r>
              <a:rPr dirty="0" err="1"/>
              <a:t>εργ</a:t>
            </a:r>
            <a:r>
              <a:rPr dirty="0"/>
              <a:t>ασίες στην ώρα τους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👩‍🏫 Υποχρεώσεις Εκπαιδευτικού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🤝 Υποστηρίζει όλους τους μαθητές</a:t>
            </a:r>
          </a:p>
          <a:p>
            <a:r>
              <a:t>🌟 Δημιουργεί θετικό κλίμα</a:t>
            </a:r>
          </a:p>
          <a:p>
            <a:r>
              <a:t>🧭 Παρέχει καθοδήγηση για επαγγελματικές επιλογές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⚠️ Όταν δεν τηρούνται οι κανόνες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🔔 </a:t>
            </a:r>
            <a:r>
              <a:rPr lang="el-GR" dirty="0"/>
              <a:t> Απομάκρυνση  του συγκεκριμένου μαθητή από την τάξη</a:t>
            </a:r>
            <a:endParaRPr dirty="0"/>
          </a:p>
          <a:p>
            <a:r>
              <a:rPr dirty="0"/>
              <a:t>🗣</a:t>
            </a:r>
            <a:r>
              <a:rPr lang="el-GR" dirty="0"/>
              <a:t> Συζήτηση με τον </a:t>
            </a:r>
            <a:r>
              <a:rPr lang="el-GR" dirty="0" err="1"/>
              <a:t>διευ</a:t>
            </a:r>
            <a:r>
              <a:rPr lang="el-GR" dirty="0"/>
              <a:t>/</a:t>
            </a:r>
            <a:r>
              <a:rPr lang="el-GR" dirty="0" err="1"/>
              <a:t>ντη</a:t>
            </a:r>
            <a:r>
              <a:rPr lang="el-GR" dirty="0"/>
              <a:t> του Ε.Κ. (κ. Ναλμπάντη) ή τον </a:t>
            </a:r>
            <a:r>
              <a:rPr lang="el-GR" dirty="0" err="1"/>
              <a:t>διευ</a:t>
            </a:r>
            <a:r>
              <a:rPr lang="el-GR" dirty="0"/>
              <a:t>/</a:t>
            </a:r>
            <a:r>
              <a:rPr lang="el-GR" dirty="0" err="1"/>
              <a:t>ντη</a:t>
            </a:r>
            <a:r>
              <a:rPr lang="el-GR" dirty="0"/>
              <a:t> του 1</a:t>
            </a:r>
            <a:r>
              <a:rPr lang="el-GR" baseline="30000" dirty="0"/>
              <a:t>ου</a:t>
            </a:r>
            <a:r>
              <a:rPr lang="el-GR" dirty="0"/>
              <a:t> Ε.Π.Α.Λ (κ. </a:t>
            </a:r>
            <a:r>
              <a:rPr lang="el-GR" dirty="0" err="1"/>
              <a:t>Χρυσόπουλο</a:t>
            </a:r>
            <a:r>
              <a:rPr lang="el-GR" dirty="0"/>
              <a:t>)  </a:t>
            </a:r>
          </a:p>
          <a:p>
            <a:endParaRPr lang="el-GR" dirty="0"/>
          </a:p>
          <a:p>
            <a:r>
              <a:rPr lang="el-GR" dirty="0"/>
              <a:t>……..αφού οι όροι και οι κανόνες </a:t>
            </a:r>
            <a:r>
              <a:rPr lang="el-GR"/>
              <a:t>έχουν τεθεί.</a:t>
            </a:r>
            <a:endParaRPr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Φροντίζουμε την τάξη 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🪑 </a:t>
            </a:r>
            <a:r>
              <a:rPr dirty="0" err="1"/>
              <a:t>Προσέχουμε</a:t>
            </a:r>
            <a:r>
              <a:rPr dirty="0"/>
              <a:t> τα </a:t>
            </a:r>
            <a:r>
              <a:rPr lang="el-GR" dirty="0"/>
              <a:t>γραφεία </a:t>
            </a:r>
            <a:r>
              <a:rPr dirty="0"/>
              <a:t>και </a:t>
            </a:r>
            <a:r>
              <a:rPr dirty="0" err="1"/>
              <a:t>το</a:t>
            </a:r>
            <a:r>
              <a:rPr lang="el-GR" dirty="0" err="1"/>
              <a:t>υς</a:t>
            </a:r>
            <a:r>
              <a:rPr lang="el-GR" dirty="0"/>
              <a:t> υπολογιστές</a:t>
            </a:r>
            <a:endParaRPr dirty="0"/>
          </a:p>
          <a:p>
            <a:r>
              <a:rPr dirty="0"/>
              <a:t>🗑 </a:t>
            </a:r>
            <a:r>
              <a:rPr dirty="0" err="1"/>
              <a:t>Πετάμε</a:t>
            </a:r>
            <a:r>
              <a:rPr dirty="0"/>
              <a:t> τα </a:t>
            </a:r>
            <a:r>
              <a:rPr dirty="0" err="1"/>
              <a:t>σκου</a:t>
            </a:r>
            <a:r>
              <a:rPr dirty="0"/>
              <a:t>πίδια στον κάδο</a:t>
            </a:r>
          </a:p>
          <a:p>
            <a:r>
              <a:rPr dirty="0"/>
              <a:t>🏫 </a:t>
            </a:r>
            <a:r>
              <a:rPr dirty="0" err="1"/>
              <a:t>Κρ</a:t>
            </a:r>
            <a:r>
              <a:rPr dirty="0"/>
              <a:t>ατάμε τον χώρο καθαρό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✍️ Υπογραφές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Με</a:t>
            </a:r>
            <a:r>
              <a:rPr dirty="0"/>
              <a:t> </a:t>
            </a:r>
            <a:r>
              <a:rPr dirty="0" err="1"/>
              <a:t>την</a:t>
            </a:r>
            <a:r>
              <a:rPr dirty="0"/>
              <a:t> υπ</a:t>
            </a:r>
            <a:r>
              <a:rPr dirty="0" err="1"/>
              <a:t>ογρ</a:t>
            </a:r>
            <a:r>
              <a:rPr dirty="0"/>
              <a:t>αφή μας συμφωνούμε να τηρούμε το συμβόλαιο τάξης.</a:t>
            </a:r>
          </a:p>
          <a:p>
            <a:endParaRPr dirty="0"/>
          </a:p>
          <a:p>
            <a:r>
              <a:rPr dirty="0"/>
              <a:t>👩‍🏫 Ο/Η </a:t>
            </a:r>
            <a:r>
              <a:rPr dirty="0" err="1"/>
              <a:t>Εκ</a:t>
            </a:r>
            <a:r>
              <a:rPr dirty="0"/>
              <a:t>παιδευτικός:</a:t>
            </a:r>
            <a:r>
              <a:rPr lang="el-GR" dirty="0"/>
              <a:t>Κατερίνα </a:t>
            </a:r>
            <a:r>
              <a:rPr lang="el-GR" dirty="0" err="1"/>
              <a:t>Τσιβελέκη</a:t>
            </a:r>
            <a:endParaRPr dirty="0"/>
          </a:p>
          <a:p>
            <a:r>
              <a:rPr dirty="0"/>
              <a:t>👨‍🎓 </a:t>
            </a:r>
            <a:r>
              <a:rPr dirty="0" err="1"/>
              <a:t>Οι</a:t>
            </a:r>
            <a:r>
              <a:rPr dirty="0"/>
              <a:t> Μα</a:t>
            </a:r>
            <a:r>
              <a:rPr dirty="0" err="1"/>
              <a:t>θητές</a:t>
            </a:r>
            <a:r>
              <a:rPr dirty="0"/>
              <a:t>: __________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Όψη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Όψη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Ό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Όψη">
  <a:themeElements>
    <a:clrScheme name="Όψη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Όψη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Ό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Όψη</Template>
  <TotalTime>10</TotalTime>
  <Words>233</Words>
  <Application>Microsoft Office PowerPoint</Application>
  <PresentationFormat>Προβολή στην οθόνη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10</vt:i4>
      </vt:variant>
    </vt:vector>
  </HeadingPairs>
  <TitlesOfParts>
    <vt:vector size="15" baseType="lpstr">
      <vt:lpstr>Arial</vt:lpstr>
      <vt:lpstr>Trebuchet MS</vt:lpstr>
      <vt:lpstr>Wingdings 3</vt:lpstr>
      <vt:lpstr>Όψη</vt:lpstr>
      <vt:lpstr>1_Όψη</vt:lpstr>
      <vt:lpstr>📘 Συμβόλαιο Τάξης</vt:lpstr>
      <vt:lpstr>🎯 Στόχοι του μαθήματος</vt:lpstr>
      <vt:lpstr>🙏 Κανόνες Σεβασμού</vt:lpstr>
      <vt:lpstr>👥 Συνεργασία στην Τάξη</vt:lpstr>
      <vt:lpstr>🧑‍🎓 Υποχρεώσεις Μαθητών</vt:lpstr>
      <vt:lpstr>👩‍🏫 Υποχρεώσεις Εκπαιδευτικού</vt:lpstr>
      <vt:lpstr>⚠️ Όταν δεν τηρούνται οι κανόνες</vt:lpstr>
      <vt:lpstr>Φροντίζουμε την τάξη 🧹</vt:lpstr>
      <vt:lpstr>✍️ Υπογραφές</vt:lpstr>
      <vt:lpstr>Χρήση κινητού 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Katerina Giveleki</cp:lastModifiedBy>
  <cp:revision>3</cp:revision>
  <dcterms:created xsi:type="dcterms:W3CDTF">2013-01-27T09:14:16Z</dcterms:created>
  <dcterms:modified xsi:type="dcterms:W3CDTF">2026-03-10T14:38:01Z</dcterms:modified>
  <cp:category/>
</cp:coreProperties>
</file>