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hlinkClick r:id="rId2"/>
          </p:cNvPr>
          <p:cNvSpPr txBox="1"/>
          <p:nvPr/>
        </p:nvSpPr>
        <p:spPr>
          <a:xfrm>
            <a:off x="0" y="489944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170256" y="4606534"/>
            <a:ext cx="803488" cy="197464"/>
            <a:chOff x="3275856" y="1242391"/>
            <a:chExt cx="1656184" cy="407020"/>
          </a:xfrm>
        </p:grpSpPr>
        <p:sp>
          <p:nvSpPr>
            <p:cNvPr id="19" name="Rounded Rectangle 1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pic>
          <p:nvPicPr>
            <p:cNvPr id="2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0" y="4135199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0" y="3598411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P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owerPoint</a:t>
            </a:r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Templates</a:t>
            </a:r>
            <a:endParaRPr lang="en-US" altLang="ko-KR" sz="32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2016-02-16T06:20:39Z</dcterms:modified>
</cp:coreProperties>
</file>