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1" y="436229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338669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205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2015-08-19T07:32:27Z</dcterms:modified>
</cp:coreProperties>
</file>