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5" y="1550864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575271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2014-05-14T10:52:46Z</dcterms:modified>
</cp:coreProperties>
</file>