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83568" y="433482"/>
            <a:ext cx="4104456" cy="4104456"/>
          </a:xfrm>
          <a:prstGeom prst="ellipse">
            <a:avLst/>
          </a:prstGeom>
          <a:solidFill>
            <a:schemeClr val="accent6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13868" y="2603429"/>
            <a:ext cx="384385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813868" y="1445611"/>
            <a:ext cx="38438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017" y="3177808"/>
            <a:ext cx="1177558" cy="291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2015-11-20T04:40:32Z</dcterms:modified>
</cp:coreProperties>
</file>