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3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6EC31-C2D8-4D48-BFBE-047DB1A00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6B441B-182A-4AC9-8327-291F456E6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F8007-060C-46FD-AEEA-87E92444A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E822A-B2E6-42A0-AF49-85A301FDD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35A2C-7CB2-49DF-BFDA-C149DF62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1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C6B25-B6A3-49E9-8D36-0D0E3098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3317A-B49C-44ED-90E6-24F9DF18B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9189F-DF2B-4096-A7BA-124FFDD7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A88D9-A249-4E48-BE4C-665C0C95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EA3FB-9F6A-4156-8E53-CF515285E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1BD12D-6403-4000-9E1B-A8EE79150E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144B3A-56EB-4CE1-9AA0-2E9BA4EB8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56C9E-8CD5-4897-B9B4-B6EC572A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82340-4ACE-4CC2-8B5C-48C9FCC1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61CE-E9C2-4B73-8757-3601AD3B1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0DEB2-A754-414B-B9AB-EF66E6D5A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41000-8A48-426E-9EB7-DE7CADF59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4E8C6-018A-4762-B6F4-0ABD103B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058E3-DC6E-4C80-AC97-1AD40047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57529-AE12-44C4-9AE3-FCFABE91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9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E7CD-7991-489E-AFA5-85A80025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159AE-0F29-464B-92E4-D0BF8D488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3B8F7-9945-42FC-9F00-3EE7E6D83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791CD-A9D4-4CD6-93D7-0C44A49C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A0415-B6AF-4D9F-9CE4-29E35290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4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560DB-8CE4-4396-A5DB-8FC94D134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4D55B-08D3-4BCF-86C6-E3AE948D2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EF064-0216-49EA-81E0-0A2E8C37B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F61A3-1594-4340-8A74-FF37B2CBC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6A18F-0643-4AA6-876A-912B71EC9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27888-497C-42FA-8D6A-8C55A870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7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3CC91-393C-4A94-8027-A13BAC5A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DC22C-4A63-4F96-8C41-661A5D531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237CB-5AF5-48D7-BCEB-50620445C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EA684-B8D6-4C24-8DAD-19A1B943F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C20A2E-B3D7-40A9-8C67-572D280A6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2BCF7-2B95-48F8-8E67-A6DD394B1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D2FBE-4112-4369-A1CA-AB94A5036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D463D0-D561-4E9E-A3E5-76EECE966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2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7C7E6-1AE7-4B37-861C-426823898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850E30-C190-4DD6-926C-5BF60610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8E4B3-8629-4081-8F2E-75A7B8FFC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8FBBD8-4DCA-4A91-902B-DA9847748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9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044639-9D05-4EFD-BC7A-8E32FECD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F76352-1E6E-40E8-B0B8-4F320AED9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653F3-8510-4454-BA32-AE2DEE49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0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034F3-32F2-43EF-B15E-0D85EAA23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5DA5A-8B9F-4198-B3BC-2AD8D5E71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E7878-2392-42F6-A77A-5C517D1B1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FE36E-2380-4CDD-99DD-E1FE090C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BBEE56-E23B-4172-A0CF-D7FCA8331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F6BFE-B4B7-4874-9CBC-A5E5A110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9AFAC-ECDB-42E0-BB0B-798342F08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36FE09-E19B-40C4-AE72-B65DCE386F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93CB6-4AA1-4867-A4DF-1B88C0AD1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3C3A7-4B54-4E71-8852-0144B9E21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19D13-88C9-41D2-8693-F570E73E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A6279-AA2A-40F9-9FAF-B5DD9463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4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6C2A66-E514-49F3-A0BC-E1E3B8915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63D0C-763C-45A3-A04F-AFFF95392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AC133-336A-4CA7-AD79-163E18BA2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40E87-5E6E-4F8E-A7C3-EED463750EAC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B6C5E-8E59-4DF7-A033-C16BDD6621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3C808-986F-41B4-9D93-AAE473FB8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89F73-D178-4380-BB7A-568E605B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3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4A1119-810B-4B41-8E66-E9CABFCC796E}"/>
              </a:ext>
            </a:extLst>
          </p:cNvPr>
          <p:cNvSpPr txBox="1"/>
          <p:nvPr/>
        </p:nvSpPr>
        <p:spPr>
          <a:xfrm>
            <a:off x="0" y="31859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Spiritual PowerPoint Templates</a:t>
            </a:r>
            <a:endParaRPr lang="ko-KR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A058A8A-58AF-44A9-900F-0AE1EF3DC7CB}"/>
              </a:ext>
            </a:extLst>
          </p:cNvPr>
          <p:cNvGrpSpPr/>
          <p:nvPr/>
        </p:nvGrpSpPr>
        <p:grpSpPr>
          <a:xfrm>
            <a:off x="110295" y="869543"/>
            <a:ext cx="11971411" cy="5561039"/>
            <a:chOff x="220589" y="889642"/>
            <a:chExt cx="11971411" cy="5561039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04A7E49C-4619-444D-9E56-13550DC057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20589" y="889642"/>
              <a:ext cx="5561039" cy="5561039"/>
            </a:xfrm>
            <a:prstGeom prst="rect">
              <a:avLst/>
            </a:prstGeom>
          </p:spPr>
        </p:pic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A45BABAF-5F81-41B9-994D-2EA5BF2BDEFA}"/>
                </a:ext>
              </a:extLst>
            </p:cNvPr>
            <p:cNvGrpSpPr/>
            <p:nvPr/>
          </p:nvGrpSpPr>
          <p:grpSpPr>
            <a:xfrm>
              <a:off x="5949537" y="1404878"/>
              <a:ext cx="6242463" cy="4530567"/>
              <a:chOff x="5949537" y="1564270"/>
              <a:chExt cx="6242463" cy="4530567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24DA55BF-665D-427D-936D-E0AFCFA79221}"/>
                  </a:ext>
                </a:extLst>
              </p:cNvPr>
              <p:cNvGrpSpPr/>
              <p:nvPr/>
            </p:nvGrpSpPr>
            <p:grpSpPr>
              <a:xfrm>
                <a:off x="6701518" y="1657468"/>
                <a:ext cx="5490482" cy="4437369"/>
                <a:chOff x="6396718" y="1117747"/>
                <a:chExt cx="5490482" cy="4437369"/>
              </a:xfrm>
            </p:grpSpPr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7F8930EF-AC8F-44FA-9DBA-3DEBCCBB384D}"/>
                    </a:ext>
                  </a:extLst>
                </p:cNvPr>
                <p:cNvSpPr txBox="1"/>
                <p:nvPr/>
              </p:nvSpPr>
              <p:spPr>
                <a:xfrm>
                  <a:off x="6396718" y="1117747"/>
                  <a:ext cx="5168934" cy="43088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r>
                    <a:rPr lang="en-US" sz="14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Georgia Pro Light" panose="02040302050405020303" pitchFamily="18" charset="0"/>
                    </a:rPr>
                    <a:t>The meaning of spirituality has developed and expanded over time, and various connotations can be found alongside each other.</a:t>
                  </a: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19C04B71-8D0D-4F42-B0F8-14C810EAF9ED}"/>
                    </a:ext>
                  </a:extLst>
                </p:cNvPr>
                <p:cNvSpPr txBox="1"/>
                <p:nvPr/>
              </p:nvSpPr>
              <p:spPr>
                <a:xfrm>
                  <a:off x="6396718" y="2873185"/>
                  <a:ext cx="5490482" cy="86177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r>
                    <a:rPr lang="en-US" sz="14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Georgia Pro Light" panose="02040302050405020303" pitchFamily="18" charset="0"/>
                    </a:rPr>
                    <a:t>Traditionally, spirituality referred to a religious process of re-formation which "aims to recover the original shape of man“, oriented at "the image of God" as exemplified by the founders and sacred texts of the religions of the world.</a:t>
                  </a: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BD58496A-935E-49A7-BB7A-42DDB7956B52}"/>
                    </a:ext>
                  </a:extLst>
                </p:cNvPr>
                <p:cNvSpPr txBox="1"/>
                <p:nvPr/>
              </p:nvSpPr>
              <p:spPr>
                <a:xfrm>
                  <a:off x="6396718" y="4908785"/>
                  <a:ext cx="5490482" cy="6463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r>
                    <a:rPr lang="en-US" sz="14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Georgia Pro Light" panose="02040302050405020303" pitchFamily="18" charset="0"/>
                    </a:rPr>
                    <a:t>The term was used within early Christianity to refer to a life oriented toward the Holy Spirit and broadened during the Late Middle Ages to include mental aspects of life.</a:t>
                  </a:r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610E99B7-780F-44DF-AE46-9F4AD9D7CEA5}"/>
                  </a:ext>
                </a:extLst>
              </p:cNvPr>
              <p:cNvGrpSpPr/>
              <p:nvPr/>
            </p:nvGrpSpPr>
            <p:grpSpPr>
              <a:xfrm>
                <a:off x="5949537" y="1564270"/>
                <a:ext cx="554182" cy="4513232"/>
                <a:chOff x="5949537" y="1564270"/>
                <a:chExt cx="554182" cy="4513232"/>
              </a:xfrm>
            </p:grpSpPr>
            <p:pic>
              <p:nvPicPr>
                <p:cNvPr id="1026" name="Picture 2" descr="Lotus ">
                  <a:extLst>
                    <a:ext uri="{FF2B5EF4-FFF2-40B4-BE49-F238E27FC236}">
                      <a16:creationId xmlns:a16="http://schemas.microsoft.com/office/drawing/2014/main" id="{5CFEF225-D095-4804-AEE4-99D7D1F432A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49537" y="1564270"/>
                  <a:ext cx="554182" cy="55418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54" name="Picture 2" descr="Lotus ">
                  <a:extLst>
                    <a:ext uri="{FF2B5EF4-FFF2-40B4-BE49-F238E27FC236}">
                      <a16:creationId xmlns:a16="http://schemas.microsoft.com/office/drawing/2014/main" id="{C5FB247D-6367-4B95-BDE9-AF347C7321E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49537" y="3543795"/>
                  <a:ext cx="554182" cy="55418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55" name="Picture 2" descr="Lotus ">
                  <a:extLst>
                    <a:ext uri="{FF2B5EF4-FFF2-40B4-BE49-F238E27FC236}">
                      <a16:creationId xmlns:a16="http://schemas.microsoft.com/office/drawing/2014/main" id="{A79EDF7C-46B2-4623-9204-F3C279AB1C3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49537" y="5523320"/>
                  <a:ext cx="554182" cy="55418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1999301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Georgia Pro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Deckzi Solutions</dc:creator>
  <cp:lastModifiedBy>Deckzi Solutions</cp:lastModifiedBy>
  <cp:revision>2</cp:revision>
  <dcterms:created xsi:type="dcterms:W3CDTF">2022-02-26T01:54:16Z</dcterms:created>
  <dcterms:modified xsi:type="dcterms:W3CDTF">2022-02-26T01:56:57Z</dcterms:modified>
</cp:coreProperties>
</file>