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  <p:sldMasterId id="2147483703" r:id="rId2"/>
    <p:sldMasterId id="2147483692" r:id="rId3"/>
  </p:sldMasterIdLst>
  <p:notesMasterIdLst>
    <p:notesMasterId r:id="rId7"/>
  </p:notesMasterIdLst>
  <p:sldIdLst>
    <p:sldId id="352" r:id="rId4"/>
    <p:sldId id="353" r:id="rId5"/>
    <p:sldId id="30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B323B"/>
    <a:srgbClr val="EB1E42"/>
    <a:srgbClr val="FFDB55"/>
    <a:srgbClr val="05ACC7"/>
    <a:srgbClr val="C13018"/>
    <a:srgbClr val="F36F13"/>
    <a:srgbClr val="A2B969"/>
    <a:srgbClr val="063951"/>
    <a:srgbClr val="F16077"/>
    <a:srgbClr val="DF36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41" autoAdjust="0"/>
    <p:restoredTop sz="96433" autoAdjust="0"/>
  </p:normalViewPr>
  <p:slideViewPr>
    <p:cSldViewPr snapToGrid="0" showGuides="1">
      <p:cViewPr>
        <p:scale>
          <a:sx n="125" d="100"/>
          <a:sy n="125" d="100"/>
        </p:scale>
        <p:origin x="1386" y="6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89243F-B1BB-4202-BD78-416ACA555174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8D2766-C49B-4C1A-9FEE-6F146754B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041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© Copyright </a:t>
            </a:r>
            <a:r>
              <a:rPr lang="en-US" b="1" dirty="0"/>
              <a:t>PresentationGO.com</a:t>
            </a:r>
            <a:r>
              <a:rPr lang="en-US" dirty="0"/>
              <a:t> – The free PowerPoint and Google Slides template library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D2766-C49B-4C1A-9FEE-6F146754B02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0013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© Copyright </a:t>
            </a:r>
            <a:r>
              <a:rPr lang="en-US" b="1" dirty="0"/>
              <a:t>PresentationGO.com</a:t>
            </a:r>
            <a:r>
              <a:rPr lang="en-US" dirty="0"/>
              <a:t> – The free PowerPoint and Google Slides template library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D2766-C49B-4C1A-9FEE-6F146754B02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5783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© Copyright </a:t>
            </a:r>
            <a:r>
              <a:rPr lang="en-US" b="1" dirty="0"/>
              <a:t>PresentationGO.com</a:t>
            </a:r>
            <a:r>
              <a:rPr lang="en-US" dirty="0"/>
              <a:t> – The free PowerPoint and Google Slides template library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D2766-C49B-4C1A-9FEE-6F146754B02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3266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resentationgo.com/" TargetMode="External"/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3481"/>
            <a:ext cx="10515600" cy="7390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426D102F-F220-4E57-BDD6-CCEBB93D58AF}"/>
              </a:ext>
            </a:extLst>
          </p:cNvPr>
          <p:cNvGrpSpPr/>
          <p:nvPr userDrawn="1"/>
        </p:nvGrpSpPr>
        <p:grpSpPr>
          <a:xfrm>
            <a:off x="12558029" y="1"/>
            <a:ext cx="1644047" cy="1816099"/>
            <a:chOff x="9433981" y="1"/>
            <a:chExt cx="1644047" cy="1816099"/>
          </a:xfrm>
        </p:grpSpPr>
        <p:sp>
          <p:nvSpPr>
            <p:cNvPr id="13" name="Rectangle: Folded Corner 12">
              <a:extLst>
                <a:ext uri="{FF2B5EF4-FFF2-40B4-BE49-F238E27FC236}">
                  <a16:creationId xmlns:a16="http://schemas.microsoft.com/office/drawing/2014/main" id="{8C7E1A5C-1B15-4E0A-8682-D203C7DE6B6B}"/>
                </a:ext>
              </a:extLst>
            </p:cNvPr>
            <p:cNvSpPr/>
            <p:nvPr userDrawn="1"/>
          </p:nvSpPr>
          <p:spPr>
            <a:xfrm>
              <a:off x="9433981" y="1"/>
              <a:ext cx="1644047" cy="1816099"/>
            </a:xfrm>
            <a:prstGeom prst="foldedCorner">
              <a:avLst/>
            </a:prstGeom>
            <a:ln>
              <a:noFill/>
            </a:ln>
            <a:effectLst>
              <a:outerShdw blurRad="1016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Ins="0" rtlCol="0" anchor="t"/>
            <a:lstStyle/>
            <a:p>
              <a:r>
                <a:rPr lang="en-US" sz="1400" dirty="0">
                  <a:solidFill>
                    <a:schemeClr val="accent2">
                      <a:lumMod val="50000"/>
                    </a:schemeClr>
                  </a:solidFill>
                </a:rPr>
                <a:t>To insert your own icons*:</a:t>
              </a:r>
            </a:p>
            <a:p>
              <a:endParaRPr lang="en-US" sz="1400" dirty="0">
                <a:solidFill>
                  <a:schemeClr val="accent2">
                    <a:lumMod val="50000"/>
                  </a:schemeClr>
                </a:solidFill>
              </a:endParaRPr>
            </a:p>
            <a:p>
              <a:r>
                <a:rPr lang="en-US" sz="1400" b="1" dirty="0">
                  <a:solidFill>
                    <a:schemeClr val="accent2">
                      <a:lumMod val="50000"/>
                    </a:schemeClr>
                  </a:solidFill>
                </a:rPr>
                <a:t>Insert</a:t>
              </a:r>
              <a:r>
                <a:rPr lang="en-US" sz="1400" dirty="0">
                  <a:solidFill>
                    <a:schemeClr val="accent2">
                      <a:lumMod val="50000"/>
                    </a:schemeClr>
                  </a:solidFill>
                </a:rPr>
                <a:t> &gt;&gt; </a:t>
              </a:r>
              <a:r>
                <a:rPr lang="en-US" sz="1400" b="1" dirty="0">
                  <a:solidFill>
                    <a:schemeClr val="accent2">
                      <a:lumMod val="50000"/>
                    </a:schemeClr>
                  </a:solidFill>
                </a:rPr>
                <a:t>Icons</a:t>
              </a:r>
            </a:p>
            <a:p>
              <a:endParaRPr lang="en-US" sz="1400" dirty="0">
                <a:solidFill>
                  <a:schemeClr val="accent2">
                    <a:lumMod val="50000"/>
                  </a:schemeClr>
                </a:solidFill>
              </a:endParaRPr>
            </a:p>
            <a:p>
              <a:r>
                <a:rPr lang="en-US" sz="1200" i="1" dirty="0">
                  <a:solidFill>
                    <a:schemeClr val="accent2">
                      <a:lumMod val="50000"/>
                    </a:schemeClr>
                  </a:solidFill>
                </a:rPr>
                <a:t>(*Only available to Microsoft 365 subscribers)</a:t>
              </a:r>
            </a:p>
          </p:txBody>
        </p:sp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C830CBBC-4DBF-48F3-A80A-5B9A52315886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/>
            <a:srcRect t="1" b="5479"/>
            <a:stretch/>
          </p:blipFill>
          <p:spPr>
            <a:xfrm>
              <a:off x="10677978" y="424090"/>
              <a:ext cx="400050" cy="65722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88695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3481"/>
            <a:ext cx="10515600" cy="7390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1E91CD03-3F67-4027-8593-90178174566B}"/>
              </a:ext>
            </a:extLst>
          </p:cNvPr>
          <p:cNvGrpSpPr/>
          <p:nvPr userDrawn="1"/>
        </p:nvGrpSpPr>
        <p:grpSpPr>
          <a:xfrm>
            <a:off x="12558029" y="1"/>
            <a:ext cx="1644047" cy="1816099"/>
            <a:chOff x="9433981" y="1"/>
            <a:chExt cx="1644047" cy="1816099"/>
          </a:xfrm>
        </p:grpSpPr>
        <p:sp>
          <p:nvSpPr>
            <p:cNvPr id="7" name="Rectangle: Folded Corner 6">
              <a:extLst>
                <a:ext uri="{FF2B5EF4-FFF2-40B4-BE49-F238E27FC236}">
                  <a16:creationId xmlns:a16="http://schemas.microsoft.com/office/drawing/2014/main" id="{9967EC7A-09F8-4E1B-AB8A-1A11DE75D851}"/>
                </a:ext>
              </a:extLst>
            </p:cNvPr>
            <p:cNvSpPr/>
            <p:nvPr userDrawn="1"/>
          </p:nvSpPr>
          <p:spPr>
            <a:xfrm>
              <a:off x="9433981" y="1"/>
              <a:ext cx="1644047" cy="1816099"/>
            </a:xfrm>
            <a:prstGeom prst="foldedCorner">
              <a:avLst/>
            </a:prstGeom>
            <a:ln>
              <a:noFill/>
            </a:ln>
            <a:effectLst>
              <a:outerShdw blurRad="1016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Ins="0" rtlCol="0" anchor="t"/>
            <a:lstStyle/>
            <a:p>
              <a:r>
                <a:rPr lang="en-US" sz="1400" dirty="0">
                  <a:solidFill>
                    <a:schemeClr val="accent2">
                      <a:lumMod val="50000"/>
                    </a:schemeClr>
                  </a:solidFill>
                </a:rPr>
                <a:t>To insert your own icons*:</a:t>
              </a:r>
            </a:p>
            <a:p>
              <a:endParaRPr lang="en-US" sz="1400" dirty="0">
                <a:solidFill>
                  <a:schemeClr val="accent2">
                    <a:lumMod val="50000"/>
                  </a:schemeClr>
                </a:solidFill>
              </a:endParaRPr>
            </a:p>
            <a:p>
              <a:r>
                <a:rPr lang="en-US" sz="1400" b="1" dirty="0">
                  <a:solidFill>
                    <a:schemeClr val="accent2">
                      <a:lumMod val="50000"/>
                    </a:schemeClr>
                  </a:solidFill>
                </a:rPr>
                <a:t>Insert</a:t>
              </a:r>
              <a:r>
                <a:rPr lang="en-US" sz="1400" dirty="0">
                  <a:solidFill>
                    <a:schemeClr val="accent2">
                      <a:lumMod val="50000"/>
                    </a:schemeClr>
                  </a:solidFill>
                </a:rPr>
                <a:t> &gt;&gt; </a:t>
              </a:r>
              <a:r>
                <a:rPr lang="en-US" sz="1400" b="1" dirty="0">
                  <a:solidFill>
                    <a:schemeClr val="accent2">
                      <a:lumMod val="50000"/>
                    </a:schemeClr>
                  </a:solidFill>
                </a:rPr>
                <a:t>Icons</a:t>
              </a:r>
            </a:p>
            <a:p>
              <a:endParaRPr lang="en-US" sz="1400" dirty="0">
                <a:solidFill>
                  <a:schemeClr val="accent2">
                    <a:lumMod val="50000"/>
                  </a:schemeClr>
                </a:solidFill>
              </a:endParaRPr>
            </a:p>
            <a:p>
              <a:r>
                <a:rPr lang="en-US" sz="1200" i="1" dirty="0">
                  <a:solidFill>
                    <a:schemeClr val="accent2">
                      <a:lumMod val="50000"/>
                    </a:schemeClr>
                  </a:solidFill>
                </a:rPr>
                <a:t>(*Only available to Microsoft 365 subscribers)</a:t>
              </a:r>
            </a:p>
          </p:txBody>
        </p:sp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1BB72257-1851-43E6-BD0E-7525A0ADEFDA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/>
            <a:srcRect t="1" b="5479"/>
            <a:stretch/>
          </p:blipFill>
          <p:spPr>
            <a:xfrm>
              <a:off x="10677978" y="424090"/>
              <a:ext cx="400050" cy="65722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08921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signed by PresentationGo">
    <p:bg>
      <p:bgPr>
        <a:gradFill>
          <a:gsLst>
            <a:gs pos="0">
              <a:srgbClr val="323A45"/>
            </a:gs>
            <a:gs pos="35000">
              <a:srgbClr val="323A45"/>
            </a:gs>
            <a:gs pos="100000">
              <a:srgbClr val="1C2026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3152956"/>
            <a:ext cx="12192000" cy="5520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A5CD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Rectangle 5">
            <a:hlinkClick r:id="rId2"/>
          </p:cNvPr>
          <p:cNvSpPr/>
          <p:nvPr userDrawn="1"/>
        </p:nvSpPr>
        <p:spPr>
          <a:xfrm>
            <a:off x="2731912" y="3071723"/>
            <a:ext cx="6728177" cy="71455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extBox 1"/>
          <p:cNvSpPr txBox="1"/>
          <p:nvPr userDrawn="1"/>
        </p:nvSpPr>
        <p:spPr>
          <a:xfrm>
            <a:off x="4123473" y="5982900"/>
            <a:ext cx="3945053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800" dirty="0">
                <a:solidFill>
                  <a:srgbClr val="A5CD00"/>
                </a:solidFill>
              </a:rPr>
              <a:t>T</a:t>
            </a:r>
            <a:r>
              <a:rPr lang="en-US" sz="1800" baseline="0" dirty="0">
                <a:solidFill>
                  <a:srgbClr val="A5CD00"/>
                </a:solidFill>
              </a:rPr>
              <a:t>he free PowerPoint and Google Slides template library</a:t>
            </a:r>
            <a:endParaRPr lang="en-US" sz="1800" dirty="0">
              <a:solidFill>
                <a:srgbClr val="A5CD00"/>
              </a:solidFill>
            </a:endParaRPr>
          </a:p>
        </p:txBody>
      </p:sp>
      <p:grpSp>
        <p:nvGrpSpPr>
          <p:cNvPr id="8" name="Group 7"/>
          <p:cNvGrpSpPr/>
          <p:nvPr userDrawn="1"/>
        </p:nvGrpSpPr>
        <p:grpSpPr>
          <a:xfrm>
            <a:off x="4983933" y="2633133"/>
            <a:ext cx="2224135" cy="369332"/>
            <a:chOff x="3459936" y="2633133"/>
            <a:chExt cx="2224135" cy="369332"/>
          </a:xfrm>
        </p:grpSpPr>
        <p:sp>
          <p:nvSpPr>
            <p:cNvPr id="9" name="TextBox 8"/>
            <p:cNvSpPr txBox="1"/>
            <p:nvPr userDrawn="1"/>
          </p:nvSpPr>
          <p:spPr>
            <a:xfrm>
              <a:off x="3459936" y="2633133"/>
              <a:ext cx="2224135" cy="369332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  <a:effectLst/>
                </a:rPr>
                <a:t>Designed</a:t>
              </a:r>
              <a:r>
                <a:rPr lang="en-US" baseline="0">
                  <a:solidFill>
                    <a:schemeClr val="bg1"/>
                  </a:solidFill>
                  <a:effectLst/>
                </a:rPr>
                <a:t> with         by</a:t>
              </a:r>
              <a:endParaRPr lang="en-US" dirty="0">
                <a:solidFill>
                  <a:schemeClr val="bg1"/>
                </a:solidFill>
                <a:effectLst/>
              </a:endParaRPr>
            </a:p>
          </p:txBody>
        </p:sp>
        <p:sp>
          <p:nvSpPr>
            <p:cNvPr id="10" name="Freeform 290"/>
            <p:cNvSpPr/>
            <p:nvPr userDrawn="1"/>
          </p:nvSpPr>
          <p:spPr>
            <a:xfrm>
              <a:off x="4977441" y="2705803"/>
              <a:ext cx="261456" cy="223991"/>
            </a:xfrm>
            <a:custGeom>
              <a:avLst/>
              <a:gdLst/>
              <a:ahLst/>
              <a:cxnLst/>
              <a:rect l="l" t="t" r="r" b="b"/>
              <a:pathLst>
                <a:path w="504825" h="432707">
                  <a:moveTo>
                    <a:pt x="134658" y="0"/>
                  </a:moveTo>
                  <a:cubicBezTo>
                    <a:pt x="146301" y="0"/>
                    <a:pt x="158180" y="2019"/>
                    <a:pt x="170294" y="6057"/>
                  </a:cubicBezTo>
                  <a:cubicBezTo>
                    <a:pt x="182407" y="10095"/>
                    <a:pt x="193676" y="15541"/>
                    <a:pt x="204099" y="22396"/>
                  </a:cubicBezTo>
                  <a:cubicBezTo>
                    <a:pt x="214522" y="29251"/>
                    <a:pt x="223490" y="35683"/>
                    <a:pt x="231002" y="41693"/>
                  </a:cubicBezTo>
                  <a:cubicBezTo>
                    <a:pt x="238514" y="47703"/>
                    <a:pt x="245652" y="54088"/>
                    <a:pt x="252412" y="60849"/>
                  </a:cubicBezTo>
                  <a:cubicBezTo>
                    <a:pt x="259174" y="54088"/>
                    <a:pt x="266310" y="47703"/>
                    <a:pt x="273823" y="41693"/>
                  </a:cubicBezTo>
                  <a:cubicBezTo>
                    <a:pt x="281334" y="35683"/>
                    <a:pt x="290303" y="29251"/>
                    <a:pt x="300726" y="22396"/>
                  </a:cubicBezTo>
                  <a:cubicBezTo>
                    <a:pt x="311149" y="15541"/>
                    <a:pt x="322417" y="10095"/>
                    <a:pt x="334531" y="6057"/>
                  </a:cubicBezTo>
                  <a:cubicBezTo>
                    <a:pt x="346645" y="2019"/>
                    <a:pt x="358524" y="0"/>
                    <a:pt x="370167" y="0"/>
                  </a:cubicBezTo>
                  <a:cubicBezTo>
                    <a:pt x="412236" y="0"/>
                    <a:pt x="445197" y="11644"/>
                    <a:pt x="469048" y="34932"/>
                  </a:cubicBezTo>
                  <a:cubicBezTo>
                    <a:pt x="492899" y="58220"/>
                    <a:pt x="504825" y="90523"/>
                    <a:pt x="504825" y="131840"/>
                  </a:cubicBezTo>
                  <a:cubicBezTo>
                    <a:pt x="504825" y="173346"/>
                    <a:pt x="483321" y="215602"/>
                    <a:pt x="440313" y="258610"/>
                  </a:cubicBezTo>
                  <a:lnTo>
                    <a:pt x="264807" y="427636"/>
                  </a:lnTo>
                  <a:cubicBezTo>
                    <a:pt x="261427" y="431017"/>
                    <a:pt x="257295" y="432707"/>
                    <a:pt x="252412" y="432707"/>
                  </a:cubicBezTo>
                  <a:cubicBezTo>
                    <a:pt x="247529" y="432707"/>
                    <a:pt x="243398" y="431017"/>
                    <a:pt x="240018" y="427636"/>
                  </a:cubicBezTo>
                  <a:lnTo>
                    <a:pt x="64230" y="258047"/>
                  </a:lnTo>
                  <a:cubicBezTo>
                    <a:pt x="62351" y="256544"/>
                    <a:pt x="59770" y="254103"/>
                    <a:pt x="56482" y="250722"/>
                  </a:cubicBezTo>
                  <a:cubicBezTo>
                    <a:pt x="53196" y="247342"/>
                    <a:pt x="47984" y="241191"/>
                    <a:pt x="40848" y="232270"/>
                  </a:cubicBezTo>
                  <a:cubicBezTo>
                    <a:pt x="33712" y="223349"/>
                    <a:pt x="27326" y="214194"/>
                    <a:pt x="21692" y="204803"/>
                  </a:cubicBezTo>
                  <a:cubicBezTo>
                    <a:pt x="16057" y="195413"/>
                    <a:pt x="11035" y="184051"/>
                    <a:pt x="6620" y="170717"/>
                  </a:cubicBezTo>
                  <a:cubicBezTo>
                    <a:pt x="2207" y="157382"/>
                    <a:pt x="0" y="144423"/>
                    <a:pt x="0" y="131840"/>
                  </a:cubicBezTo>
                  <a:cubicBezTo>
                    <a:pt x="0" y="90523"/>
                    <a:pt x="11926" y="58220"/>
                    <a:pt x="35777" y="34932"/>
                  </a:cubicBezTo>
                  <a:cubicBezTo>
                    <a:pt x="59629" y="11644"/>
                    <a:pt x="92588" y="0"/>
                    <a:pt x="134658" y="0"/>
                  </a:cubicBezTo>
                  <a:close/>
                </a:path>
              </a:pathLst>
            </a:custGeom>
            <a:solidFill>
              <a:srgbClr val="D9002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12041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resentationgo.com/" TargetMode="Externa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presentationgo.com/" TargetMode="Externa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63482"/>
            <a:ext cx="10515600" cy="739056"/>
          </a:xfrm>
          <a:prstGeom prst="rect">
            <a:avLst/>
          </a:prstGeom>
        </p:spPr>
        <p:txBody>
          <a:bodyPr rIns="0">
            <a:normAutofit/>
          </a:bodyPr>
          <a:lstStyle/>
          <a:p>
            <a:pPr marL="0"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219200"/>
            <a:ext cx="10515600" cy="4957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305911"/>
            <a:ext cx="12192000" cy="55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.com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-12701" y="6959601"/>
            <a:ext cx="166103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b="0" i="0" dirty="0">
                <a:solidFill>
                  <a:srgbClr val="555555"/>
                </a:solidFill>
                <a:effectLst/>
                <a:latin typeface="Open Sans" panose="020B0606030504020204" pitchFamily="34" charset="0"/>
              </a:rPr>
              <a:t>© </a:t>
            </a:r>
            <a:r>
              <a:rPr lang="en-US" sz="1100" b="0" i="0" u="none" strike="noStrike" dirty="0">
                <a:solidFill>
                  <a:srgbClr val="A5CD28"/>
                </a:solidFill>
                <a:effectLst/>
                <a:latin typeface="Open Sans" panose="020B0606030504020204" pitchFamily="34" charset="0"/>
                <a:hlinkClick r:id="rId3" tooltip="PresentationGo!"/>
              </a:rPr>
              <a:t>presentationgo.com</a:t>
            </a:r>
            <a:endParaRPr lang="en-US" sz="1100" dirty="0"/>
          </a:p>
        </p:txBody>
      </p:sp>
      <p:sp>
        <p:nvSpPr>
          <p:cNvPr id="13" name="Freeform 12"/>
          <p:cNvSpPr/>
          <p:nvPr userDrawn="1"/>
        </p:nvSpPr>
        <p:spPr>
          <a:xfrm rot="5400000">
            <a:off x="91178" y="173588"/>
            <a:ext cx="369496" cy="570902"/>
          </a:xfrm>
          <a:custGeom>
            <a:avLst/>
            <a:gdLst>
              <a:gd name="connsiteX0" fmla="*/ 210916 w 1034764"/>
              <a:gd name="connsiteY0" fmla="*/ 535701 h 1598797"/>
              <a:gd name="connsiteX1" fmla="*/ 331908 w 1034764"/>
              <a:gd name="connsiteY1" fmla="*/ 284049 h 1598797"/>
              <a:gd name="connsiteX2" fmla="*/ 741774 w 1034764"/>
              <a:gd name="connsiteY2" fmla="*/ 315409 h 1598797"/>
              <a:gd name="connsiteX3" fmla="*/ 403935 w 1034764"/>
              <a:gd name="connsiteY3" fmla="*/ 375418 h 1598797"/>
              <a:gd name="connsiteX4" fmla="*/ 266699 w 1034764"/>
              <a:gd name="connsiteY4" fmla="*/ 689905 h 1598797"/>
              <a:gd name="connsiteX5" fmla="*/ 266698 w 1034764"/>
              <a:gd name="connsiteY5" fmla="*/ 689907 h 1598797"/>
              <a:gd name="connsiteX6" fmla="*/ 210916 w 1034764"/>
              <a:gd name="connsiteY6" fmla="*/ 535701 h 1598797"/>
              <a:gd name="connsiteX7" fmla="*/ 134938 w 1034764"/>
              <a:gd name="connsiteY7" fmla="*/ 517381 h 1598797"/>
              <a:gd name="connsiteX8" fmla="*/ 517383 w 1034764"/>
              <a:gd name="connsiteY8" fmla="*/ 899826 h 1598797"/>
              <a:gd name="connsiteX9" fmla="*/ 899828 w 1034764"/>
              <a:gd name="connsiteY9" fmla="*/ 517381 h 1598797"/>
              <a:gd name="connsiteX10" fmla="*/ 517383 w 1034764"/>
              <a:gd name="connsiteY10" fmla="*/ 134936 h 1598797"/>
              <a:gd name="connsiteX11" fmla="*/ 134938 w 1034764"/>
              <a:gd name="connsiteY11" fmla="*/ 517381 h 1598797"/>
              <a:gd name="connsiteX12" fmla="*/ 0 w 1034764"/>
              <a:gd name="connsiteY12" fmla="*/ 517382 h 1598797"/>
              <a:gd name="connsiteX13" fmla="*/ 517382 w 1034764"/>
              <a:gd name="connsiteY13" fmla="*/ 0 h 1598797"/>
              <a:gd name="connsiteX14" fmla="*/ 1034764 w 1034764"/>
              <a:gd name="connsiteY14" fmla="*/ 517382 h 1598797"/>
              <a:gd name="connsiteX15" fmla="*/ 621653 w 1034764"/>
              <a:gd name="connsiteY15" fmla="*/ 1024253 h 1598797"/>
              <a:gd name="connsiteX16" fmla="*/ 620527 w 1034764"/>
              <a:gd name="connsiteY16" fmla="*/ 1024366 h 1598797"/>
              <a:gd name="connsiteX17" fmla="*/ 662992 w 1034764"/>
              <a:gd name="connsiteY17" fmla="*/ 1598797 h 1598797"/>
              <a:gd name="connsiteX18" fmla="*/ 371775 w 1034764"/>
              <a:gd name="connsiteY18" fmla="*/ 1598797 h 1598797"/>
              <a:gd name="connsiteX19" fmla="*/ 414241 w 1034764"/>
              <a:gd name="connsiteY19" fmla="*/ 1024367 h 1598797"/>
              <a:gd name="connsiteX20" fmla="*/ 413112 w 1034764"/>
              <a:gd name="connsiteY20" fmla="*/ 1024253 h 1598797"/>
              <a:gd name="connsiteX21" fmla="*/ 0 w 1034764"/>
              <a:gd name="connsiteY21" fmla="*/ 517382 h 159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34764" h="1598797">
                <a:moveTo>
                  <a:pt x="210916" y="535701"/>
                </a:moveTo>
                <a:cubicBezTo>
                  <a:pt x="207764" y="443901"/>
                  <a:pt x="249915" y="348683"/>
                  <a:pt x="331908" y="284049"/>
                </a:cubicBezTo>
                <a:cubicBezTo>
                  <a:pt x="463097" y="180634"/>
                  <a:pt x="646600" y="194675"/>
                  <a:pt x="741774" y="315409"/>
                </a:cubicBezTo>
                <a:cubicBezTo>
                  <a:pt x="631231" y="275026"/>
                  <a:pt x="502220" y="297941"/>
                  <a:pt x="403935" y="375418"/>
                </a:cubicBezTo>
                <a:cubicBezTo>
                  <a:pt x="305650" y="452895"/>
                  <a:pt x="253243" y="572989"/>
                  <a:pt x="266699" y="689905"/>
                </a:cubicBezTo>
                <a:lnTo>
                  <a:pt x="266698" y="689907"/>
                </a:lnTo>
                <a:cubicBezTo>
                  <a:pt x="231008" y="644631"/>
                  <a:pt x="212807" y="590781"/>
                  <a:pt x="210916" y="535701"/>
                </a:cubicBezTo>
                <a:close/>
                <a:moveTo>
                  <a:pt x="134938" y="517381"/>
                </a:moveTo>
                <a:cubicBezTo>
                  <a:pt x="134938" y="728600"/>
                  <a:pt x="306164" y="899826"/>
                  <a:pt x="517383" y="899826"/>
                </a:cubicBezTo>
                <a:cubicBezTo>
                  <a:pt x="728602" y="899826"/>
                  <a:pt x="899828" y="728600"/>
                  <a:pt x="899828" y="517381"/>
                </a:cubicBezTo>
                <a:cubicBezTo>
                  <a:pt x="899828" y="306162"/>
                  <a:pt x="728602" y="134936"/>
                  <a:pt x="517383" y="134936"/>
                </a:cubicBezTo>
                <a:cubicBezTo>
                  <a:pt x="306164" y="134936"/>
                  <a:pt x="134938" y="306162"/>
                  <a:pt x="134938" y="517381"/>
                </a:cubicBezTo>
                <a:close/>
                <a:moveTo>
                  <a:pt x="0" y="517382"/>
                </a:moveTo>
                <a:cubicBezTo>
                  <a:pt x="0" y="231640"/>
                  <a:pt x="231640" y="0"/>
                  <a:pt x="517382" y="0"/>
                </a:cubicBezTo>
                <a:cubicBezTo>
                  <a:pt x="803124" y="0"/>
                  <a:pt x="1034764" y="231640"/>
                  <a:pt x="1034764" y="517382"/>
                </a:cubicBezTo>
                <a:cubicBezTo>
                  <a:pt x="1034764" y="767406"/>
                  <a:pt x="857415" y="976008"/>
                  <a:pt x="621653" y="1024253"/>
                </a:cubicBezTo>
                <a:lnTo>
                  <a:pt x="620527" y="1024366"/>
                </a:lnTo>
                <a:lnTo>
                  <a:pt x="662992" y="1598797"/>
                </a:lnTo>
                <a:lnTo>
                  <a:pt x="371775" y="1598797"/>
                </a:lnTo>
                <a:lnTo>
                  <a:pt x="414241" y="1024367"/>
                </a:lnTo>
                <a:lnTo>
                  <a:pt x="413112" y="1024253"/>
                </a:lnTo>
                <a:cubicBezTo>
                  <a:pt x="177349" y="976008"/>
                  <a:pt x="0" y="767406"/>
                  <a:pt x="0" y="51738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2700" dist="12700" dir="2700000" algn="tl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/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-1654908" y="-16654"/>
            <a:ext cx="1569183" cy="612144"/>
            <a:chOff x="-2096383" y="21447"/>
            <a:chExt cx="1569183" cy="612144"/>
          </a:xfrm>
        </p:grpSpPr>
        <p:sp>
          <p:nvSpPr>
            <p:cNvPr id="15" name="TextBox 14"/>
            <p:cNvSpPr txBox="1"/>
            <p:nvPr userDrawn="1"/>
          </p:nvSpPr>
          <p:spPr>
            <a:xfrm>
              <a:off x="-2096383" y="21447"/>
              <a:ext cx="36580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By:</a:t>
              </a:r>
            </a:p>
          </p:txBody>
        </p:sp>
        <p:sp>
          <p:nvSpPr>
            <p:cNvPr id="16" name="TextBox 15"/>
            <p:cNvSpPr txBox="1"/>
            <p:nvPr userDrawn="1"/>
          </p:nvSpPr>
          <p:spPr>
            <a:xfrm>
              <a:off x="-1002010" y="387370"/>
              <a:ext cx="47481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.com</a:t>
              </a:r>
            </a:p>
          </p:txBody>
        </p:sp>
        <p:pic>
          <p:nvPicPr>
            <p:cNvPr id="17" name="Picture 16"/>
            <p:cNvPicPr>
              <a:picLocks noChangeAspect="1"/>
            </p:cNvPicPr>
            <p:nvPr userDrawn="1"/>
          </p:nvPicPr>
          <p:blipFill>
            <a:blip r:embed="rId4"/>
            <a:stretch>
              <a:fillRect/>
            </a:stretch>
          </p:blipFill>
          <p:spPr>
            <a:xfrm>
              <a:off x="-2018604" y="234547"/>
              <a:ext cx="1405251" cy="18594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55134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b="1" kern="1200">
          <a:solidFill>
            <a:schemeClr val="tx1"/>
          </a:solidFill>
          <a:latin typeface="Helvetica" panose="020B0500000000000000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323A45"/>
            </a:gs>
            <a:gs pos="35000">
              <a:srgbClr val="323A45"/>
            </a:gs>
            <a:gs pos="100000">
              <a:srgbClr val="1C2026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63482"/>
            <a:ext cx="10515600" cy="739056"/>
          </a:xfrm>
          <a:prstGeom prst="rect">
            <a:avLst/>
          </a:prstGeom>
        </p:spPr>
        <p:txBody>
          <a:bodyPr rIns="0">
            <a:normAutofit/>
          </a:bodyPr>
          <a:lstStyle/>
          <a:p>
            <a:pPr marL="0"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219200"/>
            <a:ext cx="10515600" cy="4957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305911"/>
            <a:ext cx="12192000" cy="55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.com</a:t>
            </a:r>
          </a:p>
        </p:txBody>
      </p:sp>
      <p:sp>
        <p:nvSpPr>
          <p:cNvPr id="13" name="Freeform 12"/>
          <p:cNvSpPr/>
          <p:nvPr userDrawn="1"/>
        </p:nvSpPr>
        <p:spPr>
          <a:xfrm rot="5400000">
            <a:off x="91178" y="173588"/>
            <a:ext cx="369496" cy="570902"/>
          </a:xfrm>
          <a:custGeom>
            <a:avLst/>
            <a:gdLst>
              <a:gd name="connsiteX0" fmla="*/ 210916 w 1034764"/>
              <a:gd name="connsiteY0" fmla="*/ 535701 h 1598797"/>
              <a:gd name="connsiteX1" fmla="*/ 331908 w 1034764"/>
              <a:gd name="connsiteY1" fmla="*/ 284049 h 1598797"/>
              <a:gd name="connsiteX2" fmla="*/ 741774 w 1034764"/>
              <a:gd name="connsiteY2" fmla="*/ 315409 h 1598797"/>
              <a:gd name="connsiteX3" fmla="*/ 403935 w 1034764"/>
              <a:gd name="connsiteY3" fmla="*/ 375418 h 1598797"/>
              <a:gd name="connsiteX4" fmla="*/ 266699 w 1034764"/>
              <a:gd name="connsiteY4" fmla="*/ 689905 h 1598797"/>
              <a:gd name="connsiteX5" fmla="*/ 266698 w 1034764"/>
              <a:gd name="connsiteY5" fmla="*/ 689907 h 1598797"/>
              <a:gd name="connsiteX6" fmla="*/ 210916 w 1034764"/>
              <a:gd name="connsiteY6" fmla="*/ 535701 h 1598797"/>
              <a:gd name="connsiteX7" fmla="*/ 134938 w 1034764"/>
              <a:gd name="connsiteY7" fmla="*/ 517381 h 1598797"/>
              <a:gd name="connsiteX8" fmla="*/ 517383 w 1034764"/>
              <a:gd name="connsiteY8" fmla="*/ 899826 h 1598797"/>
              <a:gd name="connsiteX9" fmla="*/ 899828 w 1034764"/>
              <a:gd name="connsiteY9" fmla="*/ 517381 h 1598797"/>
              <a:gd name="connsiteX10" fmla="*/ 517383 w 1034764"/>
              <a:gd name="connsiteY10" fmla="*/ 134936 h 1598797"/>
              <a:gd name="connsiteX11" fmla="*/ 134938 w 1034764"/>
              <a:gd name="connsiteY11" fmla="*/ 517381 h 1598797"/>
              <a:gd name="connsiteX12" fmla="*/ 0 w 1034764"/>
              <a:gd name="connsiteY12" fmla="*/ 517382 h 1598797"/>
              <a:gd name="connsiteX13" fmla="*/ 517382 w 1034764"/>
              <a:gd name="connsiteY13" fmla="*/ 0 h 1598797"/>
              <a:gd name="connsiteX14" fmla="*/ 1034764 w 1034764"/>
              <a:gd name="connsiteY14" fmla="*/ 517382 h 1598797"/>
              <a:gd name="connsiteX15" fmla="*/ 621653 w 1034764"/>
              <a:gd name="connsiteY15" fmla="*/ 1024253 h 1598797"/>
              <a:gd name="connsiteX16" fmla="*/ 620527 w 1034764"/>
              <a:gd name="connsiteY16" fmla="*/ 1024366 h 1598797"/>
              <a:gd name="connsiteX17" fmla="*/ 662992 w 1034764"/>
              <a:gd name="connsiteY17" fmla="*/ 1598797 h 1598797"/>
              <a:gd name="connsiteX18" fmla="*/ 371775 w 1034764"/>
              <a:gd name="connsiteY18" fmla="*/ 1598797 h 1598797"/>
              <a:gd name="connsiteX19" fmla="*/ 414241 w 1034764"/>
              <a:gd name="connsiteY19" fmla="*/ 1024367 h 1598797"/>
              <a:gd name="connsiteX20" fmla="*/ 413112 w 1034764"/>
              <a:gd name="connsiteY20" fmla="*/ 1024253 h 1598797"/>
              <a:gd name="connsiteX21" fmla="*/ 0 w 1034764"/>
              <a:gd name="connsiteY21" fmla="*/ 517382 h 159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34764" h="1598797">
                <a:moveTo>
                  <a:pt x="210916" y="535701"/>
                </a:moveTo>
                <a:cubicBezTo>
                  <a:pt x="207764" y="443901"/>
                  <a:pt x="249915" y="348683"/>
                  <a:pt x="331908" y="284049"/>
                </a:cubicBezTo>
                <a:cubicBezTo>
                  <a:pt x="463097" y="180634"/>
                  <a:pt x="646600" y="194675"/>
                  <a:pt x="741774" y="315409"/>
                </a:cubicBezTo>
                <a:cubicBezTo>
                  <a:pt x="631231" y="275026"/>
                  <a:pt x="502220" y="297941"/>
                  <a:pt x="403935" y="375418"/>
                </a:cubicBezTo>
                <a:cubicBezTo>
                  <a:pt x="305650" y="452895"/>
                  <a:pt x="253243" y="572989"/>
                  <a:pt x="266699" y="689905"/>
                </a:cubicBezTo>
                <a:lnTo>
                  <a:pt x="266698" y="689907"/>
                </a:lnTo>
                <a:cubicBezTo>
                  <a:pt x="231008" y="644631"/>
                  <a:pt x="212807" y="590781"/>
                  <a:pt x="210916" y="535701"/>
                </a:cubicBezTo>
                <a:close/>
                <a:moveTo>
                  <a:pt x="134938" y="517381"/>
                </a:moveTo>
                <a:cubicBezTo>
                  <a:pt x="134938" y="728600"/>
                  <a:pt x="306164" y="899826"/>
                  <a:pt x="517383" y="899826"/>
                </a:cubicBezTo>
                <a:cubicBezTo>
                  <a:pt x="728602" y="899826"/>
                  <a:pt x="899828" y="728600"/>
                  <a:pt x="899828" y="517381"/>
                </a:cubicBezTo>
                <a:cubicBezTo>
                  <a:pt x="899828" y="306162"/>
                  <a:pt x="728602" y="134936"/>
                  <a:pt x="517383" y="134936"/>
                </a:cubicBezTo>
                <a:cubicBezTo>
                  <a:pt x="306164" y="134936"/>
                  <a:pt x="134938" y="306162"/>
                  <a:pt x="134938" y="517381"/>
                </a:cubicBezTo>
                <a:close/>
                <a:moveTo>
                  <a:pt x="0" y="517382"/>
                </a:moveTo>
                <a:cubicBezTo>
                  <a:pt x="0" y="231640"/>
                  <a:pt x="231640" y="0"/>
                  <a:pt x="517382" y="0"/>
                </a:cubicBezTo>
                <a:cubicBezTo>
                  <a:pt x="803124" y="0"/>
                  <a:pt x="1034764" y="231640"/>
                  <a:pt x="1034764" y="517382"/>
                </a:cubicBezTo>
                <a:cubicBezTo>
                  <a:pt x="1034764" y="767406"/>
                  <a:pt x="857415" y="976008"/>
                  <a:pt x="621653" y="1024253"/>
                </a:cubicBezTo>
                <a:lnTo>
                  <a:pt x="620527" y="1024366"/>
                </a:lnTo>
                <a:lnTo>
                  <a:pt x="662992" y="1598797"/>
                </a:lnTo>
                <a:lnTo>
                  <a:pt x="371775" y="1598797"/>
                </a:lnTo>
                <a:lnTo>
                  <a:pt x="414241" y="1024367"/>
                </a:lnTo>
                <a:lnTo>
                  <a:pt x="413112" y="1024253"/>
                </a:lnTo>
                <a:cubicBezTo>
                  <a:pt x="177349" y="976008"/>
                  <a:pt x="0" y="767406"/>
                  <a:pt x="0" y="517382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>
            <a:outerShdw blurRad="12700" dist="12700" dir="2700000" algn="tl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/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-1654908" y="-16654"/>
            <a:ext cx="1569183" cy="612144"/>
            <a:chOff x="-2096383" y="21447"/>
            <a:chExt cx="1569183" cy="612144"/>
          </a:xfrm>
        </p:grpSpPr>
        <p:sp>
          <p:nvSpPr>
            <p:cNvPr id="15" name="TextBox 14"/>
            <p:cNvSpPr txBox="1"/>
            <p:nvPr userDrawn="1"/>
          </p:nvSpPr>
          <p:spPr>
            <a:xfrm>
              <a:off x="-2096383" y="21447"/>
              <a:ext cx="36580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By:</a:t>
              </a:r>
            </a:p>
          </p:txBody>
        </p:sp>
        <p:sp>
          <p:nvSpPr>
            <p:cNvPr id="16" name="TextBox 15"/>
            <p:cNvSpPr txBox="1"/>
            <p:nvPr userDrawn="1"/>
          </p:nvSpPr>
          <p:spPr>
            <a:xfrm>
              <a:off x="-1002010" y="387370"/>
              <a:ext cx="47481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.com</a:t>
              </a:r>
            </a:p>
          </p:txBody>
        </p:sp>
        <p:pic>
          <p:nvPicPr>
            <p:cNvPr id="17" name="Picture 16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-2018604" y="234547"/>
              <a:ext cx="1405251" cy="185944"/>
            </a:xfrm>
            <a:prstGeom prst="rect">
              <a:avLst/>
            </a:prstGeom>
          </p:spPr>
        </p:pic>
      </p:grpSp>
      <p:sp>
        <p:nvSpPr>
          <p:cNvPr id="18" name="Rectangle 17"/>
          <p:cNvSpPr/>
          <p:nvPr userDrawn="1"/>
        </p:nvSpPr>
        <p:spPr>
          <a:xfrm>
            <a:off x="-12701" y="6959601"/>
            <a:ext cx="166103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b="0" i="0" dirty="0">
                <a:solidFill>
                  <a:srgbClr val="555555"/>
                </a:solidFill>
                <a:effectLst/>
                <a:latin typeface="Open Sans" panose="020B0606030504020204" pitchFamily="34" charset="0"/>
              </a:rPr>
              <a:t>© </a:t>
            </a:r>
            <a:r>
              <a:rPr lang="en-US" sz="1100" b="0" i="0" u="none" strike="noStrike" dirty="0">
                <a:solidFill>
                  <a:srgbClr val="A5CD28"/>
                </a:solidFill>
                <a:effectLst/>
                <a:latin typeface="Open Sans" panose="020B0606030504020204" pitchFamily="34" charset="0"/>
                <a:hlinkClick r:id="rId4" tooltip="PresentationGo!"/>
              </a:rPr>
              <a:t>presentationgo.com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530658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b="1" kern="1200">
          <a:solidFill>
            <a:schemeClr val="bg1"/>
          </a:solidFill>
          <a:latin typeface="Helvetica" panose="020B0500000000000000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323A4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7E942A-26CB-4FC8-A61F-ED7BAF06B75B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EDDA2-A385-4D53-9944-861446547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465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sv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2BFAE1-45D3-4B3B-81D2-0BF25FA84F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Star of David Diagram – Slide Template</a:t>
            </a:r>
          </a:p>
        </p:txBody>
      </p:sp>
      <p:sp>
        <p:nvSpPr>
          <p:cNvPr id="19" name="Rounded Rectangle 27">
            <a:extLst>
              <a:ext uri="{FF2B5EF4-FFF2-40B4-BE49-F238E27FC236}">
                <a16:creationId xmlns:a16="http://schemas.microsoft.com/office/drawing/2014/main" id="{63F82208-D11C-9848-ADE6-4C238FA65A96}"/>
              </a:ext>
            </a:extLst>
          </p:cNvPr>
          <p:cNvSpPr/>
          <p:nvPr/>
        </p:nvSpPr>
        <p:spPr>
          <a:xfrm>
            <a:off x="7448027" y="1242999"/>
            <a:ext cx="45719" cy="1289304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0" name="Rounded Rectangle 28">
            <a:extLst>
              <a:ext uri="{FF2B5EF4-FFF2-40B4-BE49-F238E27FC236}">
                <a16:creationId xmlns:a16="http://schemas.microsoft.com/office/drawing/2014/main" id="{8AB60307-C360-2942-937C-231A152D87A0}"/>
              </a:ext>
            </a:extLst>
          </p:cNvPr>
          <p:cNvSpPr/>
          <p:nvPr/>
        </p:nvSpPr>
        <p:spPr>
          <a:xfrm>
            <a:off x="7448027" y="2948093"/>
            <a:ext cx="45719" cy="1289304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1" name="Rounded Rectangle 29">
            <a:extLst>
              <a:ext uri="{FF2B5EF4-FFF2-40B4-BE49-F238E27FC236}">
                <a16:creationId xmlns:a16="http://schemas.microsoft.com/office/drawing/2014/main" id="{6CF5AF2E-2028-C64C-9334-10EA421D40BC}"/>
              </a:ext>
            </a:extLst>
          </p:cNvPr>
          <p:cNvSpPr/>
          <p:nvPr/>
        </p:nvSpPr>
        <p:spPr>
          <a:xfrm>
            <a:off x="7448027" y="4653187"/>
            <a:ext cx="45719" cy="1289304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0A04361D-9A8D-44A3-8568-D6EBAF203077}"/>
              </a:ext>
            </a:extLst>
          </p:cNvPr>
          <p:cNvGrpSpPr/>
          <p:nvPr/>
        </p:nvGrpSpPr>
        <p:grpSpPr>
          <a:xfrm>
            <a:off x="7668084" y="2947244"/>
            <a:ext cx="2926080" cy="1290153"/>
            <a:chOff x="8921977" y="1466725"/>
            <a:chExt cx="2926080" cy="1290153"/>
          </a:xfrm>
        </p:grpSpPr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4E06751B-C0C1-45F1-8CE6-E7DD2C5757B3}"/>
                </a:ext>
              </a:extLst>
            </p:cNvPr>
            <p:cNvSpPr txBox="1"/>
            <p:nvPr/>
          </p:nvSpPr>
          <p:spPr>
            <a:xfrm>
              <a:off x="8921977" y="1466725"/>
              <a:ext cx="2926080" cy="461665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r>
                <a:rPr lang="en-US" sz="2400" b="1" noProof="1"/>
                <a:t>Lorem Ipsum</a:t>
              </a: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BDE2A9F9-56A3-4E60-8E29-001526B5BCD9}"/>
                </a:ext>
              </a:extLst>
            </p:cNvPr>
            <p:cNvSpPr txBox="1"/>
            <p:nvPr/>
          </p:nvSpPr>
          <p:spPr>
            <a:xfrm>
              <a:off x="8921977" y="1925881"/>
              <a:ext cx="2926080" cy="830997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just"/>
              <a:r>
                <a:rPr lang="en-US" sz="1200" noProof="1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Lorem ipsum dolor sit amet, nibh est. A magna maecenas, quam magna nec quis, lorem nunc. Suspendisse viverra sodales mauris, cras pharetra proin egestas arcu erat dolor, at amet. </a:t>
              </a:r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16DB7CF0-138C-493C-BC9E-B78B0B6345AF}"/>
              </a:ext>
            </a:extLst>
          </p:cNvPr>
          <p:cNvGrpSpPr/>
          <p:nvPr/>
        </p:nvGrpSpPr>
        <p:grpSpPr>
          <a:xfrm>
            <a:off x="7668084" y="4652338"/>
            <a:ext cx="2926080" cy="1290153"/>
            <a:chOff x="8921977" y="4073386"/>
            <a:chExt cx="2926080" cy="1290153"/>
          </a:xfrm>
        </p:grpSpPr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9396FE57-2043-4E68-BD98-2B87FC21868E}"/>
                </a:ext>
              </a:extLst>
            </p:cNvPr>
            <p:cNvSpPr txBox="1"/>
            <p:nvPr/>
          </p:nvSpPr>
          <p:spPr>
            <a:xfrm>
              <a:off x="8921977" y="4073386"/>
              <a:ext cx="2926080" cy="461665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r>
                <a:rPr lang="en-US" sz="2400" b="1" noProof="1"/>
                <a:t>Lorem Ipsum</a:t>
              </a: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A46B3C23-8E93-4F84-B64E-6AE16795478B}"/>
                </a:ext>
              </a:extLst>
            </p:cNvPr>
            <p:cNvSpPr txBox="1"/>
            <p:nvPr/>
          </p:nvSpPr>
          <p:spPr>
            <a:xfrm>
              <a:off x="8921977" y="4532542"/>
              <a:ext cx="2926080" cy="830997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just"/>
              <a:r>
                <a:rPr lang="en-US" sz="1200" noProof="1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Lorem ipsum dolor sit amet, nibh est. A magna maecenas, quam magna nec quis, lorem nunc. Suspendisse viverra sodales mauris, cras pharetra proin egestas arcu erat dolor, at amet. </a:t>
              </a:r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A25A47EA-388C-45B0-B989-02CFF4BCF5AE}"/>
              </a:ext>
            </a:extLst>
          </p:cNvPr>
          <p:cNvGrpSpPr/>
          <p:nvPr/>
        </p:nvGrpSpPr>
        <p:grpSpPr>
          <a:xfrm>
            <a:off x="7668084" y="1242150"/>
            <a:ext cx="2926080" cy="1290153"/>
            <a:chOff x="8921977" y="1466725"/>
            <a:chExt cx="2926080" cy="1290153"/>
          </a:xfrm>
        </p:grpSpPr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A55F6F78-118B-4EFA-9826-180EBE3BECAA}"/>
                </a:ext>
              </a:extLst>
            </p:cNvPr>
            <p:cNvSpPr txBox="1"/>
            <p:nvPr/>
          </p:nvSpPr>
          <p:spPr>
            <a:xfrm>
              <a:off x="8921977" y="1466725"/>
              <a:ext cx="2926080" cy="461665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r>
                <a:rPr lang="en-US" sz="2400" b="1" noProof="1"/>
                <a:t>Lorem Ipsum</a:t>
              </a: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7C8111BF-1815-494D-BAD4-A3BEDD46A11A}"/>
                </a:ext>
              </a:extLst>
            </p:cNvPr>
            <p:cNvSpPr txBox="1"/>
            <p:nvPr/>
          </p:nvSpPr>
          <p:spPr>
            <a:xfrm>
              <a:off x="8921977" y="1925881"/>
              <a:ext cx="2926080" cy="830997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just"/>
              <a:r>
                <a:rPr lang="en-US" sz="1200" noProof="1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Lorem ipsum dolor sit amet, nibh est. A magna maecenas, quam magna nec quis, lorem nunc. Suspendisse viverra sodales mauris, cras pharetra proin egestas arcu erat dolor, at amet. </a:t>
              </a:r>
            </a:p>
          </p:txBody>
        </p:sp>
      </p:grpSp>
      <p:pic>
        <p:nvPicPr>
          <p:cNvPr id="45" name="Graphic 17" descr="Trophy outline">
            <a:extLst>
              <a:ext uri="{FF2B5EF4-FFF2-40B4-BE49-F238E27FC236}">
                <a16:creationId xmlns:a16="http://schemas.microsoft.com/office/drawing/2014/main" id="{882ACBE3-B0E9-4369-9707-E793A7B7CA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457511" y="2780866"/>
            <a:ext cx="1618578" cy="1618578"/>
          </a:xfrm>
          <a:prstGeom prst="rect">
            <a:avLst/>
          </a:prstGeom>
        </p:spPr>
      </p:pic>
      <p:grpSp>
        <p:nvGrpSpPr>
          <p:cNvPr id="61" name="Group 60">
            <a:extLst>
              <a:ext uri="{FF2B5EF4-FFF2-40B4-BE49-F238E27FC236}">
                <a16:creationId xmlns:a16="http://schemas.microsoft.com/office/drawing/2014/main" id="{C007E768-E5CB-4B70-BBD7-1D7B1575B771}"/>
              </a:ext>
            </a:extLst>
          </p:cNvPr>
          <p:cNvGrpSpPr/>
          <p:nvPr/>
        </p:nvGrpSpPr>
        <p:grpSpPr>
          <a:xfrm>
            <a:off x="2186940" y="1242150"/>
            <a:ext cx="4159721" cy="4696011"/>
            <a:chOff x="2186940" y="1242150"/>
            <a:chExt cx="4159721" cy="4696011"/>
          </a:xfrm>
        </p:grpSpPr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54023D65-CC3D-4C70-8870-6523498A80A3}"/>
                </a:ext>
              </a:extLst>
            </p:cNvPr>
            <p:cNvSpPr/>
            <p:nvPr/>
          </p:nvSpPr>
          <p:spPr>
            <a:xfrm>
              <a:off x="3282052" y="2186940"/>
              <a:ext cx="643058" cy="533400"/>
            </a:xfrm>
            <a:custGeom>
              <a:avLst/>
              <a:gdLst>
                <a:gd name="connsiteX0" fmla="*/ 214677 w 643058"/>
                <a:gd name="connsiteY0" fmla="*/ 0 h 371232"/>
                <a:gd name="connsiteX1" fmla="*/ 642099 w 643058"/>
                <a:gd name="connsiteY1" fmla="*/ 0 h 371232"/>
                <a:gd name="connsiteX2" fmla="*/ 643058 w 643058"/>
                <a:gd name="connsiteY2" fmla="*/ 0 h 371232"/>
                <a:gd name="connsiteX3" fmla="*/ 428320 w 643058"/>
                <a:gd name="connsiteY3" fmla="*/ 371232 h 371232"/>
                <a:gd name="connsiteX4" fmla="*/ 427321 w 643058"/>
                <a:gd name="connsiteY4" fmla="*/ 371232 h 371232"/>
                <a:gd name="connsiteX5" fmla="*/ 0 w 643058"/>
                <a:gd name="connsiteY5" fmla="*/ 371232 h 371232"/>
                <a:gd name="connsiteX0" fmla="*/ 214677 w 643058"/>
                <a:gd name="connsiteY0" fmla="*/ 0 h 373498"/>
                <a:gd name="connsiteX1" fmla="*/ 642099 w 643058"/>
                <a:gd name="connsiteY1" fmla="*/ 0 h 373498"/>
                <a:gd name="connsiteX2" fmla="*/ 643058 w 643058"/>
                <a:gd name="connsiteY2" fmla="*/ 0 h 373498"/>
                <a:gd name="connsiteX3" fmla="*/ 428320 w 643058"/>
                <a:gd name="connsiteY3" fmla="*/ 371232 h 373498"/>
                <a:gd name="connsiteX4" fmla="*/ 427321 w 643058"/>
                <a:gd name="connsiteY4" fmla="*/ 371232 h 373498"/>
                <a:gd name="connsiteX5" fmla="*/ 192668 w 643058"/>
                <a:gd name="connsiteY5" fmla="*/ 373498 h 373498"/>
                <a:gd name="connsiteX6" fmla="*/ 0 w 643058"/>
                <a:gd name="connsiteY6" fmla="*/ 371232 h 373498"/>
                <a:gd name="connsiteX7" fmla="*/ 214677 w 643058"/>
                <a:gd name="connsiteY7" fmla="*/ 0 h 373498"/>
                <a:gd name="connsiteX0" fmla="*/ 214677 w 643058"/>
                <a:gd name="connsiteY0" fmla="*/ 0 h 457318"/>
                <a:gd name="connsiteX1" fmla="*/ 642099 w 643058"/>
                <a:gd name="connsiteY1" fmla="*/ 0 h 457318"/>
                <a:gd name="connsiteX2" fmla="*/ 643058 w 643058"/>
                <a:gd name="connsiteY2" fmla="*/ 0 h 457318"/>
                <a:gd name="connsiteX3" fmla="*/ 428320 w 643058"/>
                <a:gd name="connsiteY3" fmla="*/ 371232 h 457318"/>
                <a:gd name="connsiteX4" fmla="*/ 427321 w 643058"/>
                <a:gd name="connsiteY4" fmla="*/ 371232 h 457318"/>
                <a:gd name="connsiteX5" fmla="*/ 177428 w 643058"/>
                <a:gd name="connsiteY5" fmla="*/ 457318 h 457318"/>
                <a:gd name="connsiteX6" fmla="*/ 0 w 643058"/>
                <a:gd name="connsiteY6" fmla="*/ 371232 h 457318"/>
                <a:gd name="connsiteX7" fmla="*/ 214677 w 643058"/>
                <a:gd name="connsiteY7" fmla="*/ 0 h 457318"/>
                <a:gd name="connsiteX0" fmla="*/ 214677 w 643058"/>
                <a:gd name="connsiteY0" fmla="*/ 15122 h 472440"/>
                <a:gd name="connsiteX1" fmla="*/ 390788 w 643058"/>
                <a:gd name="connsiteY1" fmla="*/ 0 h 472440"/>
                <a:gd name="connsiteX2" fmla="*/ 642099 w 643058"/>
                <a:gd name="connsiteY2" fmla="*/ 15122 h 472440"/>
                <a:gd name="connsiteX3" fmla="*/ 643058 w 643058"/>
                <a:gd name="connsiteY3" fmla="*/ 15122 h 472440"/>
                <a:gd name="connsiteX4" fmla="*/ 428320 w 643058"/>
                <a:gd name="connsiteY4" fmla="*/ 386354 h 472440"/>
                <a:gd name="connsiteX5" fmla="*/ 427321 w 643058"/>
                <a:gd name="connsiteY5" fmla="*/ 386354 h 472440"/>
                <a:gd name="connsiteX6" fmla="*/ 177428 w 643058"/>
                <a:gd name="connsiteY6" fmla="*/ 472440 h 472440"/>
                <a:gd name="connsiteX7" fmla="*/ 0 w 643058"/>
                <a:gd name="connsiteY7" fmla="*/ 386354 h 472440"/>
                <a:gd name="connsiteX8" fmla="*/ 214677 w 643058"/>
                <a:gd name="connsiteY8" fmla="*/ 15122 h 472440"/>
                <a:gd name="connsiteX0" fmla="*/ 214677 w 643058"/>
                <a:gd name="connsiteY0" fmla="*/ 76082 h 533400"/>
                <a:gd name="connsiteX1" fmla="*/ 413648 w 643058"/>
                <a:gd name="connsiteY1" fmla="*/ 0 h 533400"/>
                <a:gd name="connsiteX2" fmla="*/ 642099 w 643058"/>
                <a:gd name="connsiteY2" fmla="*/ 76082 h 533400"/>
                <a:gd name="connsiteX3" fmla="*/ 643058 w 643058"/>
                <a:gd name="connsiteY3" fmla="*/ 76082 h 533400"/>
                <a:gd name="connsiteX4" fmla="*/ 428320 w 643058"/>
                <a:gd name="connsiteY4" fmla="*/ 447314 h 533400"/>
                <a:gd name="connsiteX5" fmla="*/ 427321 w 643058"/>
                <a:gd name="connsiteY5" fmla="*/ 447314 h 533400"/>
                <a:gd name="connsiteX6" fmla="*/ 177428 w 643058"/>
                <a:gd name="connsiteY6" fmla="*/ 533400 h 533400"/>
                <a:gd name="connsiteX7" fmla="*/ 0 w 643058"/>
                <a:gd name="connsiteY7" fmla="*/ 447314 h 533400"/>
                <a:gd name="connsiteX8" fmla="*/ 214677 w 643058"/>
                <a:gd name="connsiteY8" fmla="*/ 76082 h 533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43058" h="533400">
                  <a:moveTo>
                    <a:pt x="214677" y="76082"/>
                  </a:moveTo>
                  <a:lnTo>
                    <a:pt x="413648" y="0"/>
                  </a:lnTo>
                  <a:lnTo>
                    <a:pt x="642099" y="76082"/>
                  </a:lnTo>
                  <a:lnTo>
                    <a:pt x="643058" y="76082"/>
                  </a:lnTo>
                  <a:lnTo>
                    <a:pt x="428320" y="447314"/>
                  </a:lnTo>
                  <a:lnTo>
                    <a:pt x="427321" y="447314"/>
                  </a:lnTo>
                  <a:lnTo>
                    <a:pt x="177428" y="533400"/>
                  </a:lnTo>
                  <a:lnTo>
                    <a:pt x="0" y="447314"/>
                  </a:lnTo>
                  <a:lnTo>
                    <a:pt x="214677" y="76082"/>
                  </a:ln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3200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0E6B14A2-6D9A-413C-BF9B-F7647FC4D8D9}"/>
                </a:ext>
              </a:extLst>
            </p:cNvPr>
            <p:cNvSpPr/>
            <p:nvPr/>
          </p:nvSpPr>
          <p:spPr>
            <a:xfrm>
              <a:off x="3284549" y="4552243"/>
              <a:ext cx="643740" cy="371502"/>
            </a:xfrm>
            <a:custGeom>
              <a:avLst/>
              <a:gdLst>
                <a:gd name="connsiteX0" fmla="*/ 411046 w 616643"/>
                <a:gd name="connsiteY0" fmla="*/ 0 h 355864"/>
                <a:gd name="connsiteX1" fmla="*/ 614877 w 616643"/>
                <a:gd name="connsiteY1" fmla="*/ 352182 h 355864"/>
                <a:gd name="connsiteX2" fmla="*/ 616643 w 616643"/>
                <a:gd name="connsiteY2" fmla="*/ 355246 h 355864"/>
                <a:gd name="connsiteX3" fmla="*/ 205485 w 616643"/>
                <a:gd name="connsiteY3" fmla="*/ 355864 h 355864"/>
                <a:gd name="connsiteX4" fmla="*/ 203361 w 616643"/>
                <a:gd name="connsiteY4" fmla="*/ 352182 h 355864"/>
                <a:gd name="connsiteX5" fmla="*/ 0 w 616643"/>
                <a:gd name="connsiteY5" fmla="*/ 656 h 355864"/>
                <a:gd name="connsiteX0" fmla="*/ 411046 w 616643"/>
                <a:gd name="connsiteY0" fmla="*/ 0 h 355864"/>
                <a:gd name="connsiteX1" fmla="*/ 614877 w 616643"/>
                <a:gd name="connsiteY1" fmla="*/ 352182 h 355864"/>
                <a:gd name="connsiteX2" fmla="*/ 616643 w 616643"/>
                <a:gd name="connsiteY2" fmla="*/ 355246 h 355864"/>
                <a:gd name="connsiteX3" fmla="*/ 205485 w 616643"/>
                <a:gd name="connsiteY3" fmla="*/ 355864 h 355864"/>
                <a:gd name="connsiteX4" fmla="*/ 203361 w 616643"/>
                <a:gd name="connsiteY4" fmla="*/ 352182 h 355864"/>
                <a:gd name="connsiteX5" fmla="*/ 88941 w 616643"/>
                <a:gd name="connsiteY5" fmla="*/ 173785 h 355864"/>
                <a:gd name="connsiteX6" fmla="*/ 0 w 616643"/>
                <a:gd name="connsiteY6" fmla="*/ 656 h 355864"/>
                <a:gd name="connsiteX7" fmla="*/ 411046 w 616643"/>
                <a:gd name="connsiteY7" fmla="*/ 0 h 355864"/>
                <a:gd name="connsiteX0" fmla="*/ 411046 w 616643"/>
                <a:gd name="connsiteY0" fmla="*/ 0 h 355864"/>
                <a:gd name="connsiteX1" fmla="*/ 614877 w 616643"/>
                <a:gd name="connsiteY1" fmla="*/ 352182 h 355864"/>
                <a:gd name="connsiteX2" fmla="*/ 616643 w 616643"/>
                <a:gd name="connsiteY2" fmla="*/ 355246 h 355864"/>
                <a:gd name="connsiteX3" fmla="*/ 205485 w 616643"/>
                <a:gd name="connsiteY3" fmla="*/ 355864 h 355864"/>
                <a:gd name="connsiteX4" fmla="*/ 203361 w 616643"/>
                <a:gd name="connsiteY4" fmla="*/ 352182 h 355864"/>
                <a:gd name="connsiteX5" fmla="*/ 41316 w 616643"/>
                <a:gd name="connsiteY5" fmla="*/ 183310 h 355864"/>
                <a:gd name="connsiteX6" fmla="*/ 0 w 616643"/>
                <a:gd name="connsiteY6" fmla="*/ 656 h 355864"/>
                <a:gd name="connsiteX7" fmla="*/ 411046 w 616643"/>
                <a:gd name="connsiteY7" fmla="*/ 0 h 355864"/>
                <a:gd name="connsiteX0" fmla="*/ 411046 w 616643"/>
                <a:gd name="connsiteY0" fmla="*/ 0 h 355864"/>
                <a:gd name="connsiteX1" fmla="*/ 488991 w 616643"/>
                <a:gd name="connsiteY1" fmla="*/ 130923 h 355864"/>
                <a:gd name="connsiteX2" fmla="*/ 614877 w 616643"/>
                <a:gd name="connsiteY2" fmla="*/ 352182 h 355864"/>
                <a:gd name="connsiteX3" fmla="*/ 616643 w 616643"/>
                <a:gd name="connsiteY3" fmla="*/ 355246 h 355864"/>
                <a:gd name="connsiteX4" fmla="*/ 205485 w 616643"/>
                <a:gd name="connsiteY4" fmla="*/ 355864 h 355864"/>
                <a:gd name="connsiteX5" fmla="*/ 203361 w 616643"/>
                <a:gd name="connsiteY5" fmla="*/ 352182 h 355864"/>
                <a:gd name="connsiteX6" fmla="*/ 41316 w 616643"/>
                <a:gd name="connsiteY6" fmla="*/ 183310 h 355864"/>
                <a:gd name="connsiteX7" fmla="*/ 0 w 616643"/>
                <a:gd name="connsiteY7" fmla="*/ 656 h 355864"/>
                <a:gd name="connsiteX8" fmla="*/ 411046 w 616643"/>
                <a:gd name="connsiteY8" fmla="*/ 0 h 355864"/>
                <a:gd name="connsiteX0" fmla="*/ 411046 w 616643"/>
                <a:gd name="connsiteY0" fmla="*/ 0 h 355864"/>
                <a:gd name="connsiteX1" fmla="*/ 541378 w 616643"/>
                <a:gd name="connsiteY1" fmla="*/ 126160 h 355864"/>
                <a:gd name="connsiteX2" fmla="*/ 614877 w 616643"/>
                <a:gd name="connsiteY2" fmla="*/ 352182 h 355864"/>
                <a:gd name="connsiteX3" fmla="*/ 616643 w 616643"/>
                <a:gd name="connsiteY3" fmla="*/ 355246 h 355864"/>
                <a:gd name="connsiteX4" fmla="*/ 205485 w 616643"/>
                <a:gd name="connsiteY4" fmla="*/ 355864 h 355864"/>
                <a:gd name="connsiteX5" fmla="*/ 203361 w 616643"/>
                <a:gd name="connsiteY5" fmla="*/ 352182 h 355864"/>
                <a:gd name="connsiteX6" fmla="*/ 41316 w 616643"/>
                <a:gd name="connsiteY6" fmla="*/ 183310 h 355864"/>
                <a:gd name="connsiteX7" fmla="*/ 0 w 616643"/>
                <a:gd name="connsiteY7" fmla="*/ 656 h 355864"/>
                <a:gd name="connsiteX8" fmla="*/ 411046 w 616643"/>
                <a:gd name="connsiteY8" fmla="*/ 0 h 3558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16643" h="355864">
                  <a:moveTo>
                    <a:pt x="411046" y="0"/>
                  </a:moveTo>
                  <a:lnTo>
                    <a:pt x="541378" y="126160"/>
                  </a:lnTo>
                  <a:lnTo>
                    <a:pt x="614877" y="352182"/>
                  </a:lnTo>
                  <a:lnTo>
                    <a:pt x="616643" y="355246"/>
                  </a:lnTo>
                  <a:lnTo>
                    <a:pt x="205485" y="355864"/>
                  </a:lnTo>
                  <a:lnTo>
                    <a:pt x="203361" y="352182"/>
                  </a:lnTo>
                  <a:lnTo>
                    <a:pt x="41316" y="183310"/>
                  </a:lnTo>
                  <a:lnTo>
                    <a:pt x="0" y="656"/>
                  </a:lnTo>
                  <a:lnTo>
                    <a:pt x="411046" y="0"/>
                  </a:ln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3200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78731BEC-47AC-4D07-989E-868A934C7BA0}"/>
                </a:ext>
              </a:extLst>
            </p:cNvPr>
            <p:cNvSpPr/>
            <p:nvPr/>
          </p:nvSpPr>
          <p:spPr>
            <a:xfrm>
              <a:off x="5375503" y="3220266"/>
              <a:ext cx="428263" cy="739795"/>
            </a:xfrm>
            <a:custGeom>
              <a:avLst/>
              <a:gdLst>
                <a:gd name="connsiteX0" fmla="*/ 0 w 2123489"/>
                <a:gd name="connsiteY0" fmla="*/ 3167375 h 3522981"/>
                <a:gd name="connsiteX1" fmla="*/ 1 w 2123489"/>
                <a:gd name="connsiteY1" fmla="*/ 3167375 h 3522981"/>
                <a:gd name="connsiteX2" fmla="*/ 205746 w 2123489"/>
                <a:gd name="connsiteY2" fmla="*/ 3522981 h 3522981"/>
                <a:gd name="connsiteX3" fmla="*/ 205745 w 2123489"/>
                <a:gd name="connsiteY3" fmla="*/ 3522981 h 3522981"/>
                <a:gd name="connsiteX4" fmla="*/ 532175 w 2123489"/>
                <a:gd name="connsiteY4" fmla="*/ 411435 h 3522981"/>
                <a:gd name="connsiteX5" fmla="*/ 532176 w 2123489"/>
                <a:gd name="connsiteY5" fmla="*/ 411436 h 3522981"/>
                <a:gd name="connsiteX6" fmla="*/ 207001 w 2123489"/>
                <a:gd name="connsiteY6" fmla="*/ 975399 h 3522981"/>
                <a:gd name="connsiteX7" fmla="*/ 207000 w 2123489"/>
                <a:gd name="connsiteY7" fmla="*/ 975399 h 3522981"/>
                <a:gd name="connsiteX8" fmla="*/ 532176 w 2123489"/>
                <a:gd name="connsiteY8" fmla="*/ 0 h 3522981"/>
                <a:gd name="connsiteX9" fmla="*/ 791241 w 2123489"/>
                <a:gd name="connsiteY9" fmla="*/ 149821 h 3522981"/>
                <a:gd name="connsiteX10" fmla="*/ 1267460 w 2123489"/>
                <a:gd name="connsiteY10" fmla="*/ 975399 h 3522981"/>
                <a:gd name="connsiteX11" fmla="*/ 1473210 w 2123489"/>
                <a:gd name="connsiteY11" fmla="*/ 1330989 h 3522981"/>
                <a:gd name="connsiteX12" fmla="*/ 1799590 w 2123489"/>
                <a:gd name="connsiteY12" fmla="*/ 1894850 h 3522981"/>
                <a:gd name="connsiteX13" fmla="*/ 2004076 w 2123489"/>
                <a:gd name="connsiteY13" fmla="*/ 2247899 h 3522981"/>
                <a:gd name="connsiteX14" fmla="*/ 2004077 w 2123489"/>
                <a:gd name="connsiteY14" fmla="*/ 2247900 h 3522981"/>
                <a:gd name="connsiteX15" fmla="*/ 1798333 w 2123489"/>
                <a:gd name="connsiteY15" fmla="*/ 2603505 h 3522981"/>
                <a:gd name="connsiteX16" fmla="*/ 2123489 w 2123489"/>
                <a:gd name="connsiteY16" fmla="*/ 3167375 h 3522981"/>
                <a:gd name="connsiteX17" fmla="*/ 2123488 w 2123489"/>
                <a:gd name="connsiteY17" fmla="*/ 3167375 h 3522981"/>
                <a:gd name="connsiteX18" fmla="*/ 1798332 w 2123489"/>
                <a:gd name="connsiteY18" fmla="*/ 2603505 h 3522981"/>
                <a:gd name="connsiteX19" fmla="*/ 1593841 w 2123489"/>
                <a:gd name="connsiteY19" fmla="*/ 2250440 h 3522981"/>
                <a:gd name="connsiteX20" fmla="*/ 1593841 w 2123489"/>
                <a:gd name="connsiteY20" fmla="*/ 2250439 h 3522981"/>
                <a:gd name="connsiteX21" fmla="*/ 1799589 w 2123489"/>
                <a:gd name="connsiteY21" fmla="*/ 1894850 h 3522981"/>
                <a:gd name="connsiteX22" fmla="*/ 1473209 w 2123489"/>
                <a:gd name="connsiteY22" fmla="*/ 1330990 h 3522981"/>
                <a:gd name="connsiteX23" fmla="*/ 1267459 w 2123489"/>
                <a:gd name="connsiteY23" fmla="*/ 975399 h 3522981"/>
                <a:gd name="connsiteX24" fmla="*/ 791240 w 2123489"/>
                <a:gd name="connsiteY24" fmla="*/ 149821 h 3522981"/>
                <a:gd name="connsiteX25" fmla="*/ 610507 w 2123489"/>
                <a:gd name="connsiteY25" fmla="*/ 10194 h 3522981"/>
                <a:gd name="connsiteX26" fmla="*/ 532176 w 2123489"/>
                <a:gd name="connsiteY26" fmla="*/ 0 h 3522981"/>
                <a:gd name="connsiteX0" fmla="*/ 0 w 2123489"/>
                <a:gd name="connsiteY0" fmla="*/ 3167375 h 3522981"/>
                <a:gd name="connsiteX1" fmla="*/ 1 w 2123489"/>
                <a:gd name="connsiteY1" fmla="*/ 3167375 h 3522981"/>
                <a:gd name="connsiteX2" fmla="*/ 205746 w 2123489"/>
                <a:gd name="connsiteY2" fmla="*/ 3522981 h 3522981"/>
                <a:gd name="connsiteX3" fmla="*/ 0 w 2123489"/>
                <a:gd name="connsiteY3" fmla="*/ 3167375 h 3522981"/>
                <a:gd name="connsiteX4" fmla="*/ 532175 w 2123489"/>
                <a:gd name="connsiteY4" fmla="*/ 411435 h 3522981"/>
                <a:gd name="connsiteX5" fmla="*/ 532176 w 2123489"/>
                <a:gd name="connsiteY5" fmla="*/ 411436 h 3522981"/>
                <a:gd name="connsiteX6" fmla="*/ 207001 w 2123489"/>
                <a:gd name="connsiteY6" fmla="*/ 975399 h 3522981"/>
                <a:gd name="connsiteX7" fmla="*/ 207000 w 2123489"/>
                <a:gd name="connsiteY7" fmla="*/ 975399 h 3522981"/>
                <a:gd name="connsiteX8" fmla="*/ 532175 w 2123489"/>
                <a:gd name="connsiteY8" fmla="*/ 411435 h 3522981"/>
                <a:gd name="connsiteX9" fmla="*/ 532176 w 2123489"/>
                <a:gd name="connsiteY9" fmla="*/ 0 h 3522981"/>
                <a:gd name="connsiteX10" fmla="*/ 791241 w 2123489"/>
                <a:gd name="connsiteY10" fmla="*/ 149821 h 3522981"/>
                <a:gd name="connsiteX11" fmla="*/ 1267460 w 2123489"/>
                <a:gd name="connsiteY11" fmla="*/ 975399 h 3522981"/>
                <a:gd name="connsiteX12" fmla="*/ 1473210 w 2123489"/>
                <a:gd name="connsiteY12" fmla="*/ 1330989 h 3522981"/>
                <a:gd name="connsiteX13" fmla="*/ 1799590 w 2123489"/>
                <a:gd name="connsiteY13" fmla="*/ 1894850 h 3522981"/>
                <a:gd name="connsiteX14" fmla="*/ 2004076 w 2123489"/>
                <a:gd name="connsiteY14" fmla="*/ 2247899 h 3522981"/>
                <a:gd name="connsiteX15" fmla="*/ 2004077 w 2123489"/>
                <a:gd name="connsiteY15" fmla="*/ 2247900 h 3522981"/>
                <a:gd name="connsiteX16" fmla="*/ 1798333 w 2123489"/>
                <a:gd name="connsiteY16" fmla="*/ 2603505 h 3522981"/>
                <a:gd name="connsiteX17" fmla="*/ 2123489 w 2123489"/>
                <a:gd name="connsiteY17" fmla="*/ 3167375 h 3522981"/>
                <a:gd name="connsiteX18" fmla="*/ 2123488 w 2123489"/>
                <a:gd name="connsiteY18" fmla="*/ 3167375 h 3522981"/>
                <a:gd name="connsiteX19" fmla="*/ 1798332 w 2123489"/>
                <a:gd name="connsiteY19" fmla="*/ 2603505 h 3522981"/>
                <a:gd name="connsiteX20" fmla="*/ 1593841 w 2123489"/>
                <a:gd name="connsiteY20" fmla="*/ 2250440 h 3522981"/>
                <a:gd name="connsiteX21" fmla="*/ 1593841 w 2123489"/>
                <a:gd name="connsiteY21" fmla="*/ 2250439 h 3522981"/>
                <a:gd name="connsiteX22" fmla="*/ 1799589 w 2123489"/>
                <a:gd name="connsiteY22" fmla="*/ 1894850 h 3522981"/>
                <a:gd name="connsiteX23" fmla="*/ 1473209 w 2123489"/>
                <a:gd name="connsiteY23" fmla="*/ 1330990 h 3522981"/>
                <a:gd name="connsiteX24" fmla="*/ 1267459 w 2123489"/>
                <a:gd name="connsiteY24" fmla="*/ 975399 h 3522981"/>
                <a:gd name="connsiteX25" fmla="*/ 791240 w 2123489"/>
                <a:gd name="connsiteY25" fmla="*/ 149821 h 3522981"/>
                <a:gd name="connsiteX26" fmla="*/ 610507 w 2123489"/>
                <a:gd name="connsiteY26" fmla="*/ 10194 h 3522981"/>
                <a:gd name="connsiteX27" fmla="*/ 532176 w 2123489"/>
                <a:gd name="connsiteY27" fmla="*/ 0 h 3522981"/>
                <a:gd name="connsiteX0" fmla="*/ 0 w 2123489"/>
                <a:gd name="connsiteY0" fmla="*/ 3167375 h 3167375"/>
                <a:gd name="connsiteX1" fmla="*/ 1 w 2123489"/>
                <a:gd name="connsiteY1" fmla="*/ 3167375 h 3167375"/>
                <a:gd name="connsiteX2" fmla="*/ 0 w 2123489"/>
                <a:gd name="connsiteY2" fmla="*/ 3167375 h 3167375"/>
                <a:gd name="connsiteX3" fmla="*/ 532175 w 2123489"/>
                <a:gd name="connsiteY3" fmla="*/ 411435 h 3167375"/>
                <a:gd name="connsiteX4" fmla="*/ 532176 w 2123489"/>
                <a:gd name="connsiteY4" fmla="*/ 411436 h 3167375"/>
                <a:gd name="connsiteX5" fmla="*/ 207001 w 2123489"/>
                <a:gd name="connsiteY5" fmla="*/ 975399 h 3167375"/>
                <a:gd name="connsiteX6" fmla="*/ 207000 w 2123489"/>
                <a:gd name="connsiteY6" fmla="*/ 975399 h 3167375"/>
                <a:gd name="connsiteX7" fmla="*/ 532175 w 2123489"/>
                <a:gd name="connsiteY7" fmla="*/ 411435 h 3167375"/>
                <a:gd name="connsiteX8" fmla="*/ 532176 w 2123489"/>
                <a:gd name="connsiteY8" fmla="*/ 0 h 3167375"/>
                <a:gd name="connsiteX9" fmla="*/ 791241 w 2123489"/>
                <a:gd name="connsiteY9" fmla="*/ 149821 h 3167375"/>
                <a:gd name="connsiteX10" fmla="*/ 1267460 w 2123489"/>
                <a:gd name="connsiteY10" fmla="*/ 975399 h 3167375"/>
                <a:gd name="connsiteX11" fmla="*/ 1473210 w 2123489"/>
                <a:gd name="connsiteY11" fmla="*/ 1330989 h 3167375"/>
                <a:gd name="connsiteX12" fmla="*/ 1799590 w 2123489"/>
                <a:gd name="connsiteY12" fmla="*/ 1894850 h 3167375"/>
                <a:gd name="connsiteX13" fmla="*/ 2004076 w 2123489"/>
                <a:gd name="connsiteY13" fmla="*/ 2247899 h 3167375"/>
                <a:gd name="connsiteX14" fmla="*/ 2004077 w 2123489"/>
                <a:gd name="connsiteY14" fmla="*/ 2247900 h 3167375"/>
                <a:gd name="connsiteX15" fmla="*/ 1798333 w 2123489"/>
                <a:gd name="connsiteY15" fmla="*/ 2603505 h 3167375"/>
                <a:gd name="connsiteX16" fmla="*/ 2123489 w 2123489"/>
                <a:gd name="connsiteY16" fmla="*/ 3167375 h 3167375"/>
                <a:gd name="connsiteX17" fmla="*/ 2123488 w 2123489"/>
                <a:gd name="connsiteY17" fmla="*/ 3167375 h 3167375"/>
                <a:gd name="connsiteX18" fmla="*/ 1798332 w 2123489"/>
                <a:gd name="connsiteY18" fmla="*/ 2603505 h 3167375"/>
                <a:gd name="connsiteX19" fmla="*/ 1593841 w 2123489"/>
                <a:gd name="connsiteY19" fmla="*/ 2250440 h 3167375"/>
                <a:gd name="connsiteX20" fmla="*/ 1593841 w 2123489"/>
                <a:gd name="connsiteY20" fmla="*/ 2250439 h 3167375"/>
                <a:gd name="connsiteX21" fmla="*/ 1799589 w 2123489"/>
                <a:gd name="connsiteY21" fmla="*/ 1894850 h 3167375"/>
                <a:gd name="connsiteX22" fmla="*/ 1473209 w 2123489"/>
                <a:gd name="connsiteY22" fmla="*/ 1330990 h 3167375"/>
                <a:gd name="connsiteX23" fmla="*/ 1267459 w 2123489"/>
                <a:gd name="connsiteY23" fmla="*/ 975399 h 3167375"/>
                <a:gd name="connsiteX24" fmla="*/ 791240 w 2123489"/>
                <a:gd name="connsiteY24" fmla="*/ 149821 h 3167375"/>
                <a:gd name="connsiteX25" fmla="*/ 610507 w 2123489"/>
                <a:gd name="connsiteY25" fmla="*/ 10194 h 3167375"/>
                <a:gd name="connsiteX26" fmla="*/ 532176 w 2123489"/>
                <a:gd name="connsiteY26" fmla="*/ 0 h 3167375"/>
                <a:gd name="connsiteX0" fmla="*/ 325175 w 1916489"/>
                <a:gd name="connsiteY0" fmla="*/ 411435 h 3167375"/>
                <a:gd name="connsiteX1" fmla="*/ 325176 w 1916489"/>
                <a:gd name="connsiteY1" fmla="*/ 411436 h 3167375"/>
                <a:gd name="connsiteX2" fmla="*/ 1 w 1916489"/>
                <a:gd name="connsiteY2" fmla="*/ 975399 h 3167375"/>
                <a:gd name="connsiteX3" fmla="*/ 0 w 1916489"/>
                <a:gd name="connsiteY3" fmla="*/ 975399 h 3167375"/>
                <a:gd name="connsiteX4" fmla="*/ 325175 w 1916489"/>
                <a:gd name="connsiteY4" fmla="*/ 411435 h 3167375"/>
                <a:gd name="connsiteX5" fmla="*/ 325176 w 1916489"/>
                <a:gd name="connsiteY5" fmla="*/ 0 h 3167375"/>
                <a:gd name="connsiteX6" fmla="*/ 584241 w 1916489"/>
                <a:gd name="connsiteY6" fmla="*/ 149821 h 3167375"/>
                <a:gd name="connsiteX7" fmla="*/ 1060460 w 1916489"/>
                <a:gd name="connsiteY7" fmla="*/ 975399 h 3167375"/>
                <a:gd name="connsiteX8" fmla="*/ 1266210 w 1916489"/>
                <a:gd name="connsiteY8" fmla="*/ 1330989 h 3167375"/>
                <a:gd name="connsiteX9" fmla="*/ 1592590 w 1916489"/>
                <a:gd name="connsiteY9" fmla="*/ 1894850 h 3167375"/>
                <a:gd name="connsiteX10" fmla="*/ 1797076 w 1916489"/>
                <a:gd name="connsiteY10" fmla="*/ 2247899 h 3167375"/>
                <a:gd name="connsiteX11" fmla="*/ 1797077 w 1916489"/>
                <a:gd name="connsiteY11" fmla="*/ 2247900 h 3167375"/>
                <a:gd name="connsiteX12" fmla="*/ 1591333 w 1916489"/>
                <a:gd name="connsiteY12" fmla="*/ 2603505 h 3167375"/>
                <a:gd name="connsiteX13" fmla="*/ 1916489 w 1916489"/>
                <a:gd name="connsiteY13" fmla="*/ 3167375 h 3167375"/>
                <a:gd name="connsiteX14" fmla="*/ 1916488 w 1916489"/>
                <a:gd name="connsiteY14" fmla="*/ 3167375 h 3167375"/>
                <a:gd name="connsiteX15" fmla="*/ 1591332 w 1916489"/>
                <a:gd name="connsiteY15" fmla="*/ 2603505 h 3167375"/>
                <a:gd name="connsiteX16" fmla="*/ 1386841 w 1916489"/>
                <a:gd name="connsiteY16" fmla="*/ 2250440 h 3167375"/>
                <a:gd name="connsiteX17" fmla="*/ 1386841 w 1916489"/>
                <a:gd name="connsiteY17" fmla="*/ 2250439 h 3167375"/>
                <a:gd name="connsiteX18" fmla="*/ 1592589 w 1916489"/>
                <a:gd name="connsiteY18" fmla="*/ 1894850 h 3167375"/>
                <a:gd name="connsiteX19" fmla="*/ 1266209 w 1916489"/>
                <a:gd name="connsiteY19" fmla="*/ 1330990 h 3167375"/>
                <a:gd name="connsiteX20" fmla="*/ 1060459 w 1916489"/>
                <a:gd name="connsiteY20" fmla="*/ 975399 h 3167375"/>
                <a:gd name="connsiteX21" fmla="*/ 584240 w 1916489"/>
                <a:gd name="connsiteY21" fmla="*/ 149821 h 3167375"/>
                <a:gd name="connsiteX22" fmla="*/ 403507 w 1916489"/>
                <a:gd name="connsiteY22" fmla="*/ 10194 h 3167375"/>
                <a:gd name="connsiteX23" fmla="*/ 325176 w 1916489"/>
                <a:gd name="connsiteY23" fmla="*/ 0 h 3167375"/>
                <a:gd name="connsiteX0" fmla="*/ 325174 w 1916488"/>
                <a:gd name="connsiteY0" fmla="*/ 411435 h 3167375"/>
                <a:gd name="connsiteX1" fmla="*/ 325175 w 1916488"/>
                <a:gd name="connsiteY1" fmla="*/ 411436 h 3167375"/>
                <a:gd name="connsiteX2" fmla="*/ 0 w 1916488"/>
                <a:gd name="connsiteY2" fmla="*/ 975399 h 3167375"/>
                <a:gd name="connsiteX3" fmla="*/ 325174 w 1916488"/>
                <a:gd name="connsiteY3" fmla="*/ 411435 h 3167375"/>
                <a:gd name="connsiteX4" fmla="*/ 325175 w 1916488"/>
                <a:gd name="connsiteY4" fmla="*/ 0 h 3167375"/>
                <a:gd name="connsiteX5" fmla="*/ 584240 w 1916488"/>
                <a:gd name="connsiteY5" fmla="*/ 149821 h 3167375"/>
                <a:gd name="connsiteX6" fmla="*/ 1060459 w 1916488"/>
                <a:gd name="connsiteY6" fmla="*/ 975399 h 3167375"/>
                <a:gd name="connsiteX7" fmla="*/ 1266209 w 1916488"/>
                <a:gd name="connsiteY7" fmla="*/ 1330989 h 3167375"/>
                <a:gd name="connsiteX8" fmla="*/ 1592589 w 1916488"/>
                <a:gd name="connsiteY8" fmla="*/ 1894850 h 3167375"/>
                <a:gd name="connsiteX9" fmla="*/ 1797075 w 1916488"/>
                <a:gd name="connsiteY9" fmla="*/ 2247899 h 3167375"/>
                <a:gd name="connsiteX10" fmla="*/ 1797076 w 1916488"/>
                <a:gd name="connsiteY10" fmla="*/ 2247900 h 3167375"/>
                <a:gd name="connsiteX11" fmla="*/ 1591332 w 1916488"/>
                <a:gd name="connsiteY11" fmla="*/ 2603505 h 3167375"/>
                <a:gd name="connsiteX12" fmla="*/ 1916488 w 1916488"/>
                <a:gd name="connsiteY12" fmla="*/ 3167375 h 3167375"/>
                <a:gd name="connsiteX13" fmla="*/ 1916487 w 1916488"/>
                <a:gd name="connsiteY13" fmla="*/ 3167375 h 3167375"/>
                <a:gd name="connsiteX14" fmla="*/ 1591331 w 1916488"/>
                <a:gd name="connsiteY14" fmla="*/ 2603505 h 3167375"/>
                <a:gd name="connsiteX15" fmla="*/ 1386840 w 1916488"/>
                <a:gd name="connsiteY15" fmla="*/ 2250440 h 3167375"/>
                <a:gd name="connsiteX16" fmla="*/ 1386840 w 1916488"/>
                <a:gd name="connsiteY16" fmla="*/ 2250439 h 3167375"/>
                <a:gd name="connsiteX17" fmla="*/ 1592588 w 1916488"/>
                <a:gd name="connsiteY17" fmla="*/ 1894850 h 3167375"/>
                <a:gd name="connsiteX18" fmla="*/ 1266208 w 1916488"/>
                <a:gd name="connsiteY18" fmla="*/ 1330990 h 3167375"/>
                <a:gd name="connsiteX19" fmla="*/ 1060458 w 1916488"/>
                <a:gd name="connsiteY19" fmla="*/ 975399 h 3167375"/>
                <a:gd name="connsiteX20" fmla="*/ 584239 w 1916488"/>
                <a:gd name="connsiteY20" fmla="*/ 149821 h 3167375"/>
                <a:gd name="connsiteX21" fmla="*/ 403506 w 1916488"/>
                <a:gd name="connsiteY21" fmla="*/ 10194 h 3167375"/>
                <a:gd name="connsiteX22" fmla="*/ 325175 w 1916488"/>
                <a:gd name="connsiteY22" fmla="*/ 0 h 3167375"/>
                <a:gd name="connsiteX0" fmla="*/ 0 w 1591314"/>
                <a:gd name="connsiteY0" fmla="*/ 411435 h 3167375"/>
                <a:gd name="connsiteX1" fmla="*/ 1 w 1591314"/>
                <a:gd name="connsiteY1" fmla="*/ 411436 h 3167375"/>
                <a:gd name="connsiteX2" fmla="*/ 0 w 1591314"/>
                <a:gd name="connsiteY2" fmla="*/ 411435 h 3167375"/>
                <a:gd name="connsiteX3" fmla="*/ 1 w 1591314"/>
                <a:gd name="connsiteY3" fmla="*/ 0 h 3167375"/>
                <a:gd name="connsiteX4" fmla="*/ 259066 w 1591314"/>
                <a:gd name="connsiteY4" fmla="*/ 149821 h 3167375"/>
                <a:gd name="connsiteX5" fmla="*/ 735285 w 1591314"/>
                <a:gd name="connsiteY5" fmla="*/ 975399 h 3167375"/>
                <a:gd name="connsiteX6" fmla="*/ 941035 w 1591314"/>
                <a:gd name="connsiteY6" fmla="*/ 1330989 h 3167375"/>
                <a:gd name="connsiteX7" fmla="*/ 1267415 w 1591314"/>
                <a:gd name="connsiteY7" fmla="*/ 1894850 h 3167375"/>
                <a:gd name="connsiteX8" fmla="*/ 1471901 w 1591314"/>
                <a:gd name="connsiteY8" fmla="*/ 2247899 h 3167375"/>
                <a:gd name="connsiteX9" fmla="*/ 1471902 w 1591314"/>
                <a:gd name="connsiteY9" fmla="*/ 2247900 h 3167375"/>
                <a:gd name="connsiteX10" fmla="*/ 1266158 w 1591314"/>
                <a:gd name="connsiteY10" fmla="*/ 2603505 h 3167375"/>
                <a:gd name="connsiteX11" fmla="*/ 1591314 w 1591314"/>
                <a:gd name="connsiteY11" fmla="*/ 3167375 h 3167375"/>
                <a:gd name="connsiteX12" fmla="*/ 1591313 w 1591314"/>
                <a:gd name="connsiteY12" fmla="*/ 3167375 h 3167375"/>
                <a:gd name="connsiteX13" fmla="*/ 1266157 w 1591314"/>
                <a:gd name="connsiteY13" fmla="*/ 2603505 h 3167375"/>
                <a:gd name="connsiteX14" fmla="*/ 1061666 w 1591314"/>
                <a:gd name="connsiteY14" fmla="*/ 2250440 h 3167375"/>
                <a:gd name="connsiteX15" fmla="*/ 1061666 w 1591314"/>
                <a:gd name="connsiteY15" fmla="*/ 2250439 h 3167375"/>
                <a:gd name="connsiteX16" fmla="*/ 1267414 w 1591314"/>
                <a:gd name="connsiteY16" fmla="*/ 1894850 h 3167375"/>
                <a:gd name="connsiteX17" fmla="*/ 941034 w 1591314"/>
                <a:gd name="connsiteY17" fmla="*/ 1330990 h 3167375"/>
                <a:gd name="connsiteX18" fmla="*/ 735284 w 1591314"/>
                <a:gd name="connsiteY18" fmla="*/ 975399 h 3167375"/>
                <a:gd name="connsiteX19" fmla="*/ 259065 w 1591314"/>
                <a:gd name="connsiteY19" fmla="*/ 149821 h 3167375"/>
                <a:gd name="connsiteX20" fmla="*/ 78332 w 1591314"/>
                <a:gd name="connsiteY20" fmla="*/ 10194 h 3167375"/>
                <a:gd name="connsiteX21" fmla="*/ 1 w 1591314"/>
                <a:gd name="connsiteY21" fmla="*/ 0 h 3167375"/>
                <a:gd name="connsiteX0" fmla="*/ 0 w 1591313"/>
                <a:gd name="connsiteY0" fmla="*/ 0 h 3167375"/>
                <a:gd name="connsiteX1" fmla="*/ 259065 w 1591313"/>
                <a:gd name="connsiteY1" fmla="*/ 149821 h 3167375"/>
                <a:gd name="connsiteX2" fmla="*/ 735284 w 1591313"/>
                <a:gd name="connsiteY2" fmla="*/ 975399 h 3167375"/>
                <a:gd name="connsiteX3" fmla="*/ 941034 w 1591313"/>
                <a:gd name="connsiteY3" fmla="*/ 1330989 h 3167375"/>
                <a:gd name="connsiteX4" fmla="*/ 1267414 w 1591313"/>
                <a:gd name="connsiteY4" fmla="*/ 1894850 h 3167375"/>
                <a:gd name="connsiteX5" fmla="*/ 1471900 w 1591313"/>
                <a:gd name="connsiteY5" fmla="*/ 2247899 h 3167375"/>
                <a:gd name="connsiteX6" fmla="*/ 1471901 w 1591313"/>
                <a:gd name="connsiteY6" fmla="*/ 2247900 h 3167375"/>
                <a:gd name="connsiteX7" fmla="*/ 1266157 w 1591313"/>
                <a:gd name="connsiteY7" fmla="*/ 2603505 h 3167375"/>
                <a:gd name="connsiteX8" fmla="*/ 1591313 w 1591313"/>
                <a:gd name="connsiteY8" fmla="*/ 3167375 h 3167375"/>
                <a:gd name="connsiteX9" fmla="*/ 1591312 w 1591313"/>
                <a:gd name="connsiteY9" fmla="*/ 3167375 h 3167375"/>
                <a:gd name="connsiteX10" fmla="*/ 1266156 w 1591313"/>
                <a:gd name="connsiteY10" fmla="*/ 2603505 h 3167375"/>
                <a:gd name="connsiteX11" fmla="*/ 1061665 w 1591313"/>
                <a:gd name="connsiteY11" fmla="*/ 2250440 h 3167375"/>
                <a:gd name="connsiteX12" fmla="*/ 1061665 w 1591313"/>
                <a:gd name="connsiteY12" fmla="*/ 2250439 h 3167375"/>
                <a:gd name="connsiteX13" fmla="*/ 1267413 w 1591313"/>
                <a:gd name="connsiteY13" fmla="*/ 1894850 h 3167375"/>
                <a:gd name="connsiteX14" fmla="*/ 941033 w 1591313"/>
                <a:gd name="connsiteY14" fmla="*/ 1330990 h 3167375"/>
                <a:gd name="connsiteX15" fmla="*/ 735283 w 1591313"/>
                <a:gd name="connsiteY15" fmla="*/ 975399 h 3167375"/>
                <a:gd name="connsiteX16" fmla="*/ 259064 w 1591313"/>
                <a:gd name="connsiteY16" fmla="*/ 149821 h 3167375"/>
                <a:gd name="connsiteX17" fmla="*/ 78331 w 1591313"/>
                <a:gd name="connsiteY17" fmla="*/ 10194 h 3167375"/>
                <a:gd name="connsiteX18" fmla="*/ 0 w 1591313"/>
                <a:gd name="connsiteY18" fmla="*/ 0 h 3167375"/>
                <a:gd name="connsiteX0" fmla="*/ 0 w 1512982"/>
                <a:gd name="connsiteY0" fmla="*/ 0 h 3157181"/>
                <a:gd name="connsiteX1" fmla="*/ 180734 w 1512982"/>
                <a:gd name="connsiteY1" fmla="*/ 139627 h 3157181"/>
                <a:gd name="connsiteX2" fmla="*/ 656953 w 1512982"/>
                <a:gd name="connsiteY2" fmla="*/ 965205 h 3157181"/>
                <a:gd name="connsiteX3" fmla="*/ 862703 w 1512982"/>
                <a:gd name="connsiteY3" fmla="*/ 1320795 h 3157181"/>
                <a:gd name="connsiteX4" fmla="*/ 1189083 w 1512982"/>
                <a:gd name="connsiteY4" fmla="*/ 1884656 h 3157181"/>
                <a:gd name="connsiteX5" fmla="*/ 1393569 w 1512982"/>
                <a:gd name="connsiteY5" fmla="*/ 2237705 h 3157181"/>
                <a:gd name="connsiteX6" fmla="*/ 1393570 w 1512982"/>
                <a:gd name="connsiteY6" fmla="*/ 2237706 h 3157181"/>
                <a:gd name="connsiteX7" fmla="*/ 1187826 w 1512982"/>
                <a:gd name="connsiteY7" fmla="*/ 2593311 h 3157181"/>
                <a:gd name="connsiteX8" fmla="*/ 1512982 w 1512982"/>
                <a:gd name="connsiteY8" fmla="*/ 3157181 h 3157181"/>
                <a:gd name="connsiteX9" fmla="*/ 1512981 w 1512982"/>
                <a:gd name="connsiteY9" fmla="*/ 3157181 h 3157181"/>
                <a:gd name="connsiteX10" fmla="*/ 1187825 w 1512982"/>
                <a:gd name="connsiteY10" fmla="*/ 2593311 h 3157181"/>
                <a:gd name="connsiteX11" fmla="*/ 983334 w 1512982"/>
                <a:gd name="connsiteY11" fmla="*/ 2240246 h 3157181"/>
                <a:gd name="connsiteX12" fmla="*/ 983334 w 1512982"/>
                <a:gd name="connsiteY12" fmla="*/ 2240245 h 3157181"/>
                <a:gd name="connsiteX13" fmla="*/ 1189082 w 1512982"/>
                <a:gd name="connsiteY13" fmla="*/ 1884656 h 3157181"/>
                <a:gd name="connsiteX14" fmla="*/ 862702 w 1512982"/>
                <a:gd name="connsiteY14" fmla="*/ 1320796 h 3157181"/>
                <a:gd name="connsiteX15" fmla="*/ 656952 w 1512982"/>
                <a:gd name="connsiteY15" fmla="*/ 965205 h 3157181"/>
                <a:gd name="connsiteX16" fmla="*/ 180733 w 1512982"/>
                <a:gd name="connsiteY16" fmla="*/ 139627 h 3157181"/>
                <a:gd name="connsiteX17" fmla="*/ 0 w 1512982"/>
                <a:gd name="connsiteY17" fmla="*/ 0 h 3157181"/>
                <a:gd name="connsiteX0" fmla="*/ 59528 w 1391777"/>
                <a:gd name="connsiteY0" fmla="*/ 103197 h 3120751"/>
                <a:gd name="connsiteX1" fmla="*/ 59529 w 1391777"/>
                <a:gd name="connsiteY1" fmla="*/ 103197 h 3120751"/>
                <a:gd name="connsiteX2" fmla="*/ 535748 w 1391777"/>
                <a:gd name="connsiteY2" fmla="*/ 928775 h 3120751"/>
                <a:gd name="connsiteX3" fmla="*/ 741498 w 1391777"/>
                <a:gd name="connsiteY3" fmla="*/ 1284365 h 3120751"/>
                <a:gd name="connsiteX4" fmla="*/ 1067878 w 1391777"/>
                <a:gd name="connsiteY4" fmla="*/ 1848226 h 3120751"/>
                <a:gd name="connsiteX5" fmla="*/ 1272364 w 1391777"/>
                <a:gd name="connsiteY5" fmla="*/ 2201275 h 3120751"/>
                <a:gd name="connsiteX6" fmla="*/ 1272365 w 1391777"/>
                <a:gd name="connsiteY6" fmla="*/ 2201276 h 3120751"/>
                <a:gd name="connsiteX7" fmla="*/ 1066621 w 1391777"/>
                <a:gd name="connsiteY7" fmla="*/ 2556881 h 3120751"/>
                <a:gd name="connsiteX8" fmla="*/ 1391777 w 1391777"/>
                <a:gd name="connsiteY8" fmla="*/ 3120751 h 3120751"/>
                <a:gd name="connsiteX9" fmla="*/ 1391776 w 1391777"/>
                <a:gd name="connsiteY9" fmla="*/ 3120751 h 3120751"/>
                <a:gd name="connsiteX10" fmla="*/ 1066620 w 1391777"/>
                <a:gd name="connsiteY10" fmla="*/ 2556881 h 3120751"/>
                <a:gd name="connsiteX11" fmla="*/ 862129 w 1391777"/>
                <a:gd name="connsiteY11" fmla="*/ 2203816 h 3120751"/>
                <a:gd name="connsiteX12" fmla="*/ 862129 w 1391777"/>
                <a:gd name="connsiteY12" fmla="*/ 2203815 h 3120751"/>
                <a:gd name="connsiteX13" fmla="*/ 1067877 w 1391777"/>
                <a:gd name="connsiteY13" fmla="*/ 1848226 h 3120751"/>
                <a:gd name="connsiteX14" fmla="*/ 741497 w 1391777"/>
                <a:gd name="connsiteY14" fmla="*/ 1284366 h 3120751"/>
                <a:gd name="connsiteX15" fmla="*/ 535747 w 1391777"/>
                <a:gd name="connsiteY15" fmla="*/ 928775 h 3120751"/>
                <a:gd name="connsiteX16" fmla="*/ 59528 w 1391777"/>
                <a:gd name="connsiteY16" fmla="*/ 103197 h 3120751"/>
                <a:gd name="connsiteX0" fmla="*/ 476218 w 1332248"/>
                <a:gd name="connsiteY0" fmla="*/ 825578 h 3017554"/>
                <a:gd name="connsiteX1" fmla="*/ 0 w 1332248"/>
                <a:gd name="connsiteY1" fmla="*/ 0 h 3017554"/>
                <a:gd name="connsiteX2" fmla="*/ 476219 w 1332248"/>
                <a:gd name="connsiteY2" fmla="*/ 825578 h 3017554"/>
                <a:gd name="connsiteX3" fmla="*/ 681969 w 1332248"/>
                <a:gd name="connsiteY3" fmla="*/ 1181168 h 3017554"/>
                <a:gd name="connsiteX4" fmla="*/ 1008349 w 1332248"/>
                <a:gd name="connsiteY4" fmla="*/ 1745029 h 3017554"/>
                <a:gd name="connsiteX5" fmla="*/ 1212835 w 1332248"/>
                <a:gd name="connsiteY5" fmla="*/ 2098078 h 3017554"/>
                <a:gd name="connsiteX6" fmla="*/ 1212836 w 1332248"/>
                <a:gd name="connsiteY6" fmla="*/ 2098079 h 3017554"/>
                <a:gd name="connsiteX7" fmla="*/ 1007092 w 1332248"/>
                <a:gd name="connsiteY7" fmla="*/ 2453684 h 3017554"/>
                <a:gd name="connsiteX8" fmla="*/ 1332248 w 1332248"/>
                <a:gd name="connsiteY8" fmla="*/ 3017554 h 3017554"/>
                <a:gd name="connsiteX9" fmla="*/ 1332247 w 1332248"/>
                <a:gd name="connsiteY9" fmla="*/ 3017554 h 3017554"/>
                <a:gd name="connsiteX10" fmla="*/ 1007091 w 1332248"/>
                <a:gd name="connsiteY10" fmla="*/ 2453684 h 3017554"/>
                <a:gd name="connsiteX11" fmla="*/ 802600 w 1332248"/>
                <a:gd name="connsiteY11" fmla="*/ 2100619 h 3017554"/>
                <a:gd name="connsiteX12" fmla="*/ 802600 w 1332248"/>
                <a:gd name="connsiteY12" fmla="*/ 2100618 h 3017554"/>
                <a:gd name="connsiteX13" fmla="*/ 1008348 w 1332248"/>
                <a:gd name="connsiteY13" fmla="*/ 1745029 h 3017554"/>
                <a:gd name="connsiteX14" fmla="*/ 681968 w 1332248"/>
                <a:gd name="connsiteY14" fmla="*/ 1181169 h 3017554"/>
                <a:gd name="connsiteX15" fmla="*/ 476218 w 1332248"/>
                <a:gd name="connsiteY15" fmla="*/ 825578 h 3017554"/>
                <a:gd name="connsiteX0" fmla="*/ 0 w 856030"/>
                <a:gd name="connsiteY0" fmla="*/ 0 h 2191976"/>
                <a:gd name="connsiteX1" fmla="*/ 1 w 856030"/>
                <a:gd name="connsiteY1" fmla="*/ 0 h 2191976"/>
                <a:gd name="connsiteX2" fmla="*/ 205751 w 856030"/>
                <a:gd name="connsiteY2" fmla="*/ 355590 h 2191976"/>
                <a:gd name="connsiteX3" fmla="*/ 532131 w 856030"/>
                <a:gd name="connsiteY3" fmla="*/ 919451 h 2191976"/>
                <a:gd name="connsiteX4" fmla="*/ 736617 w 856030"/>
                <a:gd name="connsiteY4" fmla="*/ 1272500 h 2191976"/>
                <a:gd name="connsiteX5" fmla="*/ 736618 w 856030"/>
                <a:gd name="connsiteY5" fmla="*/ 1272501 h 2191976"/>
                <a:gd name="connsiteX6" fmla="*/ 530874 w 856030"/>
                <a:gd name="connsiteY6" fmla="*/ 1628106 h 2191976"/>
                <a:gd name="connsiteX7" fmla="*/ 856030 w 856030"/>
                <a:gd name="connsiteY7" fmla="*/ 2191976 h 2191976"/>
                <a:gd name="connsiteX8" fmla="*/ 856029 w 856030"/>
                <a:gd name="connsiteY8" fmla="*/ 2191976 h 2191976"/>
                <a:gd name="connsiteX9" fmla="*/ 530873 w 856030"/>
                <a:gd name="connsiteY9" fmla="*/ 1628106 h 2191976"/>
                <a:gd name="connsiteX10" fmla="*/ 326382 w 856030"/>
                <a:gd name="connsiteY10" fmla="*/ 1275041 h 2191976"/>
                <a:gd name="connsiteX11" fmla="*/ 326382 w 856030"/>
                <a:gd name="connsiteY11" fmla="*/ 1275040 h 2191976"/>
                <a:gd name="connsiteX12" fmla="*/ 532130 w 856030"/>
                <a:gd name="connsiteY12" fmla="*/ 919451 h 2191976"/>
                <a:gd name="connsiteX13" fmla="*/ 205750 w 856030"/>
                <a:gd name="connsiteY13" fmla="*/ 355591 h 2191976"/>
                <a:gd name="connsiteX14" fmla="*/ 0 w 856030"/>
                <a:gd name="connsiteY14" fmla="*/ 0 h 2191976"/>
                <a:gd name="connsiteX0" fmla="*/ 205749 w 856029"/>
                <a:gd name="connsiteY0" fmla="*/ 355591 h 2191976"/>
                <a:gd name="connsiteX1" fmla="*/ 0 w 856029"/>
                <a:gd name="connsiteY1" fmla="*/ 0 h 2191976"/>
                <a:gd name="connsiteX2" fmla="*/ 205750 w 856029"/>
                <a:gd name="connsiteY2" fmla="*/ 355590 h 2191976"/>
                <a:gd name="connsiteX3" fmla="*/ 532130 w 856029"/>
                <a:gd name="connsiteY3" fmla="*/ 919451 h 2191976"/>
                <a:gd name="connsiteX4" fmla="*/ 736616 w 856029"/>
                <a:gd name="connsiteY4" fmla="*/ 1272500 h 2191976"/>
                <a:gd name="connsiteX5" fmla="*/ 736617 w 856029"/>
                <a:gd name="connsiteY5" fmla="*/ 1272501 h 2191976"/>
                <a:gd name="connsiteX6" fmla="*/ 530873 w 856029"/>
                <a:gd name="connsiteY6" fmla="*/ 1628106 h 2191976"/>
                <a:gd name="connsiteX7" fmla="*/ 856029 w 856029"/>
                <a:gd name="connsiteY7" fmla="*/ 2191976 h 2191976"/>
                <a:gd name="connsiteX8" fmla="*/ 856028 w 856029"/>
                <a:gd name="connsiteY8" fmla="*/ 2191976 h 2191976"/>
                <a:gd name="connsiteX9" fmla="*/ 530872 w 856029"/>
                <a:gd name="connsiteY9" fmla="*/ 1628106 h 2191976"/>
                <a:gd name="connsiteX10" fmla="*/ 326381 w 856029"/>
                <a:gd name="connsiteY10" fmla="*/ 1275041 h 2191976"/>
                <a:gd name="connsiteX11" fmla="*/ 326381 w 856029"/>
                <a:gd name="connsiteY11" fmla="*/ 1275040 h 2191976"/>
                <a:gd name="connsiteX12" fmla="*/ 532129 w 856029"/>
                <a:gd name="connsiteY12" fmla="*/ 919451 h 2191976"/>
                <a:gd name="connsiteX13" fmla="*/ 205749 w 856029"/>
                <a:gd name="connsiteY13" fmla="*/ 355591 h 2191976"/>
                <a:gd name="connsiteX0" fmla="*/ 0 w 650280"/>
                <a:gd name="connsiteY0" fmla="*/ 1 h 1836386"/>
                <a:gd name="connsiteX1" fmla="*/ 1 w 650280"/>
                <a:gd name="connsiteY1" fmla="*/ 0 h 1836386"/>
                <a:gd name="connsiteX2" fmla="*/ 326381 w 650280"/>
                <a:gd name="connsiteY2" fmla="*/ 563861 h 1836386"/>
                <a:gd name="connsiteX3" fmla="*/ 530867 w 650280"/>
                <a:gd name="connsiteY3" fmla="*/ 916910 h 1836386"/>
                <a:gd name="connsiteX4" fmla="*/ 530868 w 650280"/>
                <a:gd name="connsiteY4" fmla="*/ 916911 h 1836386"/>
                <a:gd name="connsiteX5" fmla="*/ 325124 w 650280"/>
                <a:gd name="connsiteY5" fmla="*/ 1272516 h 1836386"/>
                <a:gd name="connsiteX6" fmla="*/ 650280 w 650280"/>
                <a:gd name="connsiteY6" fmla="*/ 1836386 h 1836386"/>
                <a:gd name="connsiteX7" fmla="*/ 650279 w 650280"/>
                <a:gd name="connsiteY7" fmla="*/ 1836386 h 1836386"/>
                <a:gd name="connsiteX8" fmla="*/ 325123 w 650280"/>
                <a:gd name="connsiteY8" fmla="*/ 1272516 h 1836386"/>
                <a:gd name="connsiteX9" fmla="*/ 120632 w 650280"/>
                <a:gd name="connsiteY9" fmla="*/ 919451 h 1836386"/>
                <a:gd name="connsiteX10" fmla="*/ 120632 w 650280"/>
                <a:gd name="connsiteY10" fmla="*/ 919450 h 1836386"/>
                <a:gd name="connsiteX11" fmla="*/ 326380 w 650280"/>
                <a:gd name="connsiteY11" fmla="*/ 563861 h 1836386"/>
                <a:gd name="connsiteX12" fmla="*/ 0 w 650280"/>
                <a:gd name="connsiteY12" fmla="*/ 1 h 1836386"/>
                <a:gd name="connsiteX0" fmla="*/ 326379 w 650279"/>
                <a:gd name="connsiteY0" fmla="*/ 563861 h 1836386"/>
                <a:gd name="connsiteX1" fmla="*/ 0 w 650279"/>
                <a:gd name="connsiteY1" fmla="*/ 0 h 1836386"/>
                <a:gd name="connsiteX2" fmla="*/ 326380 w 650279"/>
                <a:gd name="connsiteY2" fmla="*/ 563861 h 1836386"/>
                <a:gd name="connsiteX3" fmla="*/ 530866 w 650279"/>
                <a:gd name="connsiteY3" fmla="*/ 916910 h 1836386"/>
                <a:gd name="connsiteX4" fmla="*/ 530867 w 650279"/>
                <a:gd name="connsiteY4" fmla="*/ 916911 h 1836386"/>
                <a:gd name="connsiteX5" fmla="*/ 325123 w 650279"/>
                <a:gd name="connsiteY5" fmla="*/ 1272516 h 1836386"/>
                <a:gd name="connsiteX6" fmla="*/ 650279 w 650279"/>
                <a:gd name="connsiteY6" fmla="*/ 1836386 h 1836386"/>
                <a:gd name="connsiteX7" fmla="*/ 650278 w 650279"/>
                <a:gd name="connsiteY7" fmla="*/ 1836386 h 1836386"/>
                <a:gd name="connsiteX8" fmla="*/ 325122 w 650279"/>
                <a:gd name="connsiteY8" fmla="*/ 1272516 h 1836386"/>
                <a:gd name="connsiteX9" fmla="*/ 120631 w 650279"/>
                <a:gd name="connsiteY9" fmla="*/ 919451 h 1836386"/>
                <a:gd name="connsiteX10" fmla="*/ 120631 w 650279"/>
                <a:gd name="connsiteY10" fmla="*/ 919450 h 1836386"/>
                <a:gd name="connsiteX11" fmla="*/ 326379 w 650279"/>
                <a:gd name="connsiteY11" fmla="*/ 563861 h 1836386"/>
                <a:gd name="connsiteX0" fmla="*/ 205748 w 529648"/>
                <a:gd name="connsiteY0" fmla="*/ 0 h 1272525"/>
                <a:gd name="connsiteX1" fmla="*/ 205749 w 529648"/>
                <a:gd name="connsiteY1" fmla="*/ 0 h 1272525"/>
                <a:gd name="connsiteX2" fmla="*/ 410235 w 529648"/>
                <a:gd name="connsiteY2" fmla="*/ 353049 h 1272525"/>
                <a:gd name="connsiteX3" fmla="*/ 410236 w 529648"/>
                <a:gd name="connsiteY3" fmla="*/ 353050 h 1272525"/>
                <a:gd name="connsiteX4" fmla="*/ 204492 w 529648"/>
                <a:gd name="connsiteY4" fmla="*/ 708655 h 1272525"/>
                <a:gd name="connsiteX5" fmla="*/ 529648 w 529648"/>
                <a:gd name="connsiteY5" fmla="*/ 1272525 h 1272525"/>
                <a:gd name="connsiteX6" fmla="*/ 529647 w 529648"/>
                <a:gd name="connsiteY6" fmla="*/ 1272525 h 1272525"/>
                <a:gd name="connsiteX7" fmla="*/ 204491 w 529648"/>
                <a:gd name="connsiteY7" fmla="*/ 708655 h 1272525"/>
                <a:gd name="connsiteX8" fmla="*/ 0 w 529648"/>
                <a:gd name="connsiteY8" fmla="*/ 355590 h 1272525"/>
                <a:gd name="connsiteX9" fmla="*/ 0 w 529648"/>
                <a:gd name="connsiteY9" fmla="*/ 355589 h 1272525"/>
                <a:gd name="connsiteX10" fmla="*/ 205748 w 529648"/>
                <a:gd name="connsiteY10" fmla="*/ 0 h 1272525"/>
                <a:gd name="connsiteX0" fmla="*/ 205748 w 529648"/>
                <a:gd name="connsiteY0" fmla="*/ 0 h 1272525"/>
                <a:gd name="connsiteX1" fmla="*/ 205749 w 529648"/>
                <a:gd name="connsiteY1" fmla="*/ 0 h 1272525"/>
                <a:gd name="connsiteX2" fmla="*/ 410235 w 529648"/>
                <a:gd name="connsiteY2" fmla="*/ 353049 h 1272525"/>
                <a:gd name="connsiteX3" fmla="*/ 410236 w 529648"/>
                <a:gd name="connsiteY3" fmla="*/ 353050 h 1272525"/>
                <a:gd name="connsiteX4" fmla="*/ 204492 w 529648"/>
                <a:gd name="connsiteY4" fmla="*/ 708655 h 1272525"/>
                <a:gd name="connsiteX5" fmla="*/ 529648 w 529648"/>
                <a:gd name="connsiteY5" fmla="*/ 1272525 h 1272525"/>
                <a:gd name="connsiteX6" fmla="*/ 204491 w 529648"/>
                <a:gd name="connsiteY6" fmla="*/ 708655 h 1272525"/>
                <a:gd name="connsiteX7" fmla="*/ 0 w 529648"/>
                <a:gd name="connsiteY7" fmla="*/ 355590 h 1272525"/>
                <a:gd name="connsiteX8" fmla="*/ 0 w 529648"/>
                <a:gd name="connsiteY8" fmla="*/ 355589 h 1272525"/>
                <a:gd name="connsiteX9" fmla="*/ 205748 w 529648"/>
                <a:gd name="connsiteY9" fmla="*/ 0 h 1272525"/>
                <a:gd name="connsiteX0" fmla="*/ 205748 w 410236"/>
                <a:gd name="connsiteY0" fmla="*/ 0 h 708655"/>
                <a:gd name="connsiteX1" fmla="*/ 205749 w 410236"/>
                <a:gd name="connsiteY1" fmla="*/ 0 h 708655"/>
                <a:gd name="connsiteX2" fmla="*/ 410235 w 410236"/>
                <a:gd name="connsiteY2" fmla="*/ 353049 h 708655"/>
                <a:gd name="connsiteX3" fmla="*/ 410236 w 410236"/>
                <a:gd name="connsiteY3" fmla="*/ 353050 h 708655"/>
                <a:gd name="connsiteX4" fmla="*/ 204492 w 410236"/>
                <a:gd name="connsiteY4" fmla="*/ 708655 h 708655"/>
                <a:gd name="connsiteX5" fmla="*/ 204491 w 410236"/>
                <a:gd name="connsiteY5" fmla="*/ 708655 h 708655"/>
                <a:gd name="connsiteX6" fmla="*/ 0 w 410236"/>
                <a:gd name="connsiteY6" fmla="*/ 355590 h 708655"/>
                <a:gd name="connsiteX7" fmla="*/ 0 w 410236"/>
                <a:gd name="connsiteY7" fmla="*/ 355589 h 708655"/>
                <a:gd name="connsiteX8" fmla="*/ 205748 w 410236"/>
                <a:gd name="connsiteY8" fmla="*/ 0 h 708655"/>
                <a:gd name="connsiteX0" fmla="*/ 205748 w 410236"/>
                <a:gd name="connsiteY0" fmla="*/ 0 h 708655"/>
                <a:gd name="connsiteX1" fmla="*/ 205749 w 410236"/>
                <a:gd name="connsiteY1" fmla="*/ 0 h 708655"/>
                <a:gd name="connsiteX2" fmla="*/ 410235 w 410236"/>
                <a:gd name="connsiteY2" fmla="*/ 353049 h 708655"/>
                <a:gd name="connsiteX3" fmla="*/ 410236 w 410236"/>
                <a:gd name="connsiteY3" fmla="*/ 353050 h 708655"/>
                <a:gd name="connsiteX4" fmla="*/ 204492 w 410236"/>
                <a:gd name="connsiteY4" fmla="*/ 708655 h 708655"/>
                <a:gd name="connsiteX5" fmla="*/ 204491 w 410236"/>
                <a:gd name="connsiteY5" fmla="*/ 708655 h 708655"/>
                <a:gd name="connsiteX6" fmla="*/ 0 w 410236"/>
                <a:gd name="connsiteY6" fmla="*/ 355590 h 708655"/>
                <a:gd name="connsiteX7" fmla="*/ 0 w 410236"/>
                <a:gd name="connsiteY7" fmla="*/ 355589 h 708655"/>
                <a:gd name="connsiteX8" fmla="*/ 105604 w 410236"/>
                <a:gd name="connsiteY8" fmla="*/ 167873 h 708655"/>
                <a:gd name="connsiteX9" fmla="*/ 205748 w 410236"/>
                <a:gd name="connsiteY9" fmla="*/ 0 h 708655"/>
                <a:gd name="connsiteX0" fmla="*/ 205748 w 410236"/>
                <a:gd name="connsiteY0" fmla="*/ 0 h 708655"/>
                <a:gd name="connsiteX1" fmla="*/ 205749 w 410236"/>
                <a:gd name="connsiteY1" fmla="*/ 0 h 708655"/>
                <a:gd name="connsiteX2" fmla="*/ 410235 w 410236"/>
                <a:gd name="connsiteY2" fmla="*/ 353049 h 708655"/>
                <a:gd name="connsiteX3" fmla="*/ 410236 w 410236"/>
                <a:gd name="connsiteY3" fmla="*/ 353050 h 708655"/>
                <a:gd name="connsiteX4" fmla="*/ 204492 w 410236"/>
                <a:gd name="connsiteY4" fmla="*/ 708655 h 708655"/>
                <a:gd name="connsiteX5" fmla="*/ 204491 w 410236"/>
                <a:gd name="connsiteY5" fmla="*/ 708655 h 708655"/>
                <a:gd name="connsiteX6" fmla="*/ 0 w 410236"/>
                <a:gd name="connsiteY6" fmla="*/ 355590 h 708655"/>
                <a:gd name="connsiteX7" fmla="*/ 0 w 410236"/>
                <a:gd name="connsiteY7" fmla="*/ 355589 h 708655"/>
                <a:gd name="connsiteX8" fmla="*/ 27783 w 410236"/>
                <a:gd name="connsiteY8" fmla="*/ 77082 h 708655"/>
                <a:gd name="connsiteX9" fmla="*/ 205748 w 410236"/>
                <a:gd name="connsiteY9" fmla="*/ 0 h 708655"/>
                <a:gd name="connsiteX0" fmla="*/ 205748 w 410236"/>
                <a:gd name="connsiteY0" fmla="*/ 0 h 708655"/>
                <a:gd name="connsiteX1" fmla="*/ 205749 w 410236"/>
                <a:gd name="connsiteY1" fmla="*/ 0 h 708655"/>
                <a:gd name="connsiteX2" fmla="*/ 410235 w 410236"/>
                <a:gd name="connsiteY2" fmla="*/ 353049 h 708655"/>
                <a:gd name="connsiteX3" fmla="*/ 410236 w 410236"/>
                <a:gd name="connsiteY3" fmla="*/ 353050 h 708655"/>
                <a:gd name="connsiteX4" fmla="*/ 313128 w 410236"/>
                <a:gd name="connsiteY4" fmla="*/ 544009 h 708655"/>
                <a:gd name="connsiteX5" fmla="*/ 204492 w 410236"/>
                <a:gd name="connsiteY5" fmla="*/ 708655 h 708655"/>
                <a:gd name="connsiteX6" fmla="*/ 204491 w 410236"/>
                <a:gd name="connsiteY6" fmla="*/ 708655 h 708655"/>
                <a:gd name="connsiteX7" fmla="*/ 0 w 410236"/>
                <a:gd name="connsiteY7" fmla="*/ 355590 h 708655"/>
                <a:gd name="connsiteX8" fmla="*/ 0 w 410236"/>
                <a:gd name="connsiteY8" fmla="*/ 355589 h 708655"/>
                <a:gd name="connsiteX9" fmla="*/ 27783 w 410236"/>
                <a:gd name="connsiteY9" fmla="*/ 77082 h 708655"/>
                <a:gd name="connsiteX10" fmla="*/ 205748 w 410236"/>
                <a:gd name="connsiteY10" fmla="*/ 0 h 708655"/>
                <a:gd name="connsiteX0" fmla="*/ 205748 w 410236"/>
                <a:gd name="connsiteY0" fmla="*/ 0 h 708655"/>
                <a:gd name="connsiteX1" fmla="*/ 205749 w 410236"/>
                <a:gd name="connsiteY1" fmla="*/ 0 h 708655"/>
                <a:gd name="connsiteX2" fmla="*/ 410235 w 410236"/>
                <a:gd name="connsiteY2" fmla="*/ 353049 h 708655"/>
                <a:gd name="connsiteX3" fmla="*/ 410236 w 410236"/>
                <a:gd name="connsiteY3" fmla="*/ 353050 h 708655"/>
                <a:gd name="connsiteX4" fmla="*/ 390949 w 410236"/>
                <a:gd name="connsiteY4" fmla="*/ 628315 h 708655"/>
                <a:gd name="connsiteX5" fmla="*/ 204492 w 410236"/>
                <a:gd name="connsiteY5" fmla="*/ 708655 h 708655"/>
                <a:gd name="connsiteX6" fmla="*/ 204491 w 410236"/>
                <a:gd name="connsiteY6" fmla="*/ 708655 h 708655"/>
                <a:gd name="connsiteX7" fmla="*/ 0 w 410236"/>
                <a:gd name="connsiteY7" fmla="*/ 355590 h 708655"/>
                <a:gd name="connsiteX8" fmla="*/ 0 w 410236"/>
                <a:gd name="connsiteY8" fmla="*/ 355589 h 708655"/>
                <a:gd name="connsiteX9" fmla="*/ 27783 w 410236"/>
                <a:gd name="connsiteY9" fmla="*/ 77082 h 708655"/>
                <a:gd name="connsiteX10" fmla="*/ 205748 w 410236"/>
                <a:gd name="connsiteY10" fmla="*/ 0 h 708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10236" h="708655">
                  <a:moveTo>
                    <a:pt x="205748" y="0"/>
                  </a:moveTo>
                  <a:lnTo>
                    <a:pt x="205749" y="0"/>
                  </a:lnTo>
                  <a:lnTo>
                    <a:pt x="410235" y="353049"/>
                  </a:lnTo>
                  <a:lnTo>
                    <a:pt x="410236" y="353050"/>
                  </a:lnTo>
                  <a:lnTo>
                    <a:pt x="390949" y="628315"/>
                  </a:lnTo>
                  <a:lnTo>
                    <a:pt x="204492" y="708655"/>
                  </a:lnTo>
                  <a:lnTo>
                    <a:pt x="204491" y="708655"/>
                  </a:lnTo>
                  <a:lnTo>
                    <a:pt x="0" y="355590"/>
                  </a:lnTo>
                  <a:lnTo>
                    <a:pt x="0" y="355589"/>
                  </a:lnTo>
                  <a:lnTo>
                    <a:pt x="27783" y="77082"/>
                  </a:lnTo>
                  <a:lnTo>
                    <a:pt x="205748" y="0"/>
                  </a:ln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3200"/>
            </a:p>
          </p:txBody>
        </p:sp>
        <p:sp>
          <p:nvSpPr>
            <p:cNvPr id="49" name="Shape">
              <a:extLst>
                <a:ext uri="{FF2B5EF4-FFF2-40B4-BE49-F238E27FC236}">
                  <a16:creationId xmlns:a16="http://schemas.microsoft.com/office/drawing/2014/main" id="{9DBDE474-BEA1-4F86-B897-93647EF041BD}"/>
                </a:ext>
              </a:extLst>
            </p:cNvPr>
            <p:cNvSpPr/>
            <p:nvPr/>
          </p:nvSpPr>
          <p:spPr>
            <a:xfrm>
              <a:off x="2942651" y="3588829"/>
              <a:ext cx="2089472" cy="2349332"/>
            </a:xfrm>
            <a:custGeom>
              <a:avLst/>
              <a:gdLst>
                <a:gd name="connsiteX0" fmla="*/ 17187 w 21600"/>
                <a:gd name="connsiteY0" fmla="*/ 12238 h 21600"/>
                <a:gd name="connsiteX1" fmla="*/ 13678 w 21600"/>
                <a:gd name="connsiteY1" fmla="*/ 17651 h 21600"/>
                <a:gd name="connsiteX2" fmla="*/ 10170 w 21600"/>
                <a:gd name="connsiteY2" fmla="*/ 12238 h 21600"/>
                <a:gd name="connsiteX3" fmla="*/ 7949 w 21600"/>
                <a:gd name="connsiteY3" fmla="*/ 8825 h 21600"/>
                <a:gd name="connsiteX4" fmla="*/ 2220 w 21600"/>
                <a:gd name="connsiteY4" fmla="*/ 0 h 21600"/>
                <a:gd name="connsiteX5" fmla="*/ 954 w 21600"/>
                <a:gd name="connsiteY5" fmla="*/ 1957 h 21600"/>
                <a:gd name="connsiteX6" fmla="*/ 0 w 21600"/>
                <a:gd name="connsiteY6" fmla="*/ 3413 h 21600"/>
                <a:gd name="connsiteX7" fmla="*/ 3509 w 21600"/>
                <a:gd name="connsiteY7" fmla="*/ 8825 h 21600"/>
                <a:gd name="connsiteX8" fmla="*/ 5729 w 21600"/>
                <a:gd name="connsiteY8" fmla="*/ 12238 h 21600"/>
                <a:gd name="connsiteX9" fmla="*/ 10869 w 21600"/>
                <a:gd name="connsiteY9" fmla="*/ 20162 h 21600"/>
                <a:gd name="connsiteX10" fmla="*/ 13664 w 21600"/>
                <a:gd name="connsiteY10" fmla="*/ 21600 h 21600"/>
                <a:gd name="connsiteX11" fmla="*/ 16460 w 21600"/>
                <a:gd name="connsiteY11" fmla="*/ 20162 h 21600"/>
                <a:gd name="connsiteX12" fmla="*/ 21600 w 21600"/>
                <a:gd name="connsiteY12" fmla="*/ 12238 h 21600"/>
                <a:gd name="connsiteX13" fmla="*/ 17187 w 21600"/>
                <a:gd name="connsiteY13" fmla="*/ 12238 h 21600"/>
                <a:gd name="connsiteX0" fmla="*/ 17187 w 21600"/>
                <a:gd name="connsiteY0" fmla="*/ 12238 h 21600"/>
                <a:gd name="connsiteX1" fmla="*/ 13678 w 21600"/>
                <a:gd name="connsiteY1" fmla="*/ 17651 h 21600"/>
                <a:gd name="connsiteX2" fmla="*/ 10170 w 21600"/>
                <a:gd name="connsiteY2" fmla="*/ 12238 h 21600"/>
                <a:gd name="connsiteX3" fmla="*/ 7949 w 21600"/>
                <a:gd name="connsiteY3" fmla="*/ 8825 h 21600"/>
                <a:gd name="connsiteX4" fmla="*/ 2220 w 21600"/>
                <a:gd name="connsiteY4" fmla="*/ 0 h 21600"/>
                <a:gd name="connsiteX5" fmla="*/ 604 w 21600"/>
                <a:gd name="connsiteY5" fmla="*/ 1335 h 21600"/>
                <a:gd name="connsiteX6" fmla="*/ 0 w 21600"/>
                <a:gd name="connsiteY6" fmla="*/ 3413 h 21600"/>
                <a:gd name="connsiteX7" fmla="*/ 3509 w 21600"/>
                <a:gd name="connsiteY7" fmla="*/ 8825 h 21600"/>
                <a:gd name="connsiteX8" fmla="*/ 5729 w 21600"/>
                <a:gd name="connsiteY8" fmla="*/ 12238 h 21600"/>
                <a:gd name="connsiteX9" fmla="*/ 10869 w 21600"/>
                <a:gd name="connsiteY9" fmla="*/ 20162 h 21600"/>
                <a:gd name="connsiteX10" fmla="*/ 13664 w 21600"/>
                <a:gd name="connsiteY10" fmla="*/ 21600 h 21600"/>
                <a:gd name="connsiteX11" fmla="*/ 16460 w 21600"/>
                <a:gd name="connsiteY11" fmla="*/ 20162 h 21600"/>
                <a:gd name="connsiteX12" fmla="*/ 21600 w 21600"/>
                <a:gd name="connsiteY12" fmla="*/ 12238 h 21600"/>
                <a:gd name="connsiteX13" fmla="*/ 17187 w 21600"/>
                <a:gd name="connsiteY13" fmla="*/ 12238 h 21600"/>
                <a:gd name="connsiteX0" fmla="*/ 17187 w 21600"/>
                <a:gd name="connsiteY0" fmla="*/ 12238 h 21600"/>
                <a:gd name="connsiteX1" fmla="*/ 13678 w 21600"/>
                <a:gd name="connsiteY1" fmla="*/ 17651 h 21600"/>
                <a:gd name="connsiteX2" fmla="*/ 10170 w 21600"/>
                <a:gd name="connsiteY2" fmla="*/ 12238 h 21600"/>
                <a:gd name="connsiteX3" fmla="*/ 7949 w 21600"/>
                <a:gd name="connsiteY3" fmla="*/ 8825 h 21600"/>
                <a:gd name="connsiteX4" fmla="*/ 2220 w 21600"/>
                <a:gd name="connsiteY4" fmla="*/ 0 h 21600"/>
                <a:gd name="connsiteX5" fmla="*/ 604 w 21600"/>
                <a:gd name="connsiteY5" fmla="*/ 1335 h 21600"/>
                <a:gd name="connsiteX6" fmla="*/ 0 w 21600"/>
                <a:gd name="connsiteY6" fmla="*/ 3413 h 21600"/>
                <a:gd name="connsiteX7" fmla="*/ 3509 w 21600"/>
                <a:gd name="connsiteY7" fmla="*/ 8825 h 21600"/>
                <a:gd name="connsiteX8" fmla="*/ 5729 w 21600"/>
                <a:gd name="connsiteY8" fmla="*/ 12238 h 21600"/>
                <a:gd name="connsiteX9" fmla="*/ 10869 w 21600"/>
                <a:gd name="connsiteY9" fmla="*/ 20162 h 21600"/>
                <a:gd name="connsiteX10" fmla="*/ 13664 w 21600"/>
                <a:gd name="connsiteY10" fmla="*/ 21600 h 21600"/>
                <a:gd name="connsiteX11" fmla="*/ 16460 w 21600"/>
                <a:gd name="connsiteY11" fmla="*/ 20162 h 21600"/>
                <a:gd name="connsiteX12" fmla="*/ 21600 w 21600"/>
                <a:gd name="connsiteY12" fmla="*/ 12238 h 21600"/>
                <a:gd name="connsiteX13" fmla="*/ 19361 w 21600"/>
                <a:gd name="connsiteY13" fmla="*/ 12228 h 21600"/>
                <a:gd name="connsiteX14" fmla="*/ 17187 w 21600"/>
                <a:gd name="connsiteY14" fmla="*/ 12238 h 21600"/>
                <a:gd name="connsiteX0" fmla="*/ 17187 w 21600"/>
                <a:gd name="connsiteY0" fmla="*/ 12238 h 21600"/>
                <a:gd name="connsiteX1" fmla="*/ 13678 w 21600"/>
                <a:gd name="connsiteY1" fmla="*/ 17651 h 21600"/>
                <a:gd name="connsiteX2" fmla="*/ 10170 w 21600"/>
                <a:gd name="connsiteY2" fmla="*/ 12238 h 21600"/>
                <a:gd name="connsiteX3" fmla="*/ 7949 w 21600"/>
                <a:gd name="connsiteY3" fmla="*/ 8825 h 21600"/>
                <a:gd name="connsiteX4" fmla="*/ 2220 w 21600"/>
                <a:gd name="connsiteY4" fmla="*/ 0 h 21600"/>
                <a:gd name="connsiteX5" fmla="*/ 604 w 21600"/>
                <a:gd name="connsiteY5" fmla="*/ 1335 h 21600"/>
                <a:gd name="connsiteX6" fmla="*/ 0 w 21600"/>
                <a:gd name="connsiteY6" fmla="*/ 3413 h 21600"/>
                <a:gd name="connsiteX7" fmla="*/ 3509 w 21600"/>
                <a:gd name="connsiteY7" fmla="*/ 8825 h 21600"/>
                <a:gd name="connsiteX8" fmla="*/ 5729 w 21600"/>
                <a:gd name="connsiteY8" fmla="*/ 12238 h 21600"/>
                <a:gd name="connsiteX9" fmla="*/ 10869 w 21600"/>
                <a:gd name="connsiteY9" fmla="*/ 20162 h 21600"/>
                <a:gd name="connsiteX10" fmla="*/ 13664 w 21600"/>
                <a:gd name="connsiteY10" fmla="*/ 21600 h 21600"/>
                <a:gd name="connsiteX11" fmla="*/ 16460 w 21600"/>
                <a:gd name="connsiteY11" fmla="*/ 20162 h 21600"/>
                <a:gd name="connsiteX12" fmla="*/ 21600 w 21600"/>
                <a:gd name="connsiteY12" fmla="*/ 12238 h 21600"/>
                <a:gd name="connsiteX13" fmla="*/ 19221 w 21600"/>
                <a:gd name="connsiteY13" fmla="*/ 11419 h 21600"/>
                <a:gd name="connsiteX14" fmla="*/ 17187 w 21600"/>
                <a:gd name="connsiteY14" fmla="*/ 12238 h 21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1600" h="21600" extrusionOk="0">
                  <a:moveTo>
                    <a:pt x="17187" y="12238"/>
                  </a:moveTo>
                  <a:lnTo>
                    <a:pt x="13678" y="17651"/>
                  </a:lnTo>
                  <a:lnTo>
                    <a:pt x="10170" y="12238"/>
                  </a:lnTo>
                  <a:lnTo>
                    <a:pt x="7949" y="8825"/>
                  </a:lnTo>
                  <a:lnTo>
                    <a:pt x="2220" y="0"/>
                  </a:lnTo>
                  <a:lnTo>
                    <a:pt x="604" y="1335"/>
                  </a:lnTo>
                  <a:lnTo>
                    <a:pt x="0" y="3413"/>
                  </a:lnTo>
                  <a:lnTo>
                    <a:pt x="3509" y="8825"/>
                  </a:lnTo>
                  <a:lnTo>
                    <a:pt x="5729" y="12238"/>
                  </a:lnTo>
                  <a:lnTo>
                    <a:pt x="10869" y="20162"/>
                  </a:lnTo>
                  <a:cubicBezTo>
                    <a:pt x="11458" y="21064"/>
                    <a:pt x="12499" y="21600"/>
                    <a:pt x="13664" y="21600"/>
                  </a:cubicBezTo>
                  <a:cubicBezTo>
                    <a:pt x="14829" y="21600"/>
                    <a:pt x="15885" y="21064"/>
                    <a:pt x="16460" y="20162"/>
                  </a:cubicBezTo>
                  <a:lnTo>
                    <a:pt x="21600" y="12238"/>
                  </a:lnTo>
                  <a:lnTo>
                    <a:pt x="19221" y="11419"/>
                  </a:lnTo>
                  <a:lnTo>
                    <a:pt x="17187" y="12238"/>
                  </a:lnTo>
                  <a:close/>
                </a:path>
              </a:pathLst>
            </a:custGeom>
            <a:solidFill>
              <a:schemeClr val="accent3"/>
            </a:solidFill>
            <a:ln w="12700">
              <a:miter lim="400000"/>
            </a:ln>
          </p:spPr>
          <p:txBody>
            <a:bodyPr lIns="38100" tIns="38100" rIns="38100" bIns="3810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3200"/>
            </a:p>
          </p:txBody>
        </p:sp>
        <p:sp>
          <p:nvSpPr>
            <p:cNvPr id="50" name="Shape">
              <a:extLst>
                <a:ext uri="{FF2B5EF4-FFF2-40B4-BE49-F238E27FC236}">
                  <a16:creationId xmlns:a16="http://schemas.microsoft.com/office/drawing/2014/main" id="{29C7E4E7-EF78-4425-A1FA-2A0F7C843FF9}"/>
                </a:ext>
              </a:extLst>
            </p:cNvPr>
            <p:cNvSpPr/>
            <p:nvPr/>
          </p:nvSpPr>
          <p:spPr>
            <a:xfrm>
              <a:off x="2186940" y="2263022"/>
              <a:ext cx="2686204" cy="1331109"/>
            </a:xfrm>
            <a:custGeom>
              <a:avLst/>
              <a:gdLst>
                <a:gd name="connsiteX0" fmla="*/ 19741 w 21484"/>
                <a:gd name="connsiteY0" fmla="*/ 0 h 21600"/>
                <a:gd name="connsiteX1" fmla="*/ 14187 w 21484"/>
                <a:gd name="connsiteY1" fmla="*/ 0 h 21600"/>
                <a:gd name="connsiteX2" fmla="*/ 10689 w 21484"/>
                <a:gd name="connsiteY2" fmla="*/ 0 h 21600"/>
                <a:gd name="connsiteX3" fmla="*/ 2558 w 21484"/>
                <a:gd name="connsiteY3" fmla="*/ 0 h 21600"/>
                <a:gd name="connsiteX4" fmla="*/ 350 w 21484"/>
                <a:gd name="connsiteY4" fmla="*/ 2539 h 21600"/>
                <a:gd name="connsiteX5" fmla="*/ 350 w 21484"/>
                <a:gd name="connsiteY5" fmla="*/ 7616 h 21600"/>
                <a:gd name="connsiteX6" fmla="*/ 4410 w 21484"/>
                <a:gd name="connsiteY6" fmla="*/ 21600 h 21600"/>
                <a:gd name="connsiteX7" fmla="*/ 6164 w 21484"/>
                <a:gd name="connsiteY7" fmla="*/ 15576 h 21600"/>
                <a:gd name="connsiteX8" fmla="*/ 3381 w 21484"/>
                <a:gd name="connsiteY8" fmla="*/ 6024 h 21600"/>
                <a:gd name="connsiteX9" fmla="*/ 8935 w 21484"/>
                <a:gd name="connsiteY9" fmla="*/ 6024 h 21600"/>
                <a:gd name="connsiteX10" fmla="*/ 12433 w 21484"/>
                <a:gd name="connsiteY10" fmla="*/ 6024 h 21600"/>
                <a:gd name="connsiteX11" fmla="*/ 21484 w 21484"/>
                <a:gd name="connsiteY11" fmla="*/ 6024 h 21600"/>
                <a:gd name="connsiteX12" fmla="*/ 20803 w 21484"/>
                <a:gd name="connsiteY12" fmla="*/ 3546 h 21600"/>
                <a:gd name="connsiteX13" fmla="*/ 19741 w 21484"/>
                <a:gd name="connsiteY13" fmla="*/ 0 h 21600"/>
                <a:gd name="connsiteX0" fmla="*/ 19741 w 21484"/>
                <a:gd name="connsiteY0" fmla="*/ 0 h 21600"/>
                <a:gd name="connsiteX1" fmla="*/ 14187 w 21484"/>
                <a:gd name="connsiteY1" fmla="*/ 0 h 21600"/>
                <a:gd name="connsiteX2" fmla="*/ 10689 w 21484"/>
                <a:gd name="connsiteY2" fmla="*/ 0 h 21600"/>
                <a:gd name="connsiteX3" fmla="*/ 2558 w 21484"/>
                <a:gd name="connsiteY3" fmla="*/ 0 h 21600"/>
                <a:gd name="connsiteX4" fmla="*/ 350 w 21484"/>
                <a:gd name="connsiteY4" fmla="*/ 2539 h 21600"/>
                <a:gd name="connsiteX5" fmla="*/ 350 w 21484"/>
                <a:gd name="connsiteY5" fmla="*/ 7616 h 21600"/>
                <a:gd name="connsiteX6" fmla="*/ 4410 w 21484"/>
                <a:gd name="connsiteY6" fmla="*/ 21600 h 21600"/>
                <a:gd name="connsiteX7" fmla="*/ 6164 w 21484"/>
                <a:gd name="connsiteY7" fmla="*/ 15576 h 21600"/>
                <a:gd name="connsiteX8" fmla="*/ 3381 w 21484"/>
                <a:gd name="connsiteY8" fmla="*/ 6024 h 21600"/>
                <a:gd name="connsiteX9" fmla="*/ 8935 w 21484"/>
                <a:gd name="connsiteY9" fmla="*/ 6024 h 21600"/>
                <a:gd name="connsiteX10" fmla="*/ 12433 w 21484"/>
                <a:gd name="connsiteY10" fmla="*/ 6024 h 21600"/>
                <a:gd name="connsiteX11" fmla="*/ 21484 w 21484"/>
                <a:gd name="connsiteY11" fmla="*/ 6024 h 21600"/>
                <a:gd name="connsiteX12" fmla="*/ 21245 w 21484"/>
                <a:gd name="connsiteY12" fmla="*/ 3107 h 21600"/>
                <a:gd name="connsiteX13" fmla="*/ 19741 w 21484"/>
                <a:gd name="connsiteY13" fmla="*/ 0 h 21600"/>
                <a:gd name="connsiteX0" fmla="*/ 19741 w 21484"/>
                <a:gd name="connsiteY0" fmla="*/ 0 h 21600"/>
                <a:gd name="connsiteX1" fmla="*/ 14187 w 21484"/>
                <a:gd name="connsiteY1" fmla="*/ 0 h 21600"/>
                <a:gd name="connsiteX2" fmla="*/ 10689 w 21484"/>
                <a:gd name="connsiteY2" fmla="*/ 0 h 21600"/>
                <a:gd name="connsiteX3" fmla="*/ 2558 w 21484"/>
                <a:gd name="connsiteY3" fmla="*/ 0 h 21600"/>
                <a:gd name="connsiteX4" fmla="*/ 350 w 21484"/>
                <a:gd name="connsiteY4" fmla="*/ 2539 h 21600"/>
                <a:gd name="connsiteX5" fmla="*/ 350 w 21484"/>
                <a:gd name="connsiteY5" fmla="*/ 7616 h 21600"/>
                <a:gd name="connsiteX6" fmla="*/ 4410 w 21484"/>
                <a:gd name="connsiteY6" fmla="*/ 21600 h 21600"/>
                <a:gd name="connsiteX7" fmla="*/ 5212 w 21484"/>
                <a:gd name="connsiteY7" fmla="*/ 18816 h 21600"/>
                <a:gd name="connsiteX8" fmla="*/ 6164 w 21484"/>
                <a:gd name="connsiteY8" fmla="*/ 15576 h 21600"/>
                <a:gd name="connsiteX9" fmla="*/ 3381 w 21484"/>
                <a:gd name="connsiteY9" fmla="*/ 6024 h 21600"/>
                <a:gd name="connsiteX10" fmla="*/ 8935 w 21484"/>
                <a:gd name="connsiteY10" fmla="*/ 6024 h 21600"/>
                <a:gd name="connsiteX11" fmla="*/ 12433 w 21484"/>
                <a:gd name="connsiteY11" fmla="*/ 6024 h 21600"/>
                <a:gd name="connsiteX12" fmla="*/ 21484 w 21484"/>
                <a:gd name="connsiteY12" fmla="*/ 6024 h 21600"/>
                <a:gd name="connsiteX13" fmla="*/ 21245 w 21484"/>
                <a:gd name="connsiteY13" fmla="*/ 3107 h 21600"/>
                <a:gd name="connsiteX14" fmla="*/ 19741 w 21484"/>
                <a:gd name="connsiteY14" fmla="*/ 0 h 21600"/>
                <a:gd name="connsiteX0" fmla="*/ 19741 w 21484"/>
                <a:gd name="connsiteY0" fmla="*/ 0 h 21600"/>
                <a:gd name="connsiteX1" fmla="*/ 14187 w 21484"/>
                <a:gd name="connsiteY1" fmla="*/ 0 h 21600"/>
                <a:gd name="connsiteX2" fmla="*/ 10689 w 21484"/>
                <a:gd name="connsiteY2" fmla="*/ 0 h 21600"/>
                <a:gd name="connsiteX3" fmla="*/ 2558 w 21484"/>
                <a:gd name="connsiteY3" fmla="*/ 0 h 21600"/>
                <a:gd name="connsiteX4" fmla="*/ 350 w 21484"/>
                <a:gd name="connsiteY4" fmla="*/ 2539 h 21600"/>
                <a:gd name="connsiteX5" fmla="*/ 350 w 21484"/>
                <a:gd name="connsiteY5" fmla="*/ 7616 h 21600"/>
                <a:gd name="connsiteX6" fmla="*/ 4410 w 21484"/>
                <a:gd name="connsiteY6" fmla="*/ 21600 h 21600"/>
                <a:gd name="connsiteX7" fmla="*/ 6041 w 21484"/>
                <a:gd name="connsiteY7" fmla="*/ 19805 h 21600"/>
                <a:gd name="connsiteX8" fmla="*/ 6164 w 21484"/>
                <a:gd name="connsiteY8" fmla="*/ 15576 h 21600"/>
                <a:gd name="connsiteX9" fmla="*/ 3381 w 21484"/>
                <a:gd name="connsiteY9" fmla="*/ 6024 h 21600"/>
                <a:gd name="connsiteX10" fmla="*/ 8935 w 21484"/>
                <a:gd name="connsiteY10" fmla="*/ 6024 h 21600"/>
                <a:gd name="connsiteX11" fmla="*/ 12433 w 21484"/>
                <a:gd name="connsiteY11" fmla="*/ 6024 h 21600"/>
                <a:gd name="connsiteX12" fmla="*/ 21484 w 21484"/>
                <a:gd name="connsiteY12" fmla="*/ 6024 h 21600"/>
                <a:gd name="connsiteX13" fmla="*/ 21245 w 21484"/>
                <a:gd name="connsiteY13" fmla="*/ 3107 h 21600"/>
                <a:gd name="connsiteX14" fmla="*/ 19741 w 21484"/>
                <a:gd name="connsiteY14" fmla="*/ 0 h 21600"/>
                <a:gd name="connsiteX0" fmla="*/ 19741 w 21937"/>
                <a:gd name="connsiteY0" fmla="*/ 0 h 21600"/>
                <a:gd name="connsiteX1" fmla="*/ 14187 w 21937"/>
                <a:gd name="connsiteY1" fmla="*/ 0 h 21600"/>
                <a:gd name="connsiteX2" fmla="*/ 10689 w 21937"/>
                <a:gd name="connsiteY2" fmla="*/ 0 h 21600"/>
                <a:gd name="connsiteX3" fmla="*/ 2558 w 21937"/>
                <a:gd name="connsiteY3" fmla="*/ 0 h 21600"/>
                <a:gd name="connsiteX4" fmla="*/ 350 w 21937"/>
                <a:gd name="connsiteY4" fmla="*/ 2539 h 21600"/>
                <a:gd name="connsiteX5" fmla="*/ 350 w 21937"/>
                <a:gd name="connsiteY5" fmla="*/ 7616 h 21600"/>
                <a:gd name="connsiteX6" fmla="*/ 4410 w 21937"/>
                <a:gd name="connsiteY6" fmla="*/ 21600 h 21600"/>
                <a:gd name="connsiteX7" fmla="*/ 6041 w 21937"/>
                <a:gd name="connsiteY7" fmla="*/ 19805 h 21600"/>
                <a:gd name="connsiteX8" fmla="*/ 6164 w 21937"/>
                <a:gd name="connsiteY8" fmla="*/ 15576 h 21600"/>
                <a:gd name="connsiteX9" fmla="*/ 3381 w 21937"/>
                <a:gd name="connsiteY9" fmla="*/ 6024 h 21600"/>
                <a:gd name="connsiteX10" fmla="*/ 8935 w 21937"/>
                <a:gd name="connsiteY10" fmla="*/ 6024 h 21600"/>
                <a:gd name="connsiteX11" fmla="*/ 12433 w 21937"/>
                <a:gd name="connsiteY11" fmla="*/ 6024 h 21600"/>
                <a:gd name="connsiteX12" fmla="*/ 21484 w 21937"/>
                <a:gd name="connsiteY12" fmla="*/ 6024 h 21600"/>
                <a:gd name="connsiteX13" fmla="*/ 21930 w 21937"/>
                <a:gd name="connsiteY13" fmla="*/ 2860 h 21600"/>
                <a:gd name="connsiteX14" fmla="*/ 19741 w 21937"/>
                <a:gd name="connsiteY14" fmla="*/ 0 h 21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1937" h="21600" extrusionOk="0">
                  <a:moveTo>
                    <a:pt x="19741" y="0"/>
                  </a:moveTo>
                  <a:lnTo>
                    <a:pt x="14187" y="0"/>
                  </a:lnTo>
                  <a:lnTo>
                    <a:pt x="10689" y="0"/>
                  </a:lnTo>
                  <a:lnTo>
                    <a:pt x="2558" y="0"/>
                  </a:lnTo>
                  <a:cubicBezTo>
                    <a:pt x="1638" y="0"/>
                    <a:pt x="804" y="947"/>
                    <a:pt x="350" y="2539"/>
                  </a:cubicBezTo>
                  <a:cubicBezTo>
                    <a:pt x="-116" y="4131"/>
                    <a:pt x="-116" y="6024"/>
                    <a:pt x="350" y="7616"/>
                  </a:cubicBezTo>
                  <a:lnTo>
                    <a:pt x="4410" y="21600"/>
                  </a:lnTo>
                  <a:lnTo>
                    <a:pt x="6041" y="19805"/>
                  </a:lnTo>
                  <a:lnTo>
                    <a:pt x="6164" y="15576"/>
                  </a:lnTo>
                  <a:lnTo>
                    <a:pt x="3381" y="6024"/>
                  </a:lnTo>
                  <a:lnTo>
                    <a:pt x="8935" y="6024"/>
                  </a:lnTo>
                  <a:lnTo>
                    <a:pt x="12433" y="6024"/>
                  </a:lnTo>
                  <a:lnTo>
                    <a:pt x="21484" y="6024"/>
                  </a:lnTo>
                  <a:cubicBezTo>
                    <a:pt x="21404" y="5052"/>
                    <a:pt x="22010" y="3832"/>
                    <a:pt x="21930" y="2860"/>
                  </a:cubicBezTo>
                  <a:lnTo>
                    <a:pt x="19741" y="0"/>
                  </a:lnTo>
                  <a:close/>
                </a:path>
              </a:pathLst>
            </a:custGeom>
            <a:solidFill>
              <a:schemeClr val="accent6"/>
            </a:solidFill>
            <a:ln w="12700">
              <a:miter lim="400000"/>
            </a:ln>
          </p:spPr>
          <p:txBody>
            <a:bodyPr lIns="38100" tIns="38100" rIns="38100" bIns="3810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3200"/>
            </a:p>
          </p:txBody>
        </p:sp>
        <p:sp>
          <p:nvSpPr>
            <p:cNvPr id="51" name="Shape">
              <a:extLst>
                <a:ext uri="{FF2B5EF4-FFF2-40B4-BE49-F238E27FC236}">
                  <a16:creationId xmlns:a16="http://schemas.microsoft.com/office/drawing/2014/main" id="{4740D326-B355-4D12-8F5D-BFCD19D7E9D2}"/>
                </a:ext>
              </a:extLst>
            </p:cNvPr>
            <p:cNvSpPr/>
            <p:nvPr/>
          </p:nvSpPr>
          <p:spPr>
            <a:xfrm>
              <a:off x="2186940" y="2634246"/>
              <a:ext cx="1522360" cy="229099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00" h="21600" extrusionOk="0">
                  <a:moveTo>
                    <a:pt x="5820" y="18100"/>
                  </a:moveTo>
                  <a:lnTo>
                    <a:pt x="10591" y="12550"/>
                  </a:lnTo>
                  <a:lnTo>
                    <a:pt x="13610" y="9050"/>
                  </a:lnTo>
                  <a:lnTo>
                    <a:pt x="21400" y="0"/>
                  </a:lnTo>
                  <a:lnTo>
                    <a:pt x="15380" y="0"/>
                  </a:lnTo>
                  <a:lnTo>
                    <a:pt x="10609" y="5550"/>
                  </a:lnTo>
                  <a:lnTo>
                    <a:pt x="7590" y="9050"/>
                  </a:lnTo>
                  <a:lnTo>
                    <a:pt x="601" y="17175"/>
                  </a:lnTo>
                  <a:cubicBezTo>
                    <a:pt x="-200" y="18100"/>
                    <a:pt x="-200" y="19200"/>
                    <a:pt x="601" y="20125"/>
                  </a:cubicBezTo>
                  <a:cubicBezTo>
                    <a:pt x="1403" y="21050"/>
                    <a:pt x="2819" y="21600"/>
                    <a:pt x="4403" y="21600"/>
                  </a:cubicBezTo>
                  <a:lnTo>
                    <a:pt x="18399" y="21600"/>
                  </a:lnTo>
                  <a:lnTo>
                    <a:pt x="15380" y="18100"/>
                  </a:lnTo>
                  <a:lnTo>
                    <a:pt x="5820" y="18100"/>
                  </a:ln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 w="12700">
              <a:miter lim="400000"/>
            </a:ln>
          </p:spPr>
          <p:txBody>
            <a:bodyPr lIns="38100" tIns="38100" rIns="38100" bIns="3810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3200"/>
            </a:p>
          </p:txBody>
        </p:sp>
        <p:sp>
          <p:nvSpPr>
            <p:cNvPr id="52" name="TextBox 9">
              <a:extLst>
                <a:ext uri="{FF2B5EF4-FFF2-40B4-BE49-F238E27FC236}">
                  <a16:creationId xmlns:a16="http://schemas.microsoft.com/office/drawing/2014/main" id="{0AE34F14-08A0-47A8-895C-C6C245914BC7}"/>
                </a:ext>
              </a:extLst>
            </p:cNvPr>
            <p:cNvSpPr txBox="1"/>
            <p:nvPr/>
          </p:nvSpPr>
          <p:spPr>
            <a:xfrm>
              <a:off x="2495029" y="2954750"/>
              <a:ext cx="41870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b="1" dirty="0">
                  <a:solidFill>
                    <a:schemeClr val="bg1"/>
                  </a:solidFill>
                </a:rPr>
                <a:t>01</a:t>
              </a:r>
            </a:p>
          </p:txBody>
        </p:sp>
        <p:sp>
          <p:nvSpPr>
            <p:cNvPr id="53" name="TextBox 12">
              <a:extLst>
                <a:ext uri="{FF2B5EF4-FFF2-40B4-BE49-F238E27FC236}">
                  <a16:creationId xmlns:a16="http://schemas.microsoft.com/office/drawing/2014/main" id="{9F67D952-87EA-4435-936B-DEA8B65510F3}"/>
                </a:ext>
              </a:extLst>
            </p:cNvPr>
            <p:cNvSpPr txBox="1"/>
            <p:nvPr/>
          </p:nvSpPr>
          <p:spPr>
            <a:xfrm>
              <a:off x="4479227" y="4949460"/>
              <a:ext cx="41870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b="1" dirty="0">
                  <a:solidFill>
                    <a:schemeClr val="bg1"/>
                  </a:solidFill>
                </a:rPr>
                <a:t>03</a:t>
              </a:r>
            </a:p>
          </p:txBody>
        </p:sp>
        <p:sp>
          <p:nvSpPr>
            <p:cNvPr id="54" name="TextBox 13">
              <a:extLst>
                <a:ext uri="{FF2B5EF4-FFF2-40B4-BE49-F238E27FC236}">
                  <a16:creationId xmlns:a16="http://schemas.microsoft.com/office/drawing/2014/main" id="{2DCE11DD-57AC-44EE-A139-CAF51B0EA70C}"/>
                </a:ext>
              </a:extLst>
            </p:cNvPr>
            <p:cNvSpPr txBox="1"/>
            <p:nvPr/>
          </p:nvSpPr>
          <p:spPr>
            <a:xfrm>
              <a:off x="2814036" y="2269216"/>
              <a:ext cx="142648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b="1" dirty="0">
                  <a:solidFill>
                    <a:schemeClr val="bg1"/>
                  </a:solidFill>
                </a:rPr>
                <a:t>Lorem Ipsum</a:t>
              </a:r>
            </a:p>
          </p:txBody>
        </p:sp>
        <p:sp>
          <p:nvSpPr>
            <p:cNvPr id="55" name="TextBox 16">
              <a:extLst>
                <a:ext uri="{FF2B5EF4-FFF2-40B4-BE49-F238E27FC236}">
                  <a16:creationId xmlns:a16="http://schemas.microsoft.com/office/drawing/2014/main" id="{498777C2-13EE-44DE-8CA2-C4658ED84DD5}"/>
                </a:ext>
              </a:extLst>
            </p:cNvPr>
            <p:cNvSpPr txBox="1"/>
            <p:nvPr/>
          </p:nvSpPr>
          <p:spPr>
            <a:xfrm rot="3596471">
              <a:off x="2882779" y="4526613"/>
              <a:ext cx="142648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b="1" dirty="0">
                  <a:solidFill>
                    <a:schemeClr val="bg1"/>
                  </a:solidFill>
                </a:rPr>
                <a:t>Lorem Ipsum</a:t>
              </a:r>
            </a:p>
          </p:txBody>
        </p:sp>
        <p:sp>
          <p:nvSpPr>
            <p:cNvPr id="56" name="Shape">
              <a:extLst>
                <a:ext uri="{FF2B5EF4-FFF2-40B4-BE49-F238E27FC236}">
                  <a16:creationId xmlns:a16="http://schemas.microsoft.com/office/drawing/2014/main" id="{07119979-5C8F-4FF0-9E66-FADD7E4EDD4B}"/>
                </a:ext>
              </a:extLst>
            </p:cNvPr>
            <p:cNvSpPr/>
            <p:nvPr/>
          </p:nvSpPr>
          <p:spPr>
            <a:xfrm>
              <a:off x="4825296" y="2263020"/>
              <a:ext cx="1521365" cy="2384972"/>
            </a:xfrm>
            <a:custGeom>
              <a:avLst/>
              <a:gdLst>
                <a:gd name="connsiteX0" fmla="*/ 20817 w 21404"/>
                <a:gd name="connsiteY0" fmla="*/ 1475 h 21600"/>
                <a:gd name="connsiteX1" fmla="*/ 17011 w 21404"/>
                <a:gd name="connsiteY1" fmla="*/ 0 h 21600"/>
                <a:gd name="connsiteX2" fmla="*/ 3003 w 21404"/>
                <a:gd name="connsiteY2" fmla="*/ 0 h 21600"/>
                <a:gd name="connsiteX3" fmla="*/ 4244 w 21404"/>
                <a:gd name="connsiteY3" fmla="*/ 1741 h 21600"/>
                <a:gd name="connsiteX4" fmla="*/ 6025 w 21404"/>
                <a:gd name="connsiteY4" fmla="*/ 3500 h 21600"/>
                <a:gd name="connsiteX5" fmla="*/ 15594 w 21404"/>
                <a:gd name="connsiteY5" fmla="*/ 3500 h 21600"/>
                <a:gd name="connsiteX6" fmla="*/ 10819 w 21404"/>
                <a:gd name="connsiteY6" fmla="*/ 9050 h 21600"/>
                <a:gd name="connsiteX7" fmla="*/ 7797 w 21404"/>
                <a:gd name="connsiteY7" fmla="*/ 12550 h 21600"/>
                <a:gd name="connsiteX8" fmla="*/ 0 w 21404"/>
                <a:gd name="connsiteY8" fmla="*/ 21600 h 21600"/>
                <a:gd name="connsiteX9" fmla="*/ 6025 w 21404"/>
                <a:gd name="connsiteY9" fmla="*/ 21600 h 21600"/>
                <a:gd name="connsiteX10" fmla="*/ 10800 w 21404"/>
                <a:gd name="connsiteY10" fmla="*/ 16050 h 21600"/>
                <a:gd name="connsiteX11" fmla="*/ 13822 w 21404"/>
                <a:gd name="connsiteY11" fmla="*/ 12550 h 21600"/>
                <a:gd name="connsiteX12" fmla="*/ 20817 w 21404"/>
                <a:gd name="connsiteY12" fmla="*/ 4425 h 21600"/>
                <a:gd name="connsiteX13" fmla="*/ 20817 w 21404"/>
                <a:gd name="connsiteY13" fmla="*/ 1475 h 21600"/>
                <a:gd name="connsiteX0" fmla="*/ 20817 w 21404"/>
                <a:gd name="connsiteY0" fmla="*/ 1475 h 21600"/>
                <a:gd name="connsiteX1" fmla="*/ 17011 w 21404"/>
                <a:gd name="connsiteY1" fmla="*/ 0 h 21600"/>
                <a:gd name="connsiteX2" fmla="*/ 3003 w 21404"/>
                <a:gd name="connsiteY2" fmla="*/ 0 h 21600"/>
                <a:gd name="connsiteX3" fmla="*/ 2625 w 21404"/>
                <a:gd name="connsiteY3" fmla="*/ 1996 h 21600"/>
                <a:gd name="connsiteX4" fmla="*/ 6025 w 21404"/>
                <a:gd name="connsiteY4" fmla="*/ 3500 h 21600"/>
                <a:gd name="connsiteX5" fmla="*/ 15594 w 21404"/>
                <a:gd name="connsiteY5" fmla="*/ 3500 h 21600"/>
                <a:gd name="connsiteX6" fmla="*/ 10819 w 21404"/>
                <a:gd name="connsiteY6" fmla="*/ 9050 h 21600"/>
                <a:gd name="connsiteX7" fmla="*/ 7797 w 21404"/>
                <a:gd name="connsiteY7" fmla="*/ 12550 h 21600"/>
                <a:gd name="connsiteX8" fmla="*/ 0 w 21404"/>
                <a:gd name="connsiteY8" fmla="*/ 21600 h 21600"/>
                <a:gd name="connsiteX9" fmla="*/ 6025 w 21404"/>
                <a:gd name="connsiteY9" fmla="*/ 21600 h 21600"/>
                <a:gd name="connsiteX10" fmla="*/ 10800 w 21404"/>
                <a:gd name="connsiteY10" fmla="*/ 16050 h 21600"/>
                <a:gd name="connsiteX11" fmla="*/ 13822 w 21404"/>
                <a:gd name="connsiteY11" fmla="*/ 12550 h 21600"/>
                <a:gd name="connsiteX12" fmla="*/ 20817 w 21404"/>
                <a:gd name="connsiteY12" fmla="*/ 4425 h 21600"/>
                <a:gd name="connsiteX13" fmla="*/ 20817 w 21404"/>
                <a:gd name="connsiteY13" fmla="*/ 1475 h 21600"/>
                <a:gd name="connsiteX0" fmla="*/ 20817 w 21404"/>
                <a:gd name="connsiteY0" fmla="*/ 1475 h 21600"/>
                <a:gd name="connsiteX1" fmla="*/ 17011 w 21404"/>
                <a:gd name="connsiteY1" fmla="*/ 0 h 21600"/>
                <a:gd name="connsiteX2" fmla="*/ 3003 w 21404"/>
                <a:gd name="connsiteY2" fmla="*/ 0 h 21600"/>
                <a:gd name="connsiteX3" fmla="*/ 2625 w 21404"/>
                <a:gd name="connsiteY3" fmla="*/ 1996 h 21600"/>
                <a:gd name="connsiteX4" fmla="*/ 6025 w 21404"/>
                <a:gd name="connsiteY4" fmla="*/ 3500 h 21600"/>
                <a:gd name="connsiteX5" fmla="*/ 15594 w 21404"/>
                <a:gd name="connsiteY5" fmla="*/ 3500 h 21600"/>
                <a:gd name="connsiteX6" fmla="*/ 10819 w 21404"/>
                <a:gd name="connsiteY6" fmla="*/ 9050 h 21600"/>
                <a:gd name="connsiteX7" fmla="*/ 7797 w 21404"/>
                <a:gd name="connsiteY7" fmla="*/ 12550 h 21600"/>
                <a:gd name="connsiteX8" fmla="*/ 0 w 21404"/>
                <a:gd name="connsiteY8" fmla="*/ 21600 h 21600"/>
                <a:gd name="connsiteX9" fmla="*/ 3196 w 21404"/>
                <a:gd name="connsiteY9" fmla="*/ 21592 h 21600"/>
                <a:gd name="connsiteX10" fmla="*/ 6025 w 21404"/>
                <a:gd name="connsiteY10" fmla="*/ 21600 h 21600"/>
                <a:gd name="connsiteX11" fmla="*/ 10800 w 21404"/>
                <a:gd name="connsiteY11" fmla="*/ 16050 h 21600"/>
                <a:gd name="connsiteX12" fmla="*/ 13822 w 21404"/>
                <a:gd name="connsiteY12" fmla="*/ 12550 h 21600"/>
                <a:gd name="connsiteX13" fmla="*/ 20817 w 21404"/>
                <a:gd name="connsiteY13" fmla="*/ 4425 h 21600"/>
                <a:gd name="connsiteX14" fmla="*/ 20817 w 21404"/>
                <a:gd name="connsiteY14" fmla="*/ 1475 h 21600"/>
                <a:gd name="connsiteX0" fmla="*/ 20817 w 21404"/>
                <a:gd name="connsiteY0" fmla="*/ 1475 h 22486"/>
                <a:gd name="connsiteX1" fmla="*/ 17011 w 21404"/>
                <a:gd name="connsiteY1" fmla="*/ 0 h 22486"/>
                <a:gd name="connsiteX2" fmla="*/ 3003 w 21404"/>
                <a:gd name="connsiteY2" fmla="*/ 0 h 22486"/>
                <a:gd name="connsiteX3" fmla="*/ 2625 w 21404"/>
                <a:gd name="connsiteY3" fmla="*/ 1996 h 22486"/>
                <a:gd name="connsiteX4" fmla="*/ 6025 w 21404"/>
                <a:gd name="connsiteY4" fmla="*/ 3500 h 22486"/>
                <a:gd name="connsiteX5" fmla="*/ 15594 w 21404"/>
                <a:gd name="connsiteY5" fmla="*/ 3500 h 22486"/>
                <a:gd name="connsiteX6" fmla="*/ 10819 w 21404"/>
                <a:gd name="connsiteY6" fmla="*/ 9050 h 22486"/>
                <a:gd name="connsiteX7" fmla="*/ 7797 w 21404"/>
                <a:gd name="connsiteY7" fmla="*/ 12550 h 22486"/>
                <a:gd name="connsiteX8" fmla="*/ 0 w 21404"/>
                <a:gd name="connsiteY8" fmla="*/ 21600 h 22486"/>
                <a:gd name="connsiteX9" fmla="*/ 3291 w 21404"/>
                <a:gd name="connsiteY9" fmla="*/ 22486 h 22486"/>
                <a:gd name="connsiteX10" fmla="*/ 6025 w 21404"/>
                <a:gd name="connsiteY10" fmla="*/ 21600 h 22486"/>
                <a:gd name="connsiteX11" fmla="*/ 10800 w 21404"/>
                <a:gd name="connsiteY11" fmla="*/ 16050 h 22486"/>
                <a:gd name="connsiteX12" fmla="*/ 13822 w 21404"/>
                <a:gd name="connsiteY12" fmla="*/ 12550 h 22486"/>
                <a:gd name="connsiteX13" fmla="*/ 20817 w 21404"/>
                <a:gd name="connsiteY13" fmla="*/ 4425 h 22486"/>
                <a:gd name="connsiteX14" fmla="*/ 20817 w 21404"/>
                <a:gd name="connsiteY14" fmla="*/ 1475 h 224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1404" h="22486" extrusionOk="0">
                  <a:moveTo>
                    <a:pt x="20817" y="1475"/>
                  </a:moveTo>
                  <a:cubicBezTo>
                    <a:pt x="20015" y="550"/>
                    <a:pt x="18597" y="0"/>
                    <a:pt x="17011" y="0"/>
                  </a:cubicBezTo>
                  <a:lnTo>
                    <a:pt x="3003" y="0"/>
                  </a:lnTo>
                  <a:lnTo>
                    <a:pt x="2625" y="1996"/>
                  </a:lnTo>
                  <a:lnTo>
                    <a:pt x="6025" y="3500"/>
                  </a:lnTo>
                  <a:lnTo>
                    <a:pt x="15594" y="3500"/>
                  </a:lnTo>
                  <a:lnTo>
                    <a:pt x="10819" y="9050"/>
                  </a:lnTo>
                  <a:lnTo>
                    <a:pt x="7797" y="12550"/>
                  </a:lnTo>
                  <a:lnTo>
                    <a:pt x="0" y="21600"/>
                  </a:lnTo>
                  <a:lnTo>
                    <a:pt x="3291" y="22486"/>
                  </a:lnTo>
                  <a:lnTo>
                    <a:pt x="6025" y="21600"/>
                  </a:lnTo>
                  <a:lnTo>
                    <a:pt x="10800" y="16050"/>
                  </a:lnTo>
                  <a:lnTo>
                    <a:pt x="13822" y="12550"/>
                  </a:lnTo>
                  <a:lnTo>
                    <a:pt x="20817" y="4425"/>
                  </a:lnTo>
                  <a:cubicBezTo>
                    <a:pt x="21600" y="3500"/>
                    <a:pt x="21600" y="2387"/>
                    <a:pt x="20817" y="1475"/>
                  </a:cubicBezTo>
                  <a:close/>
                </a:path>
              </a:pathLst>
            </a:custGeom>
            <a:solidFill>
              <a:schemeClr val="accent2"/>
            </a:solidFill>
            <a:ln w="12700">
              <a:miter lim="400000"/>
            </a:ln>
          </p:spPr>
          <p:txBody>
            <a:bodyPr lIns="38100" tIns="38100" rIns="38100" bIns="3810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3200" dirty="0"/>
            </a:p>
          </p:txBody>
        </p:sp>
        <p:sp>
          <p:nvSpPr>
            <p:cNvPr id="57" name="Shape">
              <a:extLst>
                <a:ext uri="{FF2B5EF4-FFF2-40B4-BE49-F238E27FC236}">
                  <a16:creationId xmlns:a16="http://schemas.microsoft.com/office/drawing/2014/main" id="{A9C0A0CF-D7BF-48A1-BE02-16B3DF555182}"/>
                </a:ext>
              </a:extLst>
            </p:cNvPr>
            <p:cNvSpPr/>
            <p:nvPr/>
          </p:nvSpPr>
          <p:spPr>
            <a:xfrm>
              <a:off x="3499489" y="1242150"/>
              <a:ext cx="2090798" cy="23493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8080" y="12775"/>
                  </a:moveTo>
                  <a:lnTo>
                    <a:pt x="15861" y="9362"/>
                  </a:lnTo>
                  <a:lnTo>
                    <a:pt x="10725" y="1438"/>
                  </a:lnTo>
                  <a:cubicBezTo>
                    <a:pt x="10136" y="536"/>
                    <a:pt x="9095" y="0"/>
                    <a:pt x="7931" y="0"/>
                  </a:cubicBezTo>
                  <a:cubicBezTo>
                    <a:pt x="6766" y="0"/>
                    <a:pt x="5712" y="536"/>
                    <a:pt x="5136" y="1438"/>
                  </a:cubicBezTo>
                  <a:lnTo>
                    <a:pt x="0" y="9362"/>
                  </a:lnTo>
                  <a:lnTo>
                    <a:pt x="4424" y="9362"/>
                  </a:lnTo>
                  <a:lnTo>
                    <a:pt x="7931" y="3949"/>
                  </a:lnTo>
                  <a:lnTo>
                    <a:pt x="11437" y="9362"/>
                  </a:lnTo>
                  <a:lnTo>
                    <a:pt x="13656" y="12775"/>
                  </a:lnTo>
                  <a:lnTo>
                    <a:pt x="19381" y="21600"/>
                  </a:lnTo>
                  <a:lnTo>
                    <a:pt x="21600" y="18187"/>
                  </a:lnTo>
                  <a:lnTo>
                    <a:pt x="18080" y="12775"/>
                  </a:ln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 w="12700">
              <a:miter lim="400000"/>
            </a:ln>
          </p:spPr>
          <p:txBody>
            <a:bodyPr lIns="38100" tIns="38100" rIns="38100" bIns="3810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3200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B903A908-81CE-4ED9-8DA0-D88E9E178DBA}"/>
                </a:ext>
              </a:extLst>
            </p:cNvPr>
            <p:cNvSpPr/>
            <p:nvPr/>
          </p:nvSpPr>
          <p:spPr>
            <a:xfrm>
              <a:off x="3711618" y="3594933"/>
              <a:ext cx="2631095" cy="1325009"/>
            </a:xfrm>
            <a:custGeom>
              <a:avLst/>
              <a:gdLst>
                <a:gd name="connsiteX0" fmla="*/ 2007450 w 2520344"/>
                <a:gd name="connsiteY0" fmla="*/ 0 h 1269235"/>
                <a:gd name="connsiteX1" fmla="*/ 2480316 w 2520344"/>
                <a:gd name="connsiteY1" fmla="*/ 819651 h 1269235"/>
                <a:gd name="connsiteX2" fmla="*/ 2480316 w 2520344"/>
                <a:gd name="connsiteY2" fmla="*/ 1119354 h 1269235"/>
                <a:gd name="connsiteX3" fmla="*/ 2221317 w 2520344"/>
                <a:gd name="connsiteY3" fmla="*/ 1269235 h 1269235"/>
                <a:gd name="connsiteX4" fmla="*/ 1267430 w 2520344"/>
                <a:gd name="connsiteY4" fmla="*/ 1269235 h 1269235"/>
                <a:gd name="connsiteX5" fmla="*/ 857231 w 2520344"/>
                <a:gd name="connsiteY5" fmla="*/ 1269235 h 1269235"/>
                <a:gd name="connsiteX6" fmla="*/ 205745 w 2520344"/>
                <a:gd name="connsiteY6" fmla="*/ 1269235 h 1269235"/>
                <a:gd name="connsiteX7" fmla="*/ 0 w 2520344"/>
                <a:gd name="connsiteY7" fmla="*/ 913629 h 1269235"/>
                <a:gd name="connsiteX8" fmla="*/ 1061686 w 2520344"/>
                <a:gd name="connsiteY8" fmla="*/ 913629 h 1269235"/>
                <a:gd name="connsiteX9" fmla="*/ 1069736 w 2520344"/>
                <a:gd name="connsiteY9" fmla="*/ 913629 h 1269235"/>
                <a:gd name="connsiteX10" fmla="*/ 1066799 w 2520344"/>
                <a:gd name="connsiteY10" fmla="*/ 918716 h 1269235"/>
                <a:gd name="connsiteX11" fmla="*/ 1290872 w 2520344"/>
                <a:gd name="connsiteY11" fmla="*/ 1008734 h 1269235"/>
                <a:gd name="connsiteX12" fmla="*/ 1477021 w 2520344"/>
                <a:gd name="connsiteY12" fmla="*/ 918716 h 1269235"/>
                <a:gd name="connsiteX13" fmla="*/ 1479954 w 2520344"/>
                <a:gd name="connsiteY13" fmla="*/ 913629 h 1269235"/>
                <a:gd name="connsiteX14" fmla="*/ 2123488 w 2520344"/>
                <a:gd name="connsiteY14" fmla="*/ 913629 h 1269235"/>
                <a:gd name="connsiteX15" fmla="*/ 1801697 w 2520344"/>
                <a:gd name="connsiteY15" fmla="*/ 355595 h 1269235"/>
                <a:gd name="connsiteX16" fmla="*/ 1802135 w 2520344"/>
                <a:gd name="connsiteY16" fmla="*/ 354836 h 1269235"/>
                <a:gd name="connsiteX0" fmla="*/ 2007450 w 2520344"/>
                <a:gd name="connsiteY0" fmla="*/ 0 h 1269235"/>
                <a:gd name="connsiteX1" fmla="*/ 2480316 w 2520344"/>
                <a:gd name="connsiteY1" fmla="*/ 819651 h 1269235"/>
                <a:gd name="connsiteX2" fmla="*/ 2480316 w 2520344"/>
                <a:gd name="connsiteY2" fmla="*/ 1119354 h 1269235"/>
                <a:gd name="connsiteX3" fmla="*/ 2221317 w 2520344"/>
                <a:gd name="connsiteY3" fmla="*/ 1269235 h 1269235"/>
                <a:gd name="connsiteX4" fmla="*/ 1267430 w 2520344"/>
                <a:gd name="connsiteY4" fmla="*/ 1269235 h 1269235"/>
                <a:gd name="connsiteX5" fmla="*/ 857231 w 2520344"/>
                <a:gd name="connsiteY5" fmla="*/ 1269235 h 1269235"/>
                <a:gd name="connsiteX6" fmla="*/ 205745 w 2520344"/>
                <a:gd name="connsiteY6" fmla="*/ 1269235 h 1269235"/>
                <a:gd name="connsiteX7" fmla="*/ 0 w 2520344"/>
                <a:gd name="connsiteY7" fmla="*/ 913629 h 1269235"/>
                <a:gd name="connsiteX8" fmla="*/ 1061686 w 2520344"/>
                <a:gd name="connsiteY8" fmla="*/ 913629 h 1269235"/>
                <a:gd name="connsiteX9" fmla="*/ 1069736 w 2520344"/>
                <a:gd name="connsiteY9" fmla="*/ 913629 h 1269235"/>
                <a:gd name="connsiteX10" fmla="*/ 1066799 w 2520344"/>
                <a:gd name="connsiteY10" fmla="*/ 918716 h 1269235"/>
                <a:gd name="connsiteX11" fmla="*/ 1477021 w 2520344"/>
                <a:gd name="connsiteY11" fmla="*/ 918716 h 1269235"/>
                <a:gd name="connsiteX12" fmla="*/ 1479954 w 2520344"/>
                <a:gd name="connsiteY12" fmla="*/ 913629 h 1269235"/>
                <a:gd name="connsiteX13" fmla="*/ 2123488 w 2520344"/>
                <a:gd name="connsiteY13" fmla="*/ 913629 h 1269235"/>
                <a:gd name="connsiteX14" fmla="*/ 1801697 w 2520344"/>
                <a:gd name="connsiteY14" fmla="*/ 355595 h 1269235"/>
                <a:gd name="connsiteX15" fmla="*/ 1802135 w 2520344"/>
                <a:gd name="connsiteY15" fmla="*/ 354836 h 1269235"/>
                <a:gd name="connsiteX16" fmla="*/ 2007450 w 2520344"/>
                <a:gd name="connsiteY16" fmla="*/ 0 h 1269235"/>
                <a:gd name="connsiteX0" fmla="*/ 2007450 w 2520344"/>
                <a:gd name="connsiteY0" fmla="*/ 0 h 1269235"/>
                <a:gd name="connsiteX1" fmla="*/ 2480316 w 2520344"/>
                <a:gd name="connsiteY1" fmla="*/ 819651 h 1269235"/>
                <a:gd name="connsiteX2" fmla="*/ 2480316 w 2520344"/>
                <a:gd name="connsiteY2" fmla="*/ 1119354 h 1269235"/>
                <a:gd name="connsiteX3" fmla="*/ 2221317 w 2520344"/>
                <a:gd name="connsiteY3" fmla="*/ 1269235 h 1269235"/>
                <a:gd name="connsiteX4" fmla="*/ 1267430 w 2520344"/>
                <a:gd name="connsiteY4" fmla="*/ 1269235 h 1269235"/>
                <a:gd name="connsiteX5" fmla="*/ 857231 w 2520344"/>
                <a:gd name="connsiteY5" fmla="*/ 1269235 h 1269235"/>
                <a:gd name="connsiteX6" fmla="*/ 205745 w 2520344"/>
                <a:gd name="connsiteY6" fmla="*/ 1269235 h 1269235"/>
                <a:gd name="connsiteX7" fmla="*/ 0 w 2520344"/>
                <a:gd name="connsiteY7" fmla="*/ 913629 h 1269235"/>
                <a:gd name="connsiteX8" fmla="*/ 1061686 w 2520344"/>
                <a:gd name="connsiteY8" fmla="*/ 913629 h 1269235"/>
                <a:gd name="connsiteX9" fmla="*/ 1069736 w 2520344"/>
                <a:gd name="connsiteY9" fmla="*/ 913629 h 1269235"/>
                <a:gd name="connsiteX10" fmla="*/ 1477021 w 2520344"/>
                <a:gd name="connsiteY10" fmla="*/ 918716 h 1269235"/>
                <a:gd name="connsiteX11" fmla="*/ 1479954 w 2520344"/>
                <a:gd name="connsiteY11" fmla="*/ 913629 h 1269235"/>
                <a:gd name="connsiteX12" fmla="*/ 2123488 w 2520344"/>
                <a:gd name="connsiteY12" fmla="*/ 913629 h 1269235"/>
                <a:gd name="connsiteX13" fmla="*/ 1801697 w 2520344"/>
                <a:gd name="connsiteY13" fmla="*/ 355595 h 1269235"/>
                <a:gd name="connsiteX14" fmla="*/ 1802135 w 2520344"/>
                <a:gd name="connsiteY14" fmla="*/ 354836 h 1269235"/>
                <a:gd name="connsiteX15" fmla="*/ 2007450 w 2520344"/>
                <a:gd name="connsiteY15" fmla="*/ 0 h 1269235"/>
                <a:gd name="connsiteX0" fmla="*/ 2007450 w 2520344"/>
                <a:gd name="connsiteY0" fmla="*/ 0 h 1269235"/>
                <a:gd name="connsiteX1" fmla="*/ 2480316 w 2520344"/>
                <a:gd name="connsiteY1" fmla="*/ 819651 h 1269235"/>
                <a:gd name="connsiteX2" fmla="*/ 2480316 w 2520344"/>
                <a:gd name="connsiteY2" fmla="*/ 1119354 h 1269235"/>
                <a:gd name="connsiteX3" fmla="*/ 2221317 w 2520344"/>
                <a:gd name="connsiteY3" fmla="*/ 1269235 h 1269235"/>
                <a:gd name="connsiteX4" fmla="*/ 1267430 w 2520344"/>
                <a:gd name="connsiteY4" fmla="*/ 1269235 h 1269235"/>
                <a:gd name="connsiteX5" fmla="*/ 857231 w 2520344"/>
                <a:gd name="connsiteY5" fmla="*/ 1269235 h 1269235"/>
                <a:gd name="connsiteX6" fmla="*/ 205745 w 2520344"/>
                <a:gd name="connsiteY6" fmla="*/ 1269235 h 1269235"/>
                <a:gd name="connsiteX7" fmla="*/ 0 w 2520344"/>
                <a:gd name="connsiteY7" fmla="*/ 913629 h 1269235"/>
                <a:gd name="connsiteX8" fmla="*/ 1061686 w 2520344"/>
                <a:gd name="connsiteY8" fmla="*/ 913629 h 1269235"/>
                <a:gd name="connsiteX9" fmla="*/ 1477021 w 2520344"/>
                <a:gd name="connsiteY9" fmla="*/ 918716 h 1269235"/>
                <a:gd name="connsiteX10" fmla="*/ 1479954 w 2520344"/>
                <a:gd name="connsiteY10" fmla="*/ 913629 h 1269235"/>
                <a:gd name="connsiteX11" fmla="*/ 2123488 w 2520344"/>
                <a:gd name="connsiteY11" fmla="*/ 913629 h 1269235"/>
                <a:gd name="connsiteX12" fmla="*/ 1801697 w 2520344"/>
                <a:gd name="connsiteY12" fmla="*/ 355595 h 1269235"/>
                <a:gd name="connsiteX13" fmla="*/ 1802135 w 2520344"/>
                <a:gd name="connsiteY13" fmla="*/ 354836 h 1269235"/>
                <a:gd name="connsiteX14" fmla="*/ 2007450 w 2520344"/>
                <a:gd name="connsiteY14" fmla="*/ 0 h 1269235"/>
                <a:gd name="connsiteX0" fmla="*/ 2007450 w 2520344"/>
                <a:gd name="connsiteY0" fmla="*/ 0 h 1269235"/>
                <a:gd name="connsiteX1" fmla="*/ 2480316 w 2520344"/>
                <a:gd name="connsiteY1" fmla="*/ 819651 h 1269235"/>
                <a:gd name="connsiteX2" fmla="*/ 2480316 w 2520344"/>
                <a:gd name="connsiteY2" fmla="*/ 1119354 h 1269235"/>
                <a:gd name="connsiteX3" fmla="*/ 2221317 w 2520344"/>
                <a:gd name="connsiteY3" fmla="*/ 1269235 h 1269235"/>
                <a:gd name="connsiteX4" fmla="*/ 1267430 w 2520344"/>
                <a:gd name="connsiteY4" fmla="*/ 1269235 h 1269235"/>
                <a:gd name="connsiteX5" fmla="*/ 857231 w 2520344"/>
                <a:gd name="connsiteY5" fmla="*/ 1269235 h 1269235"/>
                <a:gd name="connsiteX6" fmla="*/ 205745 w 2520344"/>
                <a:gd name="connsiteY6" fmla="*/ 1269235 h 1269235"/>
                <a:gd name="connsiteX7" fmla="*/ 0 w 2520344"/>
                <a:gd name="connsiteY7" fmla="*/ 913629 h 1269235"/>
                <a:gd name="connsiteX8" fmla="*/ 1477021 w 2520344"/>
                <a:gd name="connsiteY8" fmla="*/ 918716 h 1269235"/>
                <a:gd name="connsiteX9" fmla="*/ 1479954 w 2520344"/>
                <a:gd name="connsiteY9" fmla="*/ 913629 h 1269235"/>
                <a:gd name="connsiteX10" fmla="*/ 2123488 w 2520344"/>
                <a:gd name="connsiteY10" fmla="*/ 913629 h 1269235"/>
                <a:gd name="connsiteX11" fmla="*/ 1801697 w 2520344"/>
                <a:gd name="connsiteY11" fmla="*/ 355595 h 1269235"/>
                <a:gd name="connsiteX12" fmla="*/ 1802135 w 2520344"/>
                <a:gd name="connsiteY12" fmla="*/ 354836 h 1269235"/>
                <a:gd name="connsiteX13" fmla="*/ 2007450 w 2520344"/>
                <a:gd name="connsiteY13" fmla="*/ 0 h 1269235"/>
                <a:gd name="connsiteX0" fmla="*/ 2007450 w 2520344"/>
                <a:gd name="connsiteY0" fmla="*/ 0 h 1269235"/>
                <a:gd name="connsiteX1" fmla="*/ 2480316 w 2520344"/>
                <a:gd name="connsiteY1" fmla="*/ 819651 h 1269235"/>
                <a:gd name="connsiteX2" fmla="*/ 2480316 w 2520344"/>
                <a:gd name="connsiteY2" fmla="*/ 1119354 h 1269235"/>
                <a:gd name="connsiteX3" fmla="*/ 2221317 w 2520344"/>
                <a:gd name="connsiteY3" fmla="*/ 1269235 h 1269235"/>
                <a:gd name="connsiteX4" fmla="*/ 1267430 w 2520344"/>
                <a:gd name="connsiteY4" fmla="*/ 1269235 h 1269235"/>
                <a:gd name="connsiteX5" fmla="*/ 857231 w 2520344"/>
                <a:gd name="connsiteY5" fmla="*/ 1269235 h 1269235"/>
                <a:gd name="connsiteX6" fmla="*/ 205745 w 2520344"/>
                <a:gd name="connsiteY6" fmla="*/ 1269235 h 1269235"/>
                <a:gd name="connsiteX7" fmla="*/ 0 w 2520344"/>
                <a:gd name="connsiteY7" fmla="*/ 913629 h 1269235"/>
                <a:gd name="connsiteX8" fmla="*/ 1477021 w 2520344"/>
                <a:gd name="connsiteY8" fmla="*/ 918716 h 1269235"/>
                <a:gd name="connsiteX9" fmla="*/ 2123488 w 2520344"/>
                <a:gd name="connsiteY9" fmla="*/ 913629 h 1269235"/>
                <a:gd name="connsiteX10" fmla="*/ 1801697 w 2520344"/>
                <a:gd name="connsiteY10" fmla="*/ 355595 h 1269235"/>
                <a:gd name="connsiteX11" fmla="*/ 1802135 w 2520344"/>
                <a:gd name="connsiteY11" fmla="*/ 354836 h 1269235"/>
                <a:gd name="connsiteX12" fmla="*/ 2007450 w 2520344"/>
                <a:gd name="connsiteY12" fmla="*/ 0 h 1269235"/>
                <a:gd name="connsiteX0" fmla="*/ 2007450 w 2520344"/>
                <a:gd name="connsiteY0" fmla="*/ 0 h 1269235"/>
                <a:gd name="connsiteX1" fmla="*/ 2480316 w 2520344"/>
                <a:gd name="connsiteY1" fmla="*/ 819651 h 1269235"/>
                <a:gd name="connsiteX2" fmla="*/ 2480316 w 2520344"/>
                <a:gd name="connsiteY2" fmla="*/ 1119354 h 1269235"/>
                <a:gd name="connsiteX3" fmla="*/ 2221317 w 2520344"/>
                <a:gd name="connsiteY3" fmla="*/ 1269235 h 1269235"/>
                <a:gd name="connsiteX4" fmla="*/ 1267430 w 2520344"/>
                <a:gd name="connsiteY4" fmla="*/ 1269235 h 1269235"/>
                <a:gd name="connsiteX5" fmla="*/ 857231 w 2520344"/>
                <a:gd name="connsiteY5" fmla="*/ 1269235 h 1269235"/>
                <a:gd name="connsiteX6" fmla="*/ 205745 w 2520344"/>
                <a:gd name="connsiteY6" fmla="*/ 1269235 h 1269235"/>
                <a:gd name="connsiteX7" fmla="*/ 0 w 2520344"/>
                <a:gd name="connsiteY7" fmla="*/ 913629 h 1269235"/>
                <a:gd name="connsiteX8" fmla="*/ 2123488 w 2520344"/>
                <a:gd name="connsiteY8" fmla="*/ 913629 h 1269235"/>
                <a:gd name="connsiteX9" fmla="*/ 1801697 w 2520344"/>
                <a:gd name="connsiteY9" fmla="*/ 355595 h 1269235"/>
                <a:gd name="connsiteX10" fmla="*/ 1802135 w 2520344"/>
                <a:gd name="connsiteY10" fmla="*/ 354836 h 1269235"/>
                <a:gd name="connsiteX11" fmla="*/ 2007450 w 2520344"/>
                <a:gd name="connsiteY11" fmla="*/ 0 h 1269235"/>
                <a:gd name="connsiteX0" fmla="*/ 2007450 w 2520344"/>
                <a:gd name="connsiteY0" fmla="*/ 0 h 1269235"/>
                <a:gd name="connsiteX1" fmla="*/ 2480316 w 2520344"/>
                <a:gd name="connsiteY1" fmla="*/ 819651 h 1269235"/>
                <a:gd name="connsiteX2" fmla="*/ 2480316 w 2520344"/>
                <a:gd name="connsiteY2" fmla="*/ 1119354 h 1269235"/>
                <a:gd name="connsiteX3" fmla="*/ 2221317 w 2520344"/>
                <a:gd name="connsiteY3" fmla="*/ 1269235 h 1269235"/>
                <a:gd name="connsiteX4" fmla="*/ 1267430 w 2520344"/>
                <a:gd name="connsiteY4" fmla="*/ 1269235 h 1269235"/>
                <a:gd name="connsiteX5" fmla="*/ 205745 w 2520344"/>
                <a:gd name="connsiteY5" fmla="*/ 1269235 h 1269235"/>
                <a:gd name="connsiteX6" fmla="*/ 0 w 2520344"/>
                <a:gd name="connsiteY6" fmla="*/ 913629 h 1269235"/>
                <a:gd name="connsiteX7" fmla="*/ 2123488 w 2520344"/>
                <a:gd name="connsiteY7" fmla="*/ 913629 h 1269235"/>
                <a:gd name="connsiteX8" fmla="*/ 1801697 w 2520344"/>
                <a:gd name="connsiteY8" fmla="*/ 355595 h 1269235"/>
                <a:gd name="connsiteX9" fmla="*/ 1802135 w 2520344"/>
                <a:gd name="connsiteY9" fmla="*/ 354836 h 1269235"/>
                <a:gd name="connsiteX10" fmla="*/ 2007450 w 2520344"/>
                <a:gd name="connsiteY10" fmla="*/ 0 h 1269235"/>
                <a:gd name="connsiteX0" fmla="*/ 2007450 w 2520344"/>
                <a:gd name="connsiteY0" fmla="*/ 0 h 1269235"/>
                <a:gd name="connsiteX1" fmla="*/ 2480316 w 2520344"/>
                <a:gd name="connsiteY1" fmla="*/ 819651 h 1269235"/>
                <a:gd name="connsiteX2" fmla="*/ 2480316 w 2520344"/>
                <a:gd name="connsiteY2" fmla="*/ 1119354 h 1269235"/>
                <a:gd name="connsiteX3" fmla="*/ 2221317 w 2520344"/>
                <a:gd name="connsiteY3" fmla="*/ 1269235 h 1269235"/>
                <a:gd name="connsiteX4" fmla="*/ 205745 w 2520344"/>
                <a:gd name="connsiteY4" fmla="*/ 1269235 h 1269235"/>
                <a:gd name="connsiteX5" fmla="*/ 0 w 2520344"/>
                <a:gd name="connsiteY5" fmla="*/ 913629 h 1269235"/>
                <a:gd name="connsiteX6" fmla="*/ 2123488 w 2520344"/>
                <a:gd name="connsiteY6" fmla="*/ 913629 h 1269235"/>
                <a:gd name="connsiteX7" fmla="*/ 1801697 w 2520344"/>
                <a:gd name="connsiteY7" fmla="*/ 355595 h 1269235"/>
                <a:gd name="connsiteX8" fmla="*/ 1802135 w 2520344"/>
                <a:gd name="connsiteY8" fmla="*/ 354836 h 1269235"/>
                <a:gd name="connsiteX9" fmla="*/ 2007450 w 2520344"/>
                <a:gd name="connsiteY9" fmla="*/ 0 h 12692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520344" h="1269235">
                  <a:moveTo>
                    <a:pt x="2007450" y="0"/>
                  </a:moveTo>
                  <a:lnTo>
                    <a:pt x="2480316" y="819651"/>
                  </a:lnTo>
                  <a:cubicBezTo>
                    <a:pt x="2533687" y="913629"/>
                    <a:pt x="2533687" y="1025376"/>
                    <a:pt x="2480316" y="1119354"/>
                  </a:cubicBezTo>
                  <a:cubicBezTo>
                    <a:pt x="2427061" y="1213332"/>
                    <a:pt x="2329233" y="1269235"/>
                    <a:pt x="2221317" y="1269235"/>
                  </a:cubicBezTo>
                  <a:lnTo>
                    <a:pt x="205745" y="1269235"/>
                  </a:lnTo>
                  <a:lnTo>
                    <a:pt x="0" y="913629"/>
                  </a:lnTo>
                  <a:lnTo>
                    <a:pt x="2123488" y="913629"/>
                  </a:lnTo>
                  <a:lnTo>
                    <a:pt x="1801697" y="355595"/>
                  </a:lnTo>
                  <a:lnTo>
                    <a:pt x="1802135" y="354836"/>
                  </a:lnTo>
                  <a:lnTo>
                    <a:pt x="2007450" y="0"/>
                  </a:ln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3200"/>
            </a:p>
          </p:txBody>
        </p:sp>
        <p:sp>
          <p:nvSpPr>
            <p:cNvPr id="59" name="TextBox 14">
              <a:extLst>
                <a:ext uri="{FF2B5EF4-FFF2-40B4-BE49-F238E27FC236}">
                  <a16:creationId xmlns:a16="http://schemas.microsoft.com/office/drawing/2014/main" id="{2107869E-8008-4018-B84A-DDA86C8EE420}"/>
                </a:ext>
              </a:extLst>
            </p:cNvPr>
            <p:cNvSpPr txBox="1"/>
            <p:nvPr/>
          </p:nvSpPr>
          <p:spPr>
            <a:xfrm rot="18001138">
              <a:off x="4860145" y="3430974"/>
              <a:ext cx="142648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b="1" dirty="0">
                  <a:solidFill>
                    <a:schemeClr val="bg1"/>
                  </a:solidFill>
                </a:rPr>
                <a:t>Lorem Ipsum</a:t>
              </a:r>
            </a:p>
          </p:txBody>
        </p:sp>
        <p:sp>
          <p:nvSpPr>
            <p:cNvPr id="60" name="TextBox 10">
              <a:extLst>
                <a:ext uri="{FF2B5EF4-FFF2-40B4-BE49-F238E27FC236}">
                  <a16:creationId xmlns:a16="http://schemas.microsoft.com/office/drawing/2014/main" id="{C5173905-EB67-47FA-8CB0-56B57979EAD2}"/>
                </a:ext>
              </a:extLst>
            </p:cNvPr>
            <p:cNvSpPr txBox="1"/>
            <p:nvPr/>
          </p:nvSpPr>
          <p:spPr>
            <a:xfrm>
              <a:off x="5183393" y="2269216"/>
              <a:ext cx="41870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b="1" dirty="0">
                  <a:solidFill>
                    <a:schemeClr val="bg1"/>
                  </a:solidFill>
                </a:rPr>
                <a:t>02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498686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2BFAE1-45D3-4B3B-81D2-0BF25FA84F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Star of David Diagram – Slide Template</a:t>
            </a:r>
          </a:p>
        </p:txBody>
      </p:sp>
      <p:sp>
        <p:nvSpPr>
          <p:cNvPr id="19" name="Rounded Rectangle 27">
            <a:extLst>
              <a:ext uri="{FF2B5EF4-FFF2-40B4-BE49-F238E27FC236}">
                <a16:creationId xmlns:a16="http://schemas.microsoft.com/office/drawing/2014/main" id="{63F82208-D11C-9848-ADE6-4C238FA65A96}"/>
              </a:ext>
            </a:extLst>
          </p:cNvPr>
          <p:cNvSpPr/>
          <p:nvPr/>
        </p:nvSpPr>
        <p:spPr>
          <a:xfrm>
            <a:off x="7448027" y="1242999"/>
            <a:ext cx="45719" cy="1289304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0" name="Rounded Rectangle 28">
            <a:extLst>
              <a:ext uri="{FF2B5EF4-FFF2-40B4-BE49-F238E27FC236}">
                <a16:creationId xmlns:a16="http://schemas.microsoft.com/office/drawing/2014/main" id="{8AB60307-C360-2942-937C-231A152D87A0}"/>
              </a:ext>
            </a:extLst>
          </p:cNvPr>
          <p:cNvSpPr/>
          <p:nvPr/>
        </p:nvSpPr>
        <p:spPr>
          <a:xfrm>
            <a:off x="7448027" y="2948093"/>
            <a:ext cx="45719" cy="1289304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1" name="Rounded Rectangle 29">
            <a:extLst>
              <a:ext uri="{FF2B5EF4-FFF2-40B4-BE49-F238E27FC236}">
                <a16:creationId xmlns:a16="http://schemas.microsoft.com/office/drawing/2014/main" id="{6CF5AF2E-2028-C64C-9334-10EA421D40BC}"/>
              </a:ext>
            </a:extLst>
          </p:cNvPr>
          <p:cNvSpPr/>
          <p:nvPr/>
        </p:nvSpPr>
        <p:spPr>
          <a:xfrm>
            <a:off x="7448027" y="4653187"/>
            <a:ext cx="45719" cy="1289304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15" name="Graphic 17" descr="Trophy outline">
            <a:extLst>
              <a:ext uri="{FF2B5EF4-FFF2-40B4-BE49-F238E27FC236}">
                <a16:creationId xmlns:a16="http://schemas.microsoft.com/office/drawing/2014/main" id="{4CD69297-5D0C-0744-ACE5-F8531128ACF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457511" y="2780866"/>
            <a:ext cx="1618578" cy="1618578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B61DDE6E-815F-43A5-842C-BB7933BACA64}"/>
              </a:ext>
            </a:extLst>
          </p:cNvPr>
          <p:cNvGrpSpPr/>
          <p:nvPr/>
        </p:nvGrpSpPr>
        <p:grpSpPr>
          <a:xfrm>
            <a:off x="2186940" y="1242150"/>
            <a:ext cx="4159721" cy="4696011"/>
            <a:chOff x="2186940" y="1242150"/>
            <a:chExt cx="4159721" cy="4696011"/>
          </a:xfrm>
        </p:grpSpPr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C3C700A7-A283-4480-B2AD-BDE034AC4F43}"/>
                </a:ext>
              </a:extLst>
            </p:cNvPr>
            <p:cNvSpPr/>
            <p:nvPr/>
          </p:nvSpPr>
          <p:spPr>
            <a:xfrm>
              <a:off x="3282052" y="2186940"/>
              <a:ext cx="643058" cy="533400"/>
            </a:xfrm>
            <a:custGeom>
              <a:avLst/>
              <a:gdLst>
                <a:gd name="connsiteX0" fmla="*/ 214677 w 643058"/>
                <a:gd name="connsiteY0" fmla="*/ 0 h 371232"/>
                <a:gd name="connsiteX1" fmla="*/ 642099 w 643058"/>
                <a:gd name="connsiteY1" fmla="*/ 0 h 371232"/>
                <a:gd name="connsiteX2" fmla="*/ 643058 w 643058"/>
                <a:gd name="connsiteY2" fmla="*/ 0 h 371232"/>
                <a:gd name="connsiteX3" fmla="*/ 428320 w 643058"/>
                <a:gd name="connsiteY3" fmla="*/ 371232 h 371232"/>
                <a:gd name="connsiteX4" fmla="*/ 427321 w 643058"/>
                <a:gd name="connsiteY4" fmla="*/ 371232 h 371232"/>
                <a:gd name="connsiteX5" fmla="*/ 0 w 643058"/>
                <a:gd name="connsiteY5" fmla="*/ 371232 h 371232"/>
                <a:gd name="connsiteX0" fmla="*/ 214677 w 643058"/>
                <a:gd name="connsiteY0" fmla="*/ 0 h 373498"/>
                <a:gd name="connsiteX1" fmla="*/ 642099 w 643058"/>
                <a:gd name="connsiteY1" fmla="*/ 0 h 373498"/>
                <a:gd name="connsiteX2" fmla="*/ 643058 w 643058"/>
                <a:gd name="connsiteY2" fmla="*/ 0 h 373498"/>
                <a:gd name="connsiteX3" fmla="*/ 428320 w 643058"/>
                <a:gd name="connsiteY3" fmla="*/ 371232 h 373498"/>
                <a:gd name="connsiteX4" fmla="*/ 427321 w 643058"/>
                <a:gd name="connsiteY4" fmla="*/ 371232 h 373498"/>
                <a:gd name="connsiteX5" fmla="*/ 192668 w 643058"/>
                <a:gd name="connsiteY5" fmla="*/ 373498 h 373498"/>
                <a:gd name="connsiteX6" fmla="*/ 0 w 643058"/>
                <a:gd name="connsiteY6" fmla="*/ 371232 h 373498"/>
                <a:gd name="connsiteX7" fmla="*/ 214677 w 643058"/>
                <a:gd name="connsiteY7" fmla="*/ 0 h 373498"/>
                <a:gd name="connsiteX0" fmla="*/ 214677 w 643058"/>
                <a:gd name="connsiteY0" fmla="*/ 0 h 457318"/>
                <a:gd name="connsiteX1" fmla="*/ 642099 w 643058"/>
                <a:gd name="connsiteY1" fmla="*/ 0 h 457318"/>
                <a:gd name="connsiteX2" fmla="*/ 643058 w 643058"/>
                <a:gd name="connsiteY2" fmla="*/ 0 h 457318"/>
                <a:gd name="connsiteX3" fmla="*/ 428320 w 643058"/>
                <a:gd name="connsiteY3" fmla="*/ 371232 h 457318"/>
                <a:gd name="connsiteX4" fmla="*/ 427321 w 643058"/>
                <a:gd name="connsiteY4" fmla="*/ 371232 h 457318"/>
                <a:gd name="connsiteX5" fmla="*/ 177428 w 643058"/>
                <a:gd name="connsiteY5" fmla="*/ 457318 h 457318"/>
                <a:gd name="connsiteX6" fmla="*/ 0 w 643058"/>
                <a:gd name="connsiteY6" fmla="*/ 371232 h 457318"/>
                <a:gd name="connsiteX7" fmla="*/ 214677 w 643058"/>
                <a:gd name="connsiteY7" fmla="*/ 0 h 457318"/>
                <a:gd name="connsiteX0" fmla="*/ 214677 w 643058"/>
                <a:gd name="connsiteY0" fmla="*/ 15122 h 472440"/>
                <a:gd name="connsiteX1" fmla="*/ 390788 w 643058"/>
                <a:gd name="connsiteY1" fmla="*/ 0 h 472440"/>
                <a:gd name="connsiteX2" fmla="*/ 642099 w 643058"/>
                <a:gd name="connsiteY2" fmla="*/ 15122 h 472440"/>
                <a:gd name="connsiteX3" fmla="*/ 643058 w 643058"/>
                <a:gd name="connsiteY3" fmla="*/ 15122 h 472440"/>
                <a:gd name="connsiteX4" fmla="*/ 428320 w 643058"/>
                <a:gd name="connsiteY4" fmla="*/ 386354 h 472440"/>
                <a:gd name="connsiteX5" fmla="*/ 427321 w 643058"/>
                <a:gd name="connsiteY5" fmla="*/ 386354 h 472440"/>
                <a:gd name="connsiteX6" fmla="*/ 177428 w 643058"/>
                <a:gd name="connsiteY6" fmla="*/ 472440 h 472440"/>
                <a:gd name="connsiteX7" fmla="*/ 0 w 643058"/>
                <a:gd name="connsiteY7" fmla="*/ 386354 h 472440"/>
                <a:gd name="connsiteX8" fmla="*/ 214677 w 643058"/>
                <a:gd name="connsiteY8" fmla="*/ 15122 h 472440"/>
                <a:gd name="connsiteX0" fmla="*/ 214677 w 643058"/>
                <a:gd name="connsiteY0" fmla="*/ 76082 h 533400"/>
                <a:gd name="connsiteX1" fmla="*/ 413648 w 643058"/>
                <a:gd name="connsiteY1" fmla="*/ 0 h 533400"/>
                <a:gd name="connsiteX2" fmla="*/ 642099 w 643058"/>
                <a:gd name="connsiteY2" fmla="*/ 76082 h 533400"/>
                <a:gd name="connsiteX3" fmla="*/ 643058 w 643058"/>
                <a:gd name="connsiteY3" fmla="*/ 76082 h 533400"/>
                <a:gd name="connsiteX4" fmla="*/ 428320 w 643058"/>
                <a:gd name="connsiteY4" fmla="*/ 447314 h 533400"/>
                <a:gd name="connsiteX5" fmla="*/ 427321 w 643058"/>
                <a:gd name="connsiteY5" fmla="*/ 447314 h 533400"/>
                <a:gd name="connsiteX6" fmla="*/ 177428 w 643058"/>
                <a:gd name="connsiteY6" fmla="*/ 533400 h 533400"/>
                <a:gd name="connsiteX7" fmla="*/ 0 w 643058"/>
                <a:gd name="connsiteY7" fmla="*/ 447314 h 533400"/>
                <a:gd name="connsiteX8" fmla="*/ 214677 w 643058"/>
                <a:gd name="connsiteY8" fmla="*/ 76082 h 533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43058" h="533400">
                  <a:moveTo>
                    <a:pt x="214677" y="76082"/>
                  </a:moveTo>
                  <a:lnTo>
                    <a:pt x="413648" y="0"/>
                  </a:lnTo>
                  <a:lnTo>
                    <a:pt x="642099" y="76082"/>
                  </a:lnTo>
                  <a:lnTo>
                    <a:pt x="643058" y="76082"/>
                  </a:lnTo>
                  <a:lnTo>
                    <a:pt x="428320" y="447314"/>
                  </a:lnTo>
                  <a:lnTo>
                    <a:pt x="427321" y="447314"/>
                  </a:lnTo>
                  <a:lnTo>
                    <a:pt x="177428" y="533400"/>
                  </a:lnTo>
                  <a:lnTo>
                    <a:pt x="0" y="447314"/>
                  </a:lnTo>
                  <a:lnTo>
                    <a:pt x="214677" y="76082"/>
                  </a:lnTo>
                  <a:close/>
                </a:path>
              </a:pathLst>
            </a:custGeom>
            <a:solidFill>
              <a:schemeClr val="bg2">
                <a:lumMod val="75000"/>
              </a:scheme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3200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B2DA906F-2118-4EF2-90FE-DE9F49090E49}"/>
                </a:ext>
              </a:extLst>
            </p:cNvPr>
            <p:cNvSpPr/>
            <p:nvPr/>
          </p:nvSpPr>
          <p:spPr>
            <a:xfrm>
              <a:off x="3284549" y="4552243"/>
              <a:ext cx="643740" cy="371502"/>
            </a:xfrm>
            <a:custGeom>
              <a:avLst/>
              <a:gdLst>
                <a:gd name="connsiteX0" fmla="*/ 411046 w 616643"/>
                <a:gd name="connsiteY0" fmla="*/ 0 h 355864"/>
                <a:gd name="connsiteX1" fmla="*/ 614877 w 616643"/>
                <a:gd name="connsiteY1" fmla="*/ 352182 h 355864"/>
                <a:gd name="connsiteX2" fmla="*/ 616643 w 616643"/>
                <a:gd name="connsiteY2" fmla="*/ 355246 h 355864"/>
                <a:gd name="connsiteX3" fmla="*/ 205485 w 616643"/>
                <a:gd name="connsiteY3" fmla="*/ 355864 h 355864"/>
                <a:gd name="connsiteX4" fmla="*/ 203361 w 616643"/>
                <a:gd name="connsiteY4" fmla="*/ 352182 h 355864"/>
                <a:gd name="connsiteX5" fmla="*/ 0 w 616643"/>
                <a:gd name="connsiteY5" fmla="*/ 656 h 355864"/>
                <a:gd name="connsiteX0" fmla="*/ 411046 w 616643"/>
                <a:gd name="connsiteY0" fmla="*/ 0 h 355864"/>
                <a:gd name="connsiteX1" fmla="*/ 614877 w 616643"/>
                <a:gd name="connsiteY1" fmla="*/ 352182 h 355864"/>
                <a:gd name="connsiteX2" fmla="*/ 616643 w 616643"/>
                <a:gd name="connsiteY2" fmla="*/ 355246 h 355864"/>
                <a:gd name="connsiteX3" fmla="*/ 205485 w 616643"/>
                <a:gd name="connsiteY3" fmla="*/ 355864 h 355864"/>
                <a:gd name="connsiteX4" fmla="*/ 203361 w 616643"/>
                <a:gd name="connsiteY4" fmla="*/ 352182 h 355864"/>
                <a:gd name="connsiteX5" fmla="*/ 88941 w 616643"/>
                <a:gd name="connsiteY5" fmla="*/ 173785 h 355864"/>
                <a:gd name="connsiteX6" fmla="*/ 0 w 616643"/>
                <a:gd name="connsiteY6" fmla="*/ 656 h 355864"/>
                <a:gd name="connsiteX7" fmla="*/ 411046 w 616643"/>
                <a:gd name="connsiteY7" fmla="*/ 0 h 355864"/>
                <a:gd name="connsiteX0" fmla="*/ 411046 w 616643"/>
                <a:gd name="connsiteY0" fmla="*/ 0 h 355864"/>
                <a:gd name="connsiteX1" fmla="*/ 614877 w 616643"/>
                <a:gd name="connsiteY1" fmla="*/ 352182 h 355864"/>
                <a:gd name="connsiteX2" fmla="*/ 616643 w 616643"/>
                <a:gd name="connsiteY2" fmla="*/ 355246 h 355864"/>
                <a:gd name="connsiteX3" fmla="*/ 205485 w 616643"/>
                <a:gd name="connsiteY3" fmla="*/ 355864 h 355864"/>
                <a:gd name="connsiteX4" fmla="*/ 203361 w 616643"/>
                <a:gd name="connsiteY4" fmla="*/ 352182 h 355864"/>
                <a:gd name="connsiteX5" fmla="*/ 41316 w 616643"/>
                <a:gd name="connsiteY5" fmla="*/ 183310 h 355864"/>
                <a:gd name="connsiteX6" fmla="*/ 0 w 616643"/>
                <a:gd name="connsiteY6" fmla="*/ 656 h 355864"/>
                <a:gd name="connsiteX7" fmla="*/ 411046 w 616643"/>
                <a:gd name="connsiteY7" fmla="*/ 0 h 355864"/>
                <a:gd name="connsiteX0" fmla="*/ 411046 w 616643"/>
                <a:gd name="connsiteY0" fmla="*/ 0 h 355864"/>
                <a:gd name="connsiteX1" fmla="*/ 488991 w 616643"/>
                <a:gd name="connsiteY1" fmla="*/ 130923 h 355864"/>
                <a:gd name="connsiteX2" fmla="*/ 614877 w 616643"/>
                <a:gd name="connsiteY2" fmla="*/ 352182 h 355864"/>
                <a:gd name="connsiteX3" fmla="*/ 616643 w 616643"/>
                <a:gd name="connsiteY3" fmla="*/ 355246 h 355864"/>
                <a:gd name="connsiteX4" fmla="*/ 205485 w 616643"/>
                <a:gd name="connsiteY4" fmla="*/ 355864 h 355864"/>
                <a:gd name="connsiteX5" fmla="*/ 203361 w 616643"/>
                <a:gd name="connsiteY5" fmla="*/ 352182 h 355864"/>
                <a:gd name="connsiteX6" fmla="*/ 41316 w 616643"/>
                <a:gd name="connsiteY6" fmla="*/ 183310 h 355864"/>
                <a:gd name="connsiteX7" fmla="*/ 0 w 616643"/>
                <a:gd name="connsiteY7" fmla="*/ 656 h 355864"/>
                <a:gd name="connsiteX8" fmla="*/ 411046 w 616643"/>
                <a:gd name="connsiteY8" fmla="*/ 0 h 355864"/>
                <a:gd name="connsiteX0" fmla="*/ 411046 w 616643"/>
                <a:gd name="connsiteY0" fmla="*/ 0 h 355864"/>
                <a:gd name="connsiteX1" fmla="*/ 541378 w 616643"/>
                <a:gd name="connsiteY1" fmla="*/ 126160 h 355864"/>
                <a:gd name="connsiteX2" fmla="*/ 614877 w 616643"/>
                <a:gd name="connsiteY2" fmla="*/ 352182 h 355864"/>
                <a:gd name="connsiteX3" fmla="*/ 616643 w 616643"/>
                <a:gd name="connsiteY3" fmla="*/ 355246 h 355864"/>
                <a:gd name="connsiteX4" fmla="*/ 205485 w 616643"/>
                <a:gd name="connsiteY4" fmla="*/ 355864 h 355864"/>
                <a:gd name="connsiteX5" fmla="*/ 203361 w 616643"/>
                <a:gd name="connsiteY5" fmla="*/ 352182 h 355864"/>
                <a:gd name="connsiteX6" fmla="*/ 41316 w 616643"/>
                <a:gd name="connsiteY6" fmla="*/ 183310 h 355864"/>
                <a:gd name="connsiteX7" fmla="*/ 0 w 616643"/>
                <a:gd name="connsiteY7" fmla="*/ 656 h 355864"/>
                <a:gd name="connsiteX8" fmla="*/ 411046 w 616643"/>
                <a:gd name="connsiteY8" fmla="*/ 0 h 3558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16643" h="355864">
                  <a:moveTo>
                    <a:pt x="411046" y="0"/>
                  </a:moveTo>
                  <a:lnTo>
                    <a:pt x="541378" y="126160"/>
                  </a:lnTo>
                  <a:lnTo>
                    <a:pt x="614877" y="352182"/>
                  </a:lnTo>
                  <a:lnTo>
                    <a:pt x="616643" y="355246"/>
                  </a:lnTo>
                  <a:lnTo>
                    <a:pt x="205485" y="355864"/>
                  </a:lnTo>
                  <a:lnTo>
                    <a:pt x="203361" y="352182"/>
                  </a:lnTo>
                  <a:lnTo>
                    <a:pt x="41316" y="183310"/>
                  </a:lnTo>
                  <a:lnTo>
                    <a:pt x="0" y="656"/>
                  </a:lnTo>
                  <a:lnTo>
                    <a:pt x="411046" y="0"/>
                  </a:lnTo>
                  <a:close/>
                </a:path>
              </a:pathLst>
            </a:custGeom>
            <a:solidFill>
              <a:schemeClr val="bg2">
                <a:lumMod val="75000"/>
              </a:scheme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320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D2A5746F-A274-4098-998D-D775B805662A}"/>
                </a:ext>
              </a:extLst>
            </p:cNvPr>
            <p:cNvSpPr/>
            <p:nvPr/>
          </p:nvSpPr>
          <p:spPr>
            <a:xfrm>
              <a:off x="5375503" y="3220266"/>
              <a:ext cx="428263" cy="739795"/>
            </a:xfrm>
            <a:custGeom>
              <a:avLst/>
              <a:gdLst>
                <a:gd name="connsiteX0" fmla="*/ 0 w 2123489"/>
                <a:gd name="connsiteY0" fmla="*/ 3167375 h 3522981"/>
                <a:gd name="connsiteX1" fmla="*/ 1 w 2123489"/>
                <a:gd name="connsiteY1" fmla="*/ 3167375 h 3522981"/>
                <a:gd name="connsiteX2" fmla="*/ 205746 w 2123489"/>
                <a:gd name="connsiteY2" fmla="*/ 3522981 h 3522981"/>
                <a:gd name="connsiteX3" fmla="*/ 205745 w 2123489"/>
                <a:gd name="connsiteY3" fmla="*/ 3522981 h 3522981"/>
                <a:gd name="connsiteX4" fmla="*/ 532175 w 2123489"/>
                <a:gd name="connsiteY4" fmla="*/ 411435 h 3522981"/>
                <a:gd name="connsiteX5" fmla="*/ 532176 w 2123489"/>
                <a:gd name="connsiteY5" fmla="*/ 411436 h 3522981"/>
                <a:gd name="connsiteX6" fmla="*/ 207001 w 2123489"/>
                <a:gd name="connsiteY6" fmla="*/ 975399 h 3522981"/>
                <a:gd name="connsiteX7" fmla="*/ 207000 w 2123489"/>
                <a:gd name="connsiteY7" fmla="*/ 975399 h 3522981"/>
                <a:gd name="connsiteX8" fmla="*/ 532176 w 2123489"/>
                <a:gd name="connsiteY8" fmla="*/ 0 h 3522981"/>
                <a:gd name="connsiteX9" fmla="*/ 791241 w 2123489"/>
                <a:gd name="connsiteY9" fmla="*/ 149821 h 3522981"/>
                <a:gd name="connsiteX10" fmla="*/ 1267460 w 2123489"/>
                <a:gd name="connsiteY10" fmla="*/ 975399 h 3522981"/>
                <a:gd name="connsiteX11" fmla="*/ 1473210 w 2123489"/>
                <a:gd name="connsiteY11" fmla="*/ 1330989 h 3522981"/>
                <a:gd name="connsiteX12" fmla="*/ 1799590 w 2123489"/>
                <a:gd name="connsiteY12" fmla="*/ 1894850 h 3522981"/>
                <a:gd name="connsiteX13" fmla="*/ 2004076 w 2123489"/>
                <a:gd name="connsiteY13" fmla="*/ 2247899 h 3522981"/>
                <a:gd name="connsiteX14" fmla="*/ 2004077 w 2123489"/>
                <a:gd name="connsiteY14" fmla="*/ 2247900 h 3522981"/>
                <a:gd name="connsiteX15" fmla="*/ 1798333 w 2123489"/>
                <a:gd name="connsiteY15" fmla="*/ 2603505 h 3522981"/>
                <a:gd name="connsiteX16" fmla="*/ 2123489 w 2123489"/>
                <a:gd name="connsiteY16" fmla="*/ 3167375 h 3522981"/>
                <a:gd name="connsiteX17" fmla="*/ 2123488 w 2123489"/>
                <a:gd name="connsiteY17" fmla="*/ 3167375 h 3522981"/>
                <a:gd name="connsiteX18" fmla="*/ 1798332 w 2123489"/>
                <a:gd name="connsiteY18" fmla="*/ 2603505 h 3522981"/>
                <a:gd name="connsiteX19" fmla="*/ 1593841 w 2123489"/>
                <a:gd name="connsiteY19" fmla="*/ 2250440 h 3522981"/>
                <a:gd name="connsiteX20" fmla="*/ 1593841 w 2123489"/>
                <a:gd name="connsiteY20" fmla="*/ 2250439 h 3522981"/>
                <a:gd name="connsiteX21" fmla="*/ 1799589 w 2123489"/>
                <a:gd name="connsiteY21" fmla="*/ 1894850 h 3522981"/>
                <a:gd name="connsiteX22" fmla="*/ 1473209 w 2123489"/>
                <a:gd name="connsiteY22" fmla="*/ 1330990 h 3522981"/>
                <a:gd name="connsiteX23" fmla="*/ 1267459 w 2123489"/>
                <a:gd name="connsiteY23" fmla="*/ 975399 h 3522981"/>
                <a:gd name="connsiteX24" fmla="*/ 791240 w 2123489"/>
                <a:gd name="connsiteY24" fmla="*/ 149821 h 3522981"/>
                <a:gd name="connsiteX25" fmla="*/ 610507 w 2123489"/>
                <a:gd name="connsiteY25" fmla="*/ 10194 h 3522981"/>
                <a:gd name="connsiteX26" fmla="*/ 532176 w 2123489"/>
                <a:gd name="connsiteY26" fmla="*/ 0 h 3522981"/>
                <a:gd name="connsiteX0" fmla="*/ 0 w 2123489"/>
                <a:gd name="connsiteY0" fmla="*/ 3167375 h 3522981"/>
                <a:gd name="connsiteX1" fmla="*/ 1 w 2123489"/>
                <a:gd name="connsiteY1" fmla="*/ 3167375 h 3522981"/>
                <a:gd name="connsiteX2" fmla="*/ 205746 w 2123489"/>
                <a:gd name="connsiteY2" fmla="*/ 3522981 h 3522981"/>
                <a:gd name="connsiteX3" fmla="*/ 0 w 2123489"/>
                <a:gd name="connsiteY3" fmla="*/ 3167375 h 3522981"/>
                <a:gd name="connsiteX4" fmla="*/ 532175 w 2123489"/>
                <a:gd name="connsiteY4" fmla="*/ 411435 h 3522981"/>
                <a:gd name="connsiteX5" fmla="*/ 532176 w 2123489"/>
                <a:gd name="connsiteY5" fmla="*/ 411436 h 3522981"/>
                <a:gd name="connsiteX6" fmla="*/ 207001 w 2123489"/>
                <a:gd name="connsiteY6" fmla="*/ 975399 h 3522981"/>
                <a:gd name="connsiteX7" fmla="*/ 207000 w 2123489"/>
                <a:gd name="connsiteY7" fmla="*/ 975399 h 3522981"/>
                <a:gd name="connsiteX8" fmla="*/ 532175 w 2123489"/>
                <a:gd name="connsiteY8" fmla="*/ 411435 h 3522981"/>
                <a:gd name="connsiteX9" fmla="*/ 532176 w 2123489"/>
                <a:gd name="connsiteY9" fmla="*/ 0 h 3522981"/>
                <a:gd name="connsiteX10" fmla="*/ 791241 w 2123489"/>
                <a:gd name="connsiteY10" fmla="*/ 149821 h 3522981"/>
                <a:gd name="connsiteX11" fmla="*/ 1267460 w 2123489"/>
                <a:gd name="connsiteY11" fmla="*/ 975399 h 3522981"/>
                <a:gd name="connsiteX12" fmla="*/ 1473210 w 2123489"/>
                <a:gd name="connsiteY12" fmla="*/ 1330989 h 3522981"/>
                <a:gd name="connsiteX13" fmla="*/ 1799590 w 2123489"/>
                <a:gd name="connsiteY13" fmla="*/ 1894850 h 3522981"/>
                <a:gd name="connsiteX14" fmla="*/ 2004076 w 2123489"/>
                <a:gd name="connsiteY14" fmla="*/ 2247899 h 3522981"/>
                <a:gd name="connsiteX15" fmla="*/ 2004077 w 2123489"/>
                <a:gd name="connsiteY15" fmla="*/ 2247900 h 3522981"/>
                <a:gd name="connsiteX16" fmla="*/ 1798333 w 2123489"/>
                <a:gd name="connsiteY16" fmla="*/ 2603505 h 3522981"/>
                <a:gd name="connsiteX17" fmla="*/ 2123489 w 2123489"/>
                <a:gd name="connsiteY17" fmla="*/ 3167375 h 3522981"/>
                <a:gd name="connsiteX18" fmla="*/ 2123488 w 2123489"/>
                <a:gd name="connsiteY18" fmla="*/ 3167375 h 3522981"/>
                <a:gd name="connsiteX19" fmla="*/ 1798332 w 2123489"/>
                <a:gd name="connsiteY19" fmla="*/ 2603505 h 3522981"/>
                <a:gd name="connsiteX20" fmla="*/ 1593841 w 2123489"/>
                <a:gd name="connsiteY20" fmla="*/ 2250440 h 3522981"/>
                <a:gd name="connsiteX21" fmla="*/ 1593841 w 2123489"/>
                <a:gd name="connsiteY21" fmla="*/ 2250439 h 3522981"/>
                <a:gd name="connsiteX22" fmla="*/ 1799589 w 2123489"/>
                <a:gd name="connsiteY22" fmla="*/ 1894850 h 3522981"/>
                <a:gd name="connsiteX23" fmla="*/ 1473209 w 2123489"/>
                <a:gd name="connsiteY23" fmla="*/ 1330990 h 3522981"/>
                <a:gd name="connsiteX24" fmla="*/ 1267459 w 2123489"/>
                <a:gd name="connsiteY24" fmla="*/ 975399 h 3522981"/>
                <a:gd name="connsiteX25" fmla="*/ 791240 w 2123489"/>
                <a:gd name="connsiteY25" fmla="*/ 149821 h 3522981"/>
                <a:gd name="connsiteX26" fmla="*/ 610507 w 2123489"/>
                <a:gd name="connsiteY26" fmla="*/ 10194 h 3522981"/>
                <a:gd name="connsiteX27" fmla="*/ 532176 w 2123489"/>
                <a:gd name="connsiteY27" fmla="*/ 0 h 3522981"/>
                <a:gd name="connsiteX0" fmla="*/ 0 w 2123489"/>
                <a:gd name="connsiteY0" fmla="*/ 3167375 h 3167375"/>
                <a:gd name="connsiteX1" fmla="*/ 1 w 2123489"/>
                <a:gd name="connsiteY1" fmla="*/ 3167375 h 3167375"/>
                <a:gd name="connsiteX2" fmla="*/ 0 w 2123489"/>
                <a:gd name="connsiteY2" fmla="*/ 3167375 h 3167375"/>
                <a:gd name="connsiteX3" fmla="*/ 532175 w 2123489"/>
                <a:gd name="connsiteY3" fmla="*/ 411435 h 3167375"/>
                <a:gd name="connsiteX4" fmla="*/ 532176 w 2123489"/>
                <a:gd name="connsiteY4" fmla="*/ 411436 h 3167375"/>
                <a:gd name="connsiteX5" fmla="*/ 207001 w 2123489"/>
                <a:gd name="connsiteY5" fmla="*/ 975399 h 3167375"/>
                <a:gd name="connsiteX6" fmla="*/ 207000 w 2123489"/>
                <a:gd name="connsiteY6" fmla="*/ 975399 h 3167375"/>
                <a:gd name="connsiteX7" fmla="*/ 532175 w 2123489"/>
                <a:gd name="connsiteY7" fmla="*/ 411435 h 3167375"/>
                <a:gd name="connsiteX8" fmla="*/ 532176 w 2123489"/>
                <a:gd name="connsiteY8" fmla="*/ 0 h 3167375"/>
                <a:gd name="connsiteX9" fmla="*/ 791241 w 2123489"/>
                <a:gd name="connsiteY9" fmla="*/ 149821 h 3167375"/>
                <a:gd name="connsiteX10" fmla="*/ 1267460 w 2123489"/>
                <a:gd name="connsiteY10" fmla="*/ 975399 h 3167375"/>
                <a:gd name="connsiteX11" fmla="*/ 1473210 w 2123489"/>
                <a:gd name="connsiteY11" fmla="*/ 1330989 h 3167375"/>
                <a:gd name="connsiteX12" fmla="*/ 1799590 w 2123489"/>
                <a:gd name="connsiteY12" fmla="*/ 1894850 h 3167375"/>
                <a:gd name="connsiteX13" fmla="*/ 2004076 w 2123489"/>
                <a:gd name="connsiteY13" fmla="*/ 2247899 h 3167375"/>
                <a:gd name="connsiteX14" fmla="*/ 2004077 w 2123489"/>
                <a:gd name="connsiteY14" fmla="*/ 2247900 h 3167375"/>
                <a:gd name="connsiteX15" fmla="*/ 1798333 w 2123489"/>
                <a:gd name="connsiteY15" fmla="*/ 2603505 h 3167375"/>
                <a:gd name="connsiteX16" fmla="*/ 2123489 w 2123489"/>
                <a:gd name="connsiteY16" fmla="*/ 3167375 h 3167375"/>
                <a:gd name="connsiteX17" fmla="*/ 2123488 w 2123489"/>
                <a:gd name="connsiteY17" fmla="*/ 3167375 h 3167375"/>
                <a:gd name="connsiteX18" fmla="*/ 1798332 w 2123489"/>
                <a:gd name="connsiteY18" fmla="*/ 2603505 h 3167375"/>
                <a:gd name="connsiteX19" fmla="*/ 1593841 w 2123489"/>
                <a:gd name="connsiteY19" fmla="*/ 2250440 h 3167375"/>
                <a:gd name="connsiteX20" fmla="*/ 1593841 w 2123489"/>
                <a:gd name="connsiteY20" fmla="*/ 2250439 h 3167375"/>
                <a:gd name="connsiteX21" fmla="*/ 1799589 w 2123489"/>
                <a:gd name="connsiteY21" fmla="*/ 1894850 h 3167375"/>
                <a:gd name="connsiteX22" fmla="*/ 1473209 w 2123489"/>
                <a:gd name="connsiteY22" fmla="*/ 1330990 h 3167375"/>
                <a:gd name="connsiteX23" fmla="*/ 1267459 w 2123489"/>
                <a:gd name="connsiteY23" fmla="*/ 975399 h 3167375"/>
                <a:gd name="connsiteX24" fmla="*/ 791240 w 2123489"/>
                <a:gd name="connsiteY24" fmla="*/ 149821 h 3167375"/>
                <a:gd name="connsiteX25" fmla="*/ 610507 w 2123489"/>
                <a:gd name="connsiteY25" fmla="*/ 10194 h 3167375"/>
                <a:gd name="connsiteX26" fmla="*/ 532176 w 2123489"/>
                <a:gd name="connsiteY26" fmla="*/ 0 h 3167375"/>
                <a:gd name="connsiteX0" fmla="*/ 325175 w 1916489"/>
                <a:gd name="connsiteY0" fmla="*/ 411435 h 3167375"/>
                <a:gd name="connsiteX1" fmla="*/ 325176 w 1916489"/>
                <a:gd name="connsiteY1" fmla="*/ 411436 h 3167375"/>
                <a:gd name="connsiteX2" fmla="*/ 1 w 1916489"/>
                <a:gd name="connsiteY2" fmla="*/ 975399 h 3167375"/>
                <a:gd name="connsiteX3" fmla="*/ 0 w 1916489"/>
                <a:gd name="connsiteY3" fmla="*/ 975399 h 3167375"/>
                <a:gd name="connsiteX4" fmla="*/ 325175 w 1916489"/>
                <a:gd name="connsiteY4" fmla="*/ 411435 h 3167375"/>
                <a:gd name="connsiteX5" fmla="*/ 325176 w 1916489"/>
                <a:gd name="connsiteY5" fmla="*/ 0 h 3167375"/>
                <a:gd name="connsiteX6" fmla="*/ 584241 w 1916489"/>
                <a:gd name="connsiteY6" fmla="*/ 149821 h 3167375"/>
                <a:gd name="connsiteX7" fmla="*/ 1060460 w 1916489"/>
                <a:gd name="connsiteY7" fmla="*/ 975399 h 3167375"/>
                <a:gd name="connsiteX8" fmla="*/ 1266210 w 1916489"/>
                <a:gd name="connsiteY8" fmla="*/ 1330989 h 3167375"/>
                <a:gd name="connsiteX9" fmla="*/ 1592590 w 1916489"/>
                <a:gd name="connsiteY9" fmla="*/ 1894850 h 3167375"/>
                <a:gd name="connsiteX10" fmla="*/ 1797076 w 1916489"/>
                <a:gd name="connsiteY10" fmla="*/ 2247899 h 3167375"/>
                <a:gd name="connsiteX11" fmla="*/ 1797077 w 1916489"/>
                <a:gd name="connsiteY11" fmla="*/ 2247900 h 3167375"/>
                <a:gd name="connsiteX12" fmla="*/ 1591333 w 1916489"/>
                <a:gd name="connsiteY12" fmla="*/ 2603505 h 3167375"/>
                <a:gd name="connsiteX13" fmla="*/ 1916489 w 1916489"/>
                <a:gd name="connsiteY13" fmla="*/ 3167375 h 3167375"/>
                <a:gd name="connsiteX14" fmla="*/ 1916488 w 1916489"/>
                <a:gd name="connsiteY14" fmla="*/ 3167375 h 3167375"/>
                <a:gd name="connsiteX15" fmla="*/ 1591332 w 1916489"/>
                <a:gd name="connsiteY15" fmla="*/ 2603505 h 3167375"/>
                <a:gd name="connsiteX16" fmla="*/ 1386841 w 1916489"/>
                <a:gd name="connsiteY16" fmla="*/ 2250440 h 3167375"/>
                <a:gd name="connsiteX17" fmla="*/ 1386841 w 1916489"/>
                <a:gd name="connsiteY17" fmla="*/ 2250439 h 3167375"/>
                <a:gd name="connsiteX18" fmla="*/ 1592589 w 1916489"/>
                <a:gd name="connsiteY18" fmla="*/ 1894850 h 3167375"/>
                <a:gd name="connsiteX19" fmla="*/ 1266209 w 1916489"/>
                <a:gd name="connsiteY19" fmla="*/ 1330990 h 3167375"/>
                <a:gd name="connsiteX20" fmla="*/ 1060459 w 1916489"/>
                <a:gd name="connsiteY20" fmla="*/ 975399 h 3167375"/>
                <a:gd name="connsiteX21" fmla="*/ 584240 w 1916489"/>
                <a:gd name="connsiteY21" fmla="*/ 149821 h 3167375"/>
                <a:gd name="connsiteX22" fmla="*/ 403507 w 1916489"/>
                <a:gd name="connsiteY22" fmla="*/ 10194 h 3167375"/>
                <a:gd name="connsiteX23" fmla="*/ 325176 w 1916489"/>
                <a:gd name="connsiteY23" fmla="*/ 0 h 3167375"/>
                <a:gd name="connsiteX0" fmla="*/ 325174 w 1916488"/>
                <a:gd name="connsiteY0" fmla="*/ 411435 h 3167375"/>
                <a:gd name="connsiteX1" fmla="*/ 325175 w 1916488"/>
                <a:gd name="connsiteY1" fmla="*/ 411436 h 3167375"/>
                <a:gd name="connsiteX2" fmla="*/ 0 w 1916488"/>
                <a:gd name="connsiteY2" fmla="*/ 975399 h 3167375"/>
                <a:gd name="connsiteX3" fmla="*/ 325174 w 1916488"/>
                <a:gd name="connsiteY3" fmla="*/ 411435 h 3167375"/>
                <a:gd name="connsiteX4" fmla="*/ 325175 w 1916488"/>
                <a:gd name="connsiteY4" fmla="*/ 0 h 3167375"/>
                <a:gd name="connsiteX5" fmla="*/ 584240 w 1916488"/>
                <a:gd name="connsiteY5" fmla="*/ 149821 h 3167375"/>
                <a:gd name="connsiteX6" fmla="*/ 1060459 w 1916488"/>
                <a:gd name="connsiteY6" fmla="*/ 975399 h 3167375"/>
                <a:gd name="connsiteX7" fmla="*/ 1266209 w 1916488"/>
                <a:gd name="connsiteY7" fmla="*/ 1330989 h 3167375"/>
                <a:gd name="connsiteX8" fmla="*/ 1592589 w 1916488"/>
                <a:gd name="connsiteY8" fmla="*/ 1894850 h 3167375"/>
                <a:gd name="connsiteX9" fmla="*/ 1797075 w 1916488"/>
                <a:gd name="connsiteY9" fmla="*/ 2247899 h 3167375"/>
                <a:gd name="connsiteX10" fmla="*/ 1797076 w 1916488"/>
                <a:gd name="connsiteY10" fmla="*/ 2247900 h 3167375"/>
                <a:gd name="connsiteX11" fmla="*/ 1591332 w 1916488"/>
                <a:gd name="connsiteY11" fmla="*/ 2603505 h 3167375"/>
                <a:gd name="connsiteX12" fmla="*/ 1916488 w 1916488"/>
                <a:gd name="connsiteY12" fmla="*/ 3167375 h 3167375"/>
                <a:gd name="connsiteX13" fmla="*/ 1916487 w 1916488"/>
                <a:gd name="connsiteY13" fmla="*/ 3167375 h 3167375"/>
                <a:gd name="connsiteX14" fmla="*/ 1591331 w 1916488"/>
                <a:gd name="connsiteY14" fmla="*/ 2603505 h 3167375"/>
                <a:gd name="connsiteX15" fmla="*/ 1386840 w 1916488"/>
                <a:gd name="connsiteY15" fmla="*/ 2250440 h 3167375"/>
                <a:gd name="connsiteX16" fmla="*/ 1386840 w 1916488"/>
                <a:gd name="connsiteY16" fmla="*/ 2250439 h 3167375"/>
                <a:gd name="connsiteX17" fmla="*/ 1592588 w 1916488"/>
                <a:gd name="connsiteY17" fmla="*/ 1894850 h 3167375"/>
                <a:gd name="connsiteX18" fmla="*/ 1266208 w 1916488"/>
                <a:gd name="connsiteY18" fmla="*/ 1330990 h 3167375"/>
                <a:gd name="connsiteX19" fmla="*/ 1060458 w 1916488"/>
                <a:gd name="connsiteY19" fmla="*/ 975399 h 3167375"/>
                <a:gd name="connsiteX20" fmla="*/ 584239 w 1916488"/>
                <a:gd name="connsiteY20" fmla="*/ 149821 h 3167375"/>
                <a:gd name="connsiteX21" fmla="*/ 403506 w 1916488"/>
                <a:gd name="connsiteY21" fmla="*/ 10194 h 3167375"/>
                <a:gd name="connsiteX22" fmla="*/ 325175 w 1916488"/>
                <a:gd name="connsiteY22" fmla="*/ 0 h 3167375"/>
                <a:gd name="connsiteX0" fmla="*/ 0 w 1591314"/>
                <a:gd name="connsiteY0" fmla="*/ 411435 h 3167375"/>
                <a:gd name="connsiteX1" fmla="*/ 1 w 1591314"/>
                <a:gd name="connsiteY1" fmla="*/ 411436 h 3167375"/>
                <a:gd name="connsiteX2" fmla="*/ 0 w 1591314"/>
                <a:gd name="connsiteY2" fmla="*/ 411435 h 3167375"/>
                <a:gd name="connsiteX3" fmla="*/ 1 w 1591314"/>
                <a:gd name="connsiteY3" fmla="*/ 0 h 3167375"/>
                <a:gd name="connsiteX4" fmla="*/ 259066 w 1591314"/>
                <a:gd name="connsiteY4" fmla="*/ 149821 h 3167375"/>
                <a:gd name="connsiteX5" fmla="*/ 735285 w 1591314"/>
                <a:gd name="connsiteY5" fmla="*/ 975399 h 3167375"/>
                <a:gd name="connsiteX6" fmla="*/ 941035 w 1591314"/>
                <a:gd name="connsiteY6" fmla="*/ 1330989 h 3167375"/>
                <a:gd name="connsiteX7" fmla="*/ 1267415 w 1591314"/>
                <a:gd name="connsiteY7" fmla="*/ 1894850 h 3167375"/>
                <a:gd name="connsiteX8" fmla="*/ 1471901 w 1591314"/>
                <a:gd name="connsiteY8" fmla="*/ 2247899 h 3167375"/>
                <a:gd name="connsiteX9" fmla="*/ 1471902 w 1591314"/>
                <a:gd name="connsiteY9" fmla="*/ 2247900 h 3167375"/>
                <a:gd name="connsiteX10" fmla="*/ 1266158 w 1591314"/>
                <a:gd name="connsiteY10" fmla="*/ 2603505 h 3167375"/>
                <a:gd name="connsiteX11" fmla="*/ 1591314 w 1591314"/>
                <a:gd name="connsiteY11" fmla="*/ 3167375 h 3167375"/>
                <a:gd name="connsiteX12" fmla="*/ 1591313 w 1591314"/>
                <a:gd name="connsiteY12" fmla="*/ 3167375 h 3167375"/>
                <a:gd name="connsiteX13" fmla="*/ 1266157 w 1591314"/>
                <a:gd name="connsiteY13" fmla="*/ 2603505 h 3167375"/>
                <a:gd name="connsiteX14" fmla="*/ 1061666 w 1591314"/>
                <a:gd name="connsiteY14" fmla="*/ 2250440 h 3167375"/>
                <a:gd name="connsiteX15" fmla="*/ 1061666 w 1591314"/>
                <a:gd name="connsiteY15" fmla="*/ 2250439 h 3167375"/>
                <a:gd name="connsiteX16" fmla="*/ 1267414 w 1591314"/>
                <a:gd name="connsiteY16" fmla="*/ 1894850 h 3167375"/>
                <a:gd name="connsiteX17" fmla="*/ 941034 w 1591314"/>
                <a:gd name="connsiteY17" fmla="*/ 1330990 h 3167375"/>
                <a:gd name="connsiteX18" fmla="*/ 735284 w 1591314"/>
                <a:gd name="connsiteY18" fmla="*/ 975399 h 3167375"/>
                <a:gd name="connsiteX19" fmla="*/ 259065 w 1591314"/>
                <a:gd name="connsiteY19" fmla="*/ 149821 h 3167375"/>
                <a:gd name="connsiteX20" fmla="*/ 78332 w 1591314"/>
                <a:gd name="connsiteY20" fmla="*/ 10194 h 3167375"/>
                <a:gd name="connsiteX21" fmla="*/ 1 w 1591314"/>
                <a:gd name="connsiteY21" fmla="*/ 0 h 3167375"/>
                <a:gd name="connsiteX0" fmla="*/ 0 w 1591313"/>
                <a:gd name="connsiteY0" fmla="*/ 0 h 3167375"/>
                <a:gd name="connsiteX1" fmla="*/ 259065 w 1591313"/>
                <a:gd name="connsiteY1" fmla="*/ 149821 h 3167375"/>
                <a:gd name="connsiteX2" fmla="*/ 735284 w 1591313"/>
                <a:gd name="connsiteY2" fmla="*/ 975399 h 3167375"/>
                <a:gd name="connsiteX3" fmla="*/ 941034 w 1591313"/>
                <a:gd name="connsiteY3" fmla="*/ 1330989 h 3167375"/>
                <a:gd name="connsiteX4" fmla="*/ 1267414 w 1591313"/>
                <a:gd name="connsiteY4" fmla="*/ 1894850 h 3167375"/>
                <a:gd name="connsiteX5" fmla="*/ 1471900 w 1591313"/>
                <a:gd name="connsiteY5" fmla="*/ 2247899 h 3167375"/>
                <a:gd name="connsiteX6" fmla="*/ 1471901 w 1591313"/>
                <a:gd name="connsiteY6" fmla="*/ 2247900 h 3167375"/>
                <a:gd name="connsiteX7" fmla="*/ 1266157 w 1591313"/>
                <a:gd name="connsiteY7" fmla="*/ 2603505 h 3167375"/>
                <a:gd name="connsiteX8" fmla="*/ 1591313 w 1591313"/>
                <a:gd name="connsiteY8" fmla="*/ 3167375 h 3167375"/>
                <a:gd name="connsiteX9" fmla="*/ 1591312 w 1591313"/>
                <a:gd name="connsiteY9" fmla="*/ 3167375 h 3167375"/>
                <a:gd name="connsiteX10" fmla="*/ 1266156 w 1591313"/>
                <a:gd name="connsiteY10" fmla="*/ 2603505 h 3167375"/>
                <a:gd name="connsiteX11" fmla="*/ 1061665 w 1591313"/>
                <a:gd name="connsiteY11" fmla="*/ 2250440 h 3167375"/>
                <a:gd name="connsiteX12" fmla="*/ 1061665 w 1591313"/>
                <a:gd name="connsiteY12" fmla="*/ 2250439 h 3167375"/>
                <a:gd name="connsiteX13" fmla="*/ 1267413 w 1591313"/>
                <a:gd name="connsiteY13" fmla="*/ 1894850 h 3167375"/>
                <a:gd name="connsiteX14" fmla="*/ 941033 w 1591313"/>
                <a:gd name="connsiteY14" fmla="*/ 1330990 h 3167375"/>
                <a:gd name="connsiteX15" fmla="*/ 735283 w 1591313"/>
                <a:gd name="connsiteY15" fmla="*/ 975399 h 3167375"/>
                <a:gd name="connsiteX16" fmla="*/ 259064 w 1591313"/>
                <a:gd name="connsiteY16" fmla="*/ 149821 h 3167375"/>
                <a:gd name="connsiteX17" fmla="*/ 78331 w 1591313"/>
                <a:gd name="connsiteY17" fmla="*/ 10194 h 3167375"/>
                <a:gd name="connsiteX18" fmla="*/ 0 w 1591313"/>
                <a:gd name="connsiteY18" fmla="*/ 0 h 3167375"/>
                <a:gd name="connsiteX0" fmla="*/ 0 w 1512982"/>
                <a:gd name="connsiteY0" fmla="*/ 0 h 3157181"/>
                <a:gd name="connsiteX1" fmla="*/ 180734 w 1512982"/>
                <a:gd name="connsiteY1" fmla="*/ 139627 h 3157181"/>
                <a:gd name="connsiteX2" fmla="*/ 656953 w 1512982"/>
                <a:gd name="connsiteY2" fmla="*/ 965205 h 3157181"/>
                <a:gd name="connsiteX3" fmla="*/ 862703 w 1512982"/>
                <a:gd name="connsiteY3" fmla="*/ 1320795 h 3157181"/>
                <a:gd name="connsiteX4" fmla="*/ 1189083 w 1512982"/>
                <a:gd name="connsiteY4" fmla="*/ 1884656 h 3157181"/>
                <a:gd name="connsiteX5" fmla="*/ 1393569 w 1512982"/>
                <a:gd name="connsiteY5" fmla="*/ 2237705 h 3157181"/>
                <a:gd name="connsiteX6" fmla="*/ 1393570 w 1512982"/>
                <a:gd name="connsiteY6" fmla="*/ 2237706 h 3157181"/>
                <a:gd name="connsiteX7" fmla="*/ 1187826 w 1512982"/>
                <a:gd name="connsiteY7" fmla="*/ 2593311 h 3157181"/>
                <a:gd name="connsiteX8" fmla="*/ 1512982 w 1512982"/>
                <a:gd name="connsiteY8" fmla="*/ 3157181 h 3157181"/>
                <a:gd name="connsiteX9" fmla="*/ 1512981 w 1512982"/>
                <a:gd name="connsiteY9" fmla="*/ 3157181 h 3157181"/>
                <a:gd name="connsiteX10" fmla="*/ 1187825 w 1512982"/>
                <a:gd name="connsiteY10" fmla="*/ 2593311 h 3157181"/>
                <a:gd name="connsiteX11" fmla="*/ 983334 w 1512982"/>
                <a:gd name="connsiteY11" fmla="*/ 2240246 h 3157181"/>
                <a:gd name="connsiteX12" fmla="*/ 983334 w 1512982"/>
                <a:gd name="connsiteY12" fmla="*/ 2240245 h 3157181"/>
                <a:gd name="connsiteX13" fmla="*/ 1189082 w 1512982"/>
                <a:gd name="connsiteY13" fmla="*/ 1884656 h 3157181"/>
                <a:gd name="connsiteX14" fmla="*/ 862702 w 1512982"/>
                <a:gd name="connsiteY14" fmla="*/ 1320796 h 3157181"/>
                <a:gd name="connsiteX15" fmla="*/ 656952 w 1512982"/>
                <a:gd name="connsiteY15" fmla="*/ 965205 h 3157181"/>
                <a:gd name="connsiteX16" fmla="*/ 180733 w 1512982"/>
                <a:gd name="connsiteY16" fmla="*/ 139627 h 3157181"/>
                <a:gd name="connsiteX17" fmla="*/ 0 w 1512982"/>
                <a:gd name="connsiteY17" fmla="*/ 0 h 3157181"/>
                <a:gd name="connsiteX0" fmla="*/ 59528 w 1391777"/>
                <a:gd name="connsiteY0" fmla="*/ 103197 h 3120751"/>
                <a:gd name="connsiteX1" fmla="*/ 59529 w 1391777"/>
                <a:gd name="connsiteY1" fmla="*/ 103197 h 3120751"/>
                <a:gd name="connsiteX2" fmla="*/ 535748 w 1391777"/>
                <a:gd name="connsiteY2" fmla="*/ 928775 h 3120751"/>
                <a:gd name="connsiteX3" fmla="*/ 741498 w 1391777"/>
                <a:gd name="connsiteY3" fmla="*/ 1284365 h 3120751"/>
                <a:gd name="connsiteX4" fmla="*/ 1067878 w 1391777"/>
                <a:gd name="connsiteY4" fmla="*/ 1848226 h 3120751"/>
                <a:gd name="connsiteX5" fmla="*/ 1272364 w 1391777"/>
                <a:gd name="connsiteY5" fmla="*/ 2201275 h 3120751"/>
                <a:gd name="connsiteX6" fmla="*/ 1272365 w 1391777"/>
                <a:gd name="connsiteY6" fmla="*/ 2201276 h 3120751"/>
                <a:gd name="connsiteX7" fmla="*/ 1066621 w 1391777"/>
                <a:gd name="connsiteY7" fmla="*/ 2556881 h 3120751"/>
                <a:gd name="connsiteX8" fmla="*/ 1391777 w 1391777"/>
                <a:gd name="connsiteY8" fmla="*/ 3120751 h 3120751"/>
                <a:gd name="connsiteX9" fmla="*/ 1391776 w 1391777"/>
                <a:gd name="connsiteY9" fmla="*/ 3120751 h 3120751"/>
                <a:gd name="connsiteX10" fmla="*/ 1066620 w 1391777"/>
                <a:gd name="connsiteY10" fmla="*/ 2556881 h 3120751"/>
                <a:gd name="connsiteX11" fmla="*/ 862129 w 1391777"/>
                <a:gd name="connsiteY11" fmla="*/ 2203816 h 3120751"/>
                <a:gd name="connsiteX12" fmla="*/ 862129 w 1391777"/>
                <a:gd name="connsiteY12" fmla="*/ 2203815 h 3120751"/>
                <a:gd name="connsiteX13" fmla="*/ 1067877 w 1391777"/>
                <a:gd name="connsiteY13" fmla="*/ 1848226 h 3120751"/>
                <a:gd name="connsiteX14" fmla="*/ 741497 w 1391777"/>
                <a:gd name="connsiteY14" fmla="*/ 1284366 h 3120751"/>
                <a:gd name="connsiteX15" fmla="*/ 535747 w 1391777"/>
                <a:gd name="connsiteY15" fmla="*/ 928775 h 3120751"/>
                <a:gd name="connsiteX16" fmla="*/ 59528 w 1391777"/>
                <a:gd name="connsiteY16" fmla="*/ 103197 h 3120751"/>
                <a:gd name="connsiteX0" fmla="*/ 476218 w 1332248"/>
                <a:gd name="connsiteY0" fmla="*/ 825578 h 3017554"/>
                <a:gd name="connsiteX1" fmla="*/ 0 w 1332248"/>
                <a:gd name="connsiteY1" fmla="*/ 0 h 3017554"/>
                <a:gd name="connsiteX2" fmla="*/ 476219 w 1332248"/>
                <a:gd name="connsiteY2" fmla="*/ 825578 h 3017554"/>
                <a:gd name="connsiteX3" fmla="*/ 681969 w 1332248"/>
                <a:gd name="connsiteY3" fmla="*/ 1181168 h 3017554"/>
                <a:gd name="connsiteX4" fmla="*/ 1008349 w 1332248"/>
                <a:gd name="connsiteY4" fmla="*/ 1745029 h 3017554"/>
                <a:gd name="connsiteX5" fmla="*/ 1212835 w 1332248"/>
                <a:gd name="connsiteY5" fmla="*/ 2098078 h 3017554"/>
                <a:gd name="connsiteX6" fmla="*/ 1212836 w 1332248"/>
                <a:gd name="connsiteY6" fmla="*/ 2098079 h 3017554"/>
                <a:gd name="connsiteX7" fmla="*/ 1007092 w 1332248"/>
                <a:gd name="connsiteY7" fmla="*/ 2453684 h 3017554"/>
                <a:gd name="connsiteX8" fmla="*/ 1332248 w 1332248"/>
                <a:gd name="connsiteY8" fmla="*/ 3017554 h 3017554"/>
                <a:gd name="connsiteX9" fmla="*/ 1332247 w 1332248"/>
                <a:gd name="connsiteY9" fmla="*/ 3017554 h 3017554"/>
                <a:gd name="connsiteX10" fmla="*/ 1007091 w 1332248"/>
                <a:gd name="connsiteY10" fmla="*/ 2453684 h 3017554"/>
                <a:gd name="connsiteX11" fmla="*/ 802600 w 1332248"/>
                <a:gd name="connsiteY11" fmla="*/ 2100619 h 3017554"/>
                <a:gd name="connsiteX12" fmla="*/ 802600 w 1332248"/>
                <a:gd name="connsiteY12" fmla="*/ 2100618 h 3017554"/>
                <a:gd name="connsiteX13" fmla="*/ 1008348 w 1332248"/>
                <a:gd name="connsiteY13" fmla="*/ 1745029 h 3017554"/>
                <a:gd name="connsiteX14" fmla="*/ 681968 w 1332248"/>
                <a:gd name="connsiteY14" fmla="*/ 1181169 h 3017554"/>
                <a:gd name="connsiteX15" fmla="*/ 476218 w 1332248"/>
                <a:gd name="connsiteY15" fmla="*/ 825578 h 3017554"/>
                <a:gd name="connsiteX0" fmla="*/ 0 w 856030"/>
                <a:gd name="connsiteY0" fmla="*/ 0 h 2191976"/>
                <a:gd name="connsiteX1" fmla="*/ 1 w 856030"/>
                <a:gd name="connsiteY1" fmla="*/ 0 h 2191976"/>
                <a:gd name="connsiteX2" fmla="*/ 205751 w 856030"/>
                <a:gd name="connsiteY2" fmla="*/ 355590 h 2191976"/>
                <a:gd name="connsiteX3" fmla="*/ 532131 w 856030"/>
                <a:gd name="connsiteY3" fmla="*/ 919451 h 2191976"/>
                <a:gd name="connsiteX4" fmla="*/ 736617 w 856030"/>
                <a:gd name="connsiteY4" fmla="*/ 1272500 h 2191976"/>
                <a:gd name="connsiteX5" fmla="*/ 736618 w 856030"/>
                <a:gd name="connsiteY5" fmla="*/ 1272501 h 2191976"/>
                <a:gd name="connsiteX6" fmla="*/ 530874 w 856030"/>
                <a:gd name="connsiteY6" fmla="*/ 1628106 h 2191976"/>
                <a:gd name="connsiteX7" fmla="*/ 856030 w 856030"/>
                <a:gd name="connsiteY7" fmla="*/ 2191976 h 2191976"/>
                <a:gd name="connsiteX8" fmla="*/ 856029 w 856030"/>
                <a:gd name="connsiteY8" fmla="*/ 2191976 h 2191976"/>
                <a:gd name="connsiteX9" fmla="*/ 530873 w 856030"/>
                <a:gd name="connsiteY9" fmla="*/ 1628106 h 2191976"/>
                <a:gd name="connsiteX10" fmla="*/ 326382 w 856030"/>
                <a:gd name="connsiteY10" fmla="*/ 1275041 h 2191976"/>
                <a:gd name="connsiteX11" fmla="*/ 326382 w 856030"/>
                <a:gd name="connsiteY11" fmla="*/ 1275040 h 2191976"/>
                <a:gd name="connsiteX12" fmla="*/ 532130 w 856030"/>
                <a:gd name="connsiteY12" fmla="*/ 919451 h 2191976"/>
                <a:gd name="connsiteX13" fmla="*/ 205750 w 856030"/>
                <a:gd name="connsiteY13" fmla="*/ 355591 h 2191976"/>
                <a:gd name="connsiteX14" fmla="*/ 0 w 856030"/>
                <a:gd name="connsiteY14" fmla="*/ 0 h 2191976"/>
                <a:gd name="connsiteX0" fmla="*/ 205749 w 856029"/>
                <a:gd name="connsiteY0" fmla="*/ 355591 h 2191976"/>
                <a:gd name="connsiteX1" fmla="*/ 0 w 856029"/>
                <a:gd name="connsiteY1" fmla="*/ 0 h 2191976"/>
                <a:gd name="connsiteX2" fmla="*/ 205750 w 856029"/>
                <a:gd name="connsiteY2" fmla="*/ 355590 h 2191976"/>
                <a:gd name="connsiteX3" fmla="*/ 532130 w 856029"/>
                <a:gd name="connsiteY3" fmla="*/ 919451 h 2191976"/>
                <a:gd name="connsiteX4" fmla="*/ 736616 w 856029"/>
                <a:gd name="connsiteY4" fmla="*/ 1272500 h 2191976"/>
                <a:gd name="connsiteX5" fmla="*/ 736617 w 856029"/>
                <a:gd name="connsiteY5" fmla="*/ 1272501 h 2191976"/>
                <a:gd name="connsiteX6" fmla="*/ 530873 w 856029"/>
                <a:gd name="connsiteY6" fmla="*/ 1628106 h 2191976"/>
                <a:gd name="connsiteX7" fmla="*/ 856029 w 856029"/>
                <a:gd name="connsiteY7" fmla="*/ 2191976 h 2191976"/>
                <a:gd name="connsiteX8" fmla="*/ 856028 w 856029"/>
                <a:gd name="connsiteY8" fmla="*/ 2191976 h 2191976"/>
                <a:gd name="connsiteX9" fmla="*/ 530872 w 856029"/>
                <a:gd name="connsiteY9" fmla="*/ 1628106 h 2191976"/>
                <a:gd name="connsiteX10" fmla="*/ 326381 w 856029"/>
                <a:gd name="connsiteY10" fmla="*/ 1275041 h 2191976"/>
                <a:gd name="connsiteX11" fmla="*/ 326381 w 856029"/>
                <a:gd name="connsiteY11" fmla="*/ 1275040 h 2191976"/>
                <a:gd name="connsiteX12" fmla="*/ 532129 w 856029"/>
                <a:gd name="connsiteY12" fmla="*/ 919451 h 2191976"/>
                <a:gd name="connsiteX13" fmla="*/ 205749 w 856029"/>
                <a:gd name="connsiteY13" fmla="*/ 355591 h 2191976"/>
                <a:gd name="connsiteX0" fmla="*/ 0 w 650280"/>
                <a:gd name="connsiteY0" fmla="*/ 1 h 1836386"/>
                <a:gd name="connsiteX1" fmla="*/ 1 w 650280"/>
                <a:gd name="connsiteY1" fmla="*/ 0 h 1836386"/>
                <a:gd name="connsiteX2" fmla="*/ 326381 w 650280"/>
                <a:gd name="connsiteY2" fmla="*/ 563861 h 1836386"/>
                <a:gd name="connsiteX3" fmla="*/ 530867 w 650280"/>
                <a:gd name="connsiteY3" fmla="*/ 916910 h 1836386"/>
                <a:gd name="connsiteX4" fmla="*/ 530868 w 650280"/>
                <a:gd name="connsiteY4" fmla="*/ 916911 h 1836386"/>
                <a:gd name="connsiteX5" fmla="*/ 325124 w 650280"/>
                <a:gd name="connsiteY5" fmla="*/ 1272516 h 1836386"/>
                <a:gd name="connsiteX6" fmla="*/ 650280 w 650280"/>
                <a:gd name="connsiteY6" fmla="*/ 1836386 h 1836386"/>
                <a:gd name="connsiteX7" fmla="*/ 650279 w 650280"/>
                <a:gd name="connsiteY7" fmla="*/ 1836386 h 1836386"/>
                <a:gd name="connsiteX8" fmla="*/ 325123 w 650280"/>
                <a:gd name="connsiteY8" fmla="*/ 1272516 h 1836386"/>
                <a:gd name="connsiteX9" fmla="*/ 120632 w 650280"/>
                <a:gd name="connsiteY9" fmla="*/ 919451 h 1836386"/>
                <a:gd name="connsiteX10" fmla="*/ 120632 w 650280"/>
                <a:gd name="connsiteY10" fmla="*/ 919450 h 1836386"/>
                <a:gd name="connsiteX11" fmla="*/ 326380 w 650280"/>
                <a:gd name="connsiteY11" fmla="*/ 563861 h 1836386"/>
                <a:gd name="connsiteX12" fmla="*/ 0 w 650280"/>
                <a:gd name="connsiteY12" fmla="*/ 1 h 1836386"/>
                <a:gd name="connsiteX0" fmla="*/ 326379 w 650279"/>
                <a:gd name="connsiteY0" fmla="*/ 563861 h 1836386"/>
                <a:gd name="connsiteX1" fmla="*/ 0 w 650279"/>
                <a:gd name="connsiteY1" fmla="*/ 0 h 1836386"/>
                <a:gd name="connsiteX2" fmla="*/ 326380 w 650279"/>
                <a:gd name="connsiteY2" fmla="*/ 563861 h 1836386"/>
                <a:gd name="connsiteX3" fmla="*/ 530866 w 650279"/>
                <a:gd name="connsiteY3" fmla="*/ 916910 h 1836386"/>
                <a:gd name="connsiteX4" fmla="*/ 530867 w 650279"/>
                <a:gd name="connsiteY4" fmla="*/ 916911 h 1836386"/>
                <a:gd name="connsiteX5" fmla="*/ 325123 w 650279"/>
                <a:gd name="connsiteY5" fmla="*/ 1272516 h 1836386"/>
                <a:gd name="connsiteX6" fmla="*/ 650279 w 650279"/>
                <a:gd name="connsiteY6" fmla="*/ 1836386 h 1836386"/>
                <a:gd name="connsiteX7" fmla="*/ 650278 w 650279"/>
                <a:gd name="connsiteY7" fmla="*/ 1836386 h 1836386"/>
                <a:gd name="connsiteX8" fmla="*/ 325122 w 650279"/>
                <a:gd name="connsiteY8" fmla="*/ 1272516 h 1836386"/>
                <a:gd name="connsiteX9" fmla="*/ 120631 w 650279"/>
                <a:gd name="connsiteY9" fmla="*/ 919451 h 1836386"/>
                <a:gd name="connsiteX10" fmla="*/ 120631 w 650279"/>
                <a:gd name="connsiteY10" fmla="*/ 919450 h 1836386"/>
                <a:gd name="connsiteX11" fmla="*/ 326379 w 650279"/>
                <a:gd name="connsiteY11" fmla="*/ 563861 h 1836386"/>
                <a:gd name="connsiteX0" fmla="*/ 205748 w 529648"/>
                <a:gd name="connsiteY0" fmla="*/ 0 h 1272525"/>
                <a:gd name="connsiteX1" fmla="*/ 205749 w 529648"/>
                <a:gd name="connsiteY1" fmla="*/ 0 h 1272525"/>
                <a:gd name="connsiteX2" fmla="*/ 410235 w 529648"/>
                <a:gd name="connsiteY2" fmla="*/ 353049 h 1272525"/>
                <a:gd name="connsiteX3" fmla="*/ 410236 w 529648"/>
                <a:gd name="connsiteY3" fmla="*/ 353050 h 1272525"/>
                <a:gd name="connsiteX4" fmla="*/ 204492 w 529648"/>
                <a:gd name="connsiteY4" fmla="*/ 708655 h 1272525"/>
                <a:gd name="connsiteX5" fmla="*/ 529648 w 529648"/>
                <a:gd name="connsiteY5" fmla="*/ 1272525 h 1272525"/>
                <a:gd name="connsiteX6" fmla="*/ 529647 w 529648"/>
                <a:gd name="connsiteY6" fmla="*/ 1272525 h 1272525"/>
                <a:gd name="connsiteX7" fmla="*/ 204491 w 529648"/>
                <a:gd name="connsiteY7" fmla="*/ 708655 h 1272525"/>
                <a:gd name="connsiteX8" fmla="*/ 0 w 529648"/>
                <a:gd name="connsiteY8" fmla="*/ 355590 h 1272525"/>
                <a:gd name="connsiteX9" fmla="*/ 0 w 529648"/>
                <a:gd name="connsiteY9" fmla="*/ 355589 h 1272525"/>
                <a:gd name="connsiteX10" fmla="*/ 205748 w 529648"/>
                <a:gd name="connsiteY10" fmla="*/ 0 h 1272525"/>
                <a:gd name="connsiteX0" fmla="*/ 205748 w 529648"/>
                <a:gd name="connsiteY0" fmla="*/ 0 h 1272525"/>
                <a:gd name="connsiteX1" fmla="*/ 205749 w 529648"/>
                <a:gd name="connsiteY1" fmla="*/ 0 h 1272525"/>
                <a:gd name="connsiteX2" fmla="*/ 410235 w 529648"/>
                <a:gd name="connsiteY2" fmla="*/ 353049 h 1272525"/>
                <a:gd name="connsiteX3" fmla="*/ 410236 w 529648"/>
                <a:gd name="connsiteY3" fmla="*/ 353050 h 1272525"/>
                <a:gd name="connsiteX4" fmla="*/ 204492 w 529648"/>
                <a:gd name="connsiteY4" fmla="*/ 708655 h 1272525"/>
                <a:gd name="connsiteX5" fmla="*/ 529648 w 529648"/>
                <a:gd name="connsiteY5" fmla="*/ 1272525 h 1272525"/>
                <a:gd name="connsiteX6" fmla="*/ 204491 w 529648"/>
                <a:gd name="connsiteY6" fmla="*/ 708655 h 1272525"/>
                <a:gd name="connsiteX7" fmla="*/ 0 w 529648"/>
                <a:gd name="connsiteY7" fmla="*/ 355590 h 1272525"/>
                <a:gd name="connsiteX8" fmla="*/ 0 w 529648"/>
                <a:gd name="connsiteY8" fmla="*/ 355589 h 1272525"/>
                <a:gd name="connsiteX9" fmla="*/ 205748 w 529648"/>
                <a:gd name="connsiteY9" fmla="*/ 0 h 1272525"/>
                <a:gd name="connsiteX0" fmla="*/ 205748 w 410236"/>
                <a:gd name="connsiteY0" fmla="*/ 0 h 708655"/>
                <a:gd name="connsiteX1" fmla="*/ 205749 w 410236"/>
                <a:gd name="connsiteY1" fmla="*/ 0 h 708655"/>
                <a:gd name="connsiteX2" fmla="*/ 410235 w 410236"/>
                <a:gd name="connsiteY2" fmla="*/ 353049 h 708655"/>
                <a:gd name="connsiteX3" fmla="*/ 410236 w 410236"/>
                <a:gd name="connsiteY3" fmla="*/ 353050 h 708655"/>
                <a:gd name="connsiteX4" fmla="*/ 204492 w 410236"/>
                <a:gd name="connsiteY4" fmla="*/ 708655 h 708655"/>
                <a:gd name="connsiteX5" fmla="*/ 204491 w 410236"/>
                <a:gd name="connsiteY5" fmla="*/ 708655 h 708655"/>
                <a:gd name="connsiteX6" fmla="*/ 0 w 410236"/>
                <a:gd name="connsiteY6" fmla="*/ 355590 h 708655"/>
                <a:gd name="connsiteX7" fmla="*/ 0 w 410236"/>
                <a:gd name="connsiteY7" fmla="*/ 355589 h 708655"/>
                <a:gd name="connsiteX8" fmla="*/ 205748 w 410236"/>
                <a:gd name="connsiteY8" fmla="*/ 0 h 708655"/>
                <a:gd name="connsiteX0" fmla="*/ 205748 w 410236"/>
                <a:gd name="connsiteY0" fmla="*/ 0 h 708655"/>
                <a:gd name="connsiteX1" fmla="*/ 205749 w 410236"/>
                <a:gd name="connsiteY1" fmla="*/ 0 h 708655"/>
                <a:gd name="connsiteX2" fmla="*/ 410235 w 410236"/>
                <a:gd name="connsiteY2" fmla="*/ 353049 h 708655"/>
                <a:gd name="connsiteX3" fmla="*/ 410236 w 410236"/>
                <a:gd name="connsiteY3" fmla="*/ 353050 h 708655"/>
                <a:gd name="connsiteX4" fmla="*/ 204492 w 410236"/>
                <a:gd name="connsiteY4" fmla="*/ 708655 h 708655"/>
                <a:gd name="connsiteX5" fmla="*/ 204491 w 410236"/>
                <a:gd name="connsiteY5" fmla="*/ 708655 h 708655"/>
                <a:gd name="connsiteX6" fmla="*/ 0 w 410236"/>
                <a:gd name="connsiteY6" fmla="*/ 355590 h 708655"/>
                <a:gd name="connsiteX7" fmla="*/ 0 w 410236"/>
                <a:gd name="connsiteY7" fmla="*/ 355589 h 708655"/>
                <a:gd name="connsiteX8" fmla="*/ 105604 w 410236"/>
                <a:gd name="connsiteY8" fmla="*/ 167873 h 708655"/>
                <a:gd name="connsiteX9" fmla="*/ 205748 w 410236"/>
                <a:gd name="connsiteY9" fmla="*/ 0 h 708655"/>
                <a:gd name="connsiteX0" fmla="*/ 205748 w 410236"/>
                <a:gd name="connsiteY0" fmla="*/ 0 h 708655"/>
                <a:gd name="connsiteX1" fmla="*/ 205749 w 410236"/>
                <a:gd name="connsiteY1" fmla="*/ 0 h 708655"/>
                <a:gd name="connsiteX2" fmla="*/ 410235 w 410236"/>
                <a:gd name="connsiteY2" fmla="*/ 353049 h 708655"/>
                <a:gd name="connsiteX3" fmla="*/ 410236 w 410236"/>
                <a:gd name="connsiteY3" fmla="*/ 353050 h 708655"/>
                <a:gd name="connsiteX4" fmla="*/ 204492 w 410236"/>
                <a:gd name="connsiteY4" fmla="*/ 708655 h 708655"/>
                <a:gd name="connsiteX5" fmla="*/ 204491 w 410236"/>
                <a:gd name="connsiteY5" fmla="*/ 708655 h 708655"/>
                <a:gd name="connsiteX6" fmla="*/ 0 w 410236"/>
                <a:gd name="connsiteY6" fmla="*/ 355590 h 708655"/>
                <a:gd name="connsiteX7" fmla="*/ 0 w 410236"/>
                <a:gd name="connsiteY7" fmla="*/ 355589 h 708655"/>
                <a:gd name="connsiteX8" fmla="*/ 27783 w 410236"/>
                <a:gd name="connsiteY8" fmla="*/ 77082 h 708655"/>
                <a:gd name="connsiteX9" fmla="*/ 205748 w 410236"/>
                <a:gd name="connsiteY9" fmla="*/ 0 h 708655"/>
                <a:gd name="connsiteX0" fmla="*/ 205748 w 410236"/>
                <a:gd name="connsiteY0" fmla="*/ 0 h 708655"/>
                <a:gd name="connsiteX1" fmla="*/ 205749 w 410236"/>
                <a:gd name="connsiteY1" fmla="*/ 0 h 708655"/>
                <a:gd name="connsiteX2" fmla="*/ 410235 w 410236"/>
                <a:gd name="connsiteY2" fmla="*/ 353049 h 708655"/>
                <a:gd name="connsiteX3" fmla="*/ 410236 w 410236"/>
                <a:gd name="connsiteY3" fmla="*/ 353050 h 708655"/>
                <a:gd name="connsiteX4" fmla="*/ 313128 w 410236"/>
                <a:gd name="connsiteY4" fmla="*/ 544009 h 708655"/>
                <a:gd name="connsiteX5" fmla="*/ 204492 w 410236"/>
                <a:gd name="connsiteY5" fmla="*/ 708655 h 708655"/>
                <a:gd name="connsiteX6" fmla="*/ 204491 w 410236"/>
                <a:gd name="connsiteY6" fmla="*/ 708655 h 708655"/>
                <a:gd name="connsiteX7" fmla="*/ 0 w 410236"/>
                <a:gd name="connsiteY7" fmla="*/ 355590 h 708655"/>
                <a:gd name="connsiteX8" fmla="*/ 0 w 410236"/>
                <a:gd name="connsiteY8" fmla="*/ 355589 h 708655"/>
                <a:gd name="connsiteX9" fmla="*/ 27783 w 410236"/>
                <a:gd name="connsiteY9" fmla="*/ 77082 h 708655"/>
                <a:gd name="connsiteX10" fmla="*/ 205748 w 410236"/>
                <a:gd name="connsiteY10" fmla="*/ 0 h 708655"/>
                <a:gd name="connsiteX0" fmla="*/ 205748 w 410236"/>
                <a:gd name="connsiteY0" fmla="*/ 0 h 708655"/>
                <a:gd name="connsiteX1" fmla="*/ 205749 w 410236"/>
                <a:gd name="connsiteY1" fmla="*/ 0 h 708655"/>
                <a:gd name="connsiteX2" fmla="*/ 410235 w 410236"/>
                <a:gd name="connsiteY2" fmla="*/ 353049 h 708655"/>
                <a:gd name="connsiteX3" fmla="*/ 410236 w 410236"/>
                <a:gd name="connsiteY3" fmla="*/ 353050 h 708655"/>
                <a:gd name="connsiteX4" fmla="*/ 390949 w 410236"/>
                <a:gd name="connsiteY4" fmla="*/ 628315 h 708655"/>
                <a:gd name="connsiteX5" fmla="*/ 204492 w 410236"/>
                <a:gd name="connsiteY5" fmla="*/ 708655 h 708655"/>
                <a:gd name="connsiteX6" fmla="*/ 204491 w 410236"/>
                <a:gd name="connsiteY6" fmla="*/ 708655 h 708655"/>
                <a:gd name="connsiteX7" fmla="*/ 0 w 410236"/>
                <a:gd name="connsiteY7" fmla="*/ 355590 h 708655"/>
                <a:gd name="connsiteX8" fmla="*/ 0 w 410236"/>
                <a:gd name="connsiteY8" fmla="*/ 355589 h 708655"/>
                <a:gd name="connsiteX9" fmla="*/ 27783 w 410236"/>
                <a:gd name="connsiteY9" fmla="*/ 77082 h 708655"/>
                <a:gd name="connsiteX10" fmla="*/ 205748 w 410236"/>
                <a:gd name="connsiteY10" fmla="*/ 0 h 708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10236" h="708655">
                  <a:moveTo>
                    <a:pt x="205748" y="0"/>
                  </a:moveTo>
                  <a:lnTo>
                    <a:pt x="205749" y="0"/>
                  </a:lnTo>
                  <a:lnTo>
                    <a:pt x="410235" y="353049"/>
                  </a:lnTo>
                  <a:lnTo>
                    <a:pt x="410236" y="353050"/>
                  </a:lnTo>
                  <a:lnTo>
                    <a:pt x="390949" y="628315"/>
                  </a:lnTo>
                  <a:lnTo>
                    <a:pt x="204492" y="708655"/>
                  </a:lnTo>
                  <a:lnTo>
                    <a:pt x="204491" y="708655"/>
                  </a:lnTo>
                  <a:lnTo>
                    <a:pt x="0" y="355590"/>
                  </a:lnTo>
                  <a:lnTo>
                    <a:pt x="0" y="355589"/>
                  </a:lnTo>
                  <a:lnTo>
                    <a:pt x="27783" y="77082"/>
                  </a:lnTo>
                  <a:lnTo>
                    <a:pt x="205748" y="0"/>
                  </a:lnTo>
                  <a:close/>
                </a:path>
              </a:pathLst>
            </a:custGeom>
            <a:solidFill>
              <a:schemeClr val="bg2">
                <a:lumMod val="75000"/>
              </a:scheme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3200"/>
            </a:p>
          </p:txBody>
        </p:sp>
        <p:sp>
          <p:nvSpPr>
            <p:cNvPr id="3" name="Shape">
              <a:extLst>
                <a:ext uri="{FF2B5EF4-FFF2-40B4-BE49-F238E27FC236}">
                  <a16:creationId xmlns:a16="http://schemas.microsoft.com/office/drawing/2014/main" id="{4FEB6282-07A9-2B41-AF50-62C704F1B074}"/>
                </a:ext>
              </a:extLst>
            </p:cNvPr>
            <p:cNvSpPr/>
            <p:nvPr/>
          </p:nvSpPr>
          <p:spPr>
            <a:xfrm>
              <a:off x="2942651" y="3588829"/>
              <a:ext cx="2089472" cy="2349332"/>
            </a:xfrm>
            <a:custGeom>
              <a:avLst/>
              <a:gdLst>
                <a:gd name="connsiteX0" fmla="*/ 17187 w 21600"/>
                <a:gd name="connsiteY0" fmla="*/ 12238 h 21600"/>
                <a:gd name="connsiteX1" fmla="*/ 13678 w 21600"/>
                <a:gd name="connsiteY1" fmla="*/ 17651 h 21600"/>
                <a:gd name="connsiteX2" fmla="*/ 10170 w 21600"/>
                <a:gd name="connsiteY2" fmla="*/ 12238 h 21600"/>
                <a:gd name="connsiteX3" fmla="*/ 7949 w 21600"/>
                <a:gd name="connsiteY3" fmla="*/ 8825 h 21600"/>
                <a:gd name="connsiteX4" fmla="*/ 2220 w 21600"/>
                <a:gd name="connsiteY4" fmla="*/ 0 h 21600"/>
                <a:gd name="connsiteX5" fmla="*/ 954 w 21600"/>
                <a:gd name="connsiteY5" fmla="*/ 1957 h 21600"/>
                <a:gd name="connsiteX6" fmla="*/ 0 w 21600"/>
                <a:gd name="connsiteY6" fmla="*/ 3413 h 21600"/>
                <a:gd name="connsiteX7" fmla="*/ 3509 w 21600"/>
                <a:gd name="connsiteY7" fmla="*/ 8825 h 21600"/>
                <a:gd name="connsiteX8" fmla="*/ 5729 w 21600"/>
                <a:gd name="connsiteY8" fmla="*/ 12238 h 21600"/>
                <a:gd name="connsiteX9" fmla="*/ 10869 w 21600"/>
                <a:gd name="connsiteY9" fmla="*/ 20162 h 21600"/>
                <a:gd name="connsiteX10" fmla="*/ 13664 w 21600"/>
                <a:gd name="connsiteY10" fmla="*/ 21600 h 21600"/>
                <a:gd name="connsiteX11" fmla="*/ 16460 w 21600"/>
                <a:gd name="connsiteY11" fmla="*/ 20162 h 21600"/>
                <a:gd name="connsiteX12" fmla="*/ 21600 w 21600"/>
                <a:gd name="connsiteY12" fmla="*/ 12238 h 21600"/>
                <a:gd name="connsiteX13" fmla="*/ 17187 w 21600"/>
                <a:gd name="connsiteY13" fmla="*/ 12238 h 21600"/>
                <a:gd name="connsiteX0" fmla="*/ 17187 w 21600"/>
                <a:gd name="connsiteY0" fmla="*/ 12238 h 21600"/>
                <a:gd name="connsiteX1" fmla="*/ 13678 w 21600"/>
                <a:gd name="connsiteY1" fmla="*/ 17651 h 21600"/>
                <a:gd name="connsiteX2" fmla="*/ 10170 w 21600"/>
                <a:gd name="connsiteY2" fmla="*/ 12238 h 21600"/>
                <a:gd name="connsiteX3" fmla="*/ 7949 w 21600"/>
                <a:gd name="connsiteY3" fmla="*/ 8825 h 21600"/>
                <a:gd name="connsiteX4" fmla="*/ 2220 w 21600"/>
                <a:gd name="connsiteY4" fmla="*/ 0 h 21600"/>
                <a:gd name="connsiteX5" fmla="*/ 604 w 21600"/>
                <a:gd name="connsiteY5" fmla="*/ 1335 h 21600"/>
                <a:gd name="connsiteX6" fmla="*/ 0 w 21600"/>
                <a:gd name="connsiteY6" fmla="*/ 3413 h 21600"/>
                <a:gd name="connsiteX7" fmla="*/ 3509 w 21600"/>
                <a:gd name="connsiteY7" fmla="*/ 8825 h 21600"/>
                <a:gd name="connsiteX8" fmla="*/ 5729 w 21600"/>
                <a:gd name="connsiteY8" fmla="*/ 12238 h 21600"/>
                <a:gd name="connsiteX9" fmla="*/ 10869 w 21600"/>
                <a:gd name="connsiteY9" fmla="*/ 20162 h 21600"/>
                <a:gd name="connsiteX10" fmla="*/ 13664 w 21600"/>
                <a:gd name="connsiteY10" fmla="*/ 21600 h 21600"/>
                <a:gd name="connsiteX11" fmla="*/ 16460 w 21600"/>
                <a:gd name="connsiteY11" fmla="*/ 20162 h 21600"/>
                <a:gd name="connsiteX12" fmla="*/ 21600 w 21600"/>
                <a:gd name="connsiteY12" fmla="*/ 12238 h 21600"/>
                <a:gd name="connsiteX13" fmla="*/ 17187 w 21600"/>
                <a:gd name="connsiteY13" fmla="*/ 12238 h 21600"/>
                <a:gd name="connsiteX0" fmla="*/ 17187 w 21600"/>
                <a:gd name="connsiteY0" fmla="*/ 12238 h 21600"/>
                <a:gd name="connsiteX1" fmla="*/ 13678 w 21600"/>
                <a:gd name="connsiteY1" fmla="*/ 17651 h 21600"/>
                <a:gd name="connsiteX2" fmla="*/ 10170 w 21600"/>
                <a:gd name="connsiteY2" fmla="*/ 12238 h 21600"/>
                <a:gd name="connsiteX3" fmla="*/ 7949 w 21600"/>
                <a:gd name="connsiteY3" fmla="*/ 8825 h 21600"/>
                <a:gd name="connsiteX4" fmla="*/ 2220 w 21600"/>
                <a:gd name="connsiteY4" fmla="*/ 0 h 21600"/>
                <a:gd name="connsiteX5" fmla="*/ 604 w 21600"/>
                <a:gd name="connsiteY5" fmla="*/ 1335 h 21600"/>
                <a:gd name="connsiteX6" fmla="*/ 0 w 21600"/>
                <a:gd name="connsiteY6" fmla="*/ 3413 h 21600"/>
                <a:gd name="connsiteX7" fmla="*/ 3509 w 21600"/>
                <a:gd name="connsiteY7" fmla="*/ 8825 h 21600"/>
                <a:gd name="connsiteX8" fmla="*/ 5729 w 21600"/>
                <a:gd name="connsiteY8" fmla="*/ 12238 h 21600"/>
                <a:gd name="connsiteX9" fmla="*/ 10869 w 21600"/>
                <a:gd name="connsiteY9" fmla="*/ 20162 h 21600"/>
                <a:gd name="connsiteX10" fmla="*/ 13664 w 21600"/>
                <a:gd name="connsiteY10" fmla="*/ 21600 h 21600"/>
                <a:gd name="connsiteX11" fmla="*/ 16460 w 21600"/>
                <a:gd name="connsiteY11" fmla="*/ 20162 h 21600"/>
                <a:gd name="connsiteX12" fmla="*/ 21600 w 21600"/>
                <a:gd name="connsiteY12" fmla="*/ 12238 h 21600"/>
                <a:gd name="connsiteX13" fmla="*/ 19361 w 21600"/>
                <a:gd name="connsiteY13" fmla="*/ 12228 h 21600"/>
                <a:gd name="connsiteX14" fmla="*/ 17187 w 21600"/>
                <a:gd name="connsiteY14" fmla="*/ 12238 h 21600"/>
                <a:gd name="connsiteX0" fmla="*/ 17187 w 21600"/>
                <a:gd name="connsiteY0" fmla="*/ 12238 h 21600"/>
                <a:gd name="connsiteX1" fmla="*/ 13678 w 21600"/>
                <a:gd name="connsiteY1" fmla="*/ 17651 h 21600"/>
                <a:gd name="connsiteX2" fmla="*/ 10170 w 21600"/>
                <a:gd name="connsiteY2" fmla="*/ 12238 h 21600"/>
                <a:gd name="connsiteX3" fmla="*/ 7949 w 21600"/>
                <a:gd name="connsiteY3" fmla="*/ 8825 h 21600"/>
                <a:gd name="connsiteX4" fmla="*/ 2220 w 21600"/>
                <a:gd name="connsiteY4" fmla="*/ 0 h 21600"/>
                <a:gd name="connsiteX5" fmla="*/ 604 w 21600"/>
                <a:gd name="connsiteY5" fmla="*/ 1335 h 21600"/>
                <a:gd name="connsiteX6" fmla="*/ 0 w 21600"/>
                <a:gd name="connsiteY6" fmla="*/ 3413 h 21600"/>
                <a:gd name="connsiteX7" fmla="*/ 3509 w 21600"/>
                <a:gd name="connsiteY7" fmla="*/ 8825 h 21600"/>
                <a:gd name="connsiteX8" fmla="*/ 5729 w 21600"/>
                <a:gd name="connsiteY8" fmla="*/ 12238 h 21600"/>
                <a:gd name="connsiteX9" fmla="*/ 10869 w 21600"/>
                <a:gd name="connsiteY9" fmla="*/ 20162 h 21600"/>
                <a:gd name="connsiteX10" fmla="*/ 13664 w 21600"/>
                <a:gd name="connsiteY10" fmla="*/ 21600 h 21600"/>
                <a:gd name="connsiteX11" fmla="*/ 16460 w 21600"/>
                <a:gd name="connsiteY11" fmla="*/ 20162 h 21600"/>
                <a:gd name="connsiteX12" fmla="*/ 21600 w 21600"/>
                <a:gd name="connsiteY12" fmla="*/ 12238 h 21600"/>
                <a:gd name="connsiteX13" fmla="*/ 19221 w 21600"/>
                <a:gd name="connsiteY13" fmla="*/ 11419 h 21600"/>
                <a:gd name="connsiteX14" fmla="*/ 17187 w 21600"/>
                <a:gd name="connsiteY14" fmla="*/ 12238 h 21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1600" h="21600" extrusionOk="0">
                  <a:moveTo>
                    <a:pt x="17187" y="12238"/>
                  </a:moveTo>
                  <a:lnTo>
                    <a:pt x="13678" y="17651"/>
                  </a:lnTo>
                  <a:lnTo>
                    <a:pt x="10170" y="12238"/>
                  </a:lnTo>
                  <a:lnTo>
                    <a:pt x="7949" y="8825"/>
                  </a:lnTo>
                  <a:lnTo>
                    <a:pt x="2220" y="0"/>
                  </a:lnTo>
                  <a:lnTo>
                    <a:pt x="604" y="1335"/>
                  </a:lnTo>
                  <a:lnTo>
                    <a:pt x="0" y="3413"/>
                  </a:lnTo>
                  <a:lnTo>
                    <a:pt x="3509" y="8825"/>
                  </a:lnTo>
                  <a:lnTo>
                    <a:pt x="5729" y="12238"/>
                  </a:lnTo>
                  <a:lnTo>
                    <a:pt x="10869" y="20162"/>
                  </a:lnTo>
                  <a:cubicBezTo>
                    <a:pt x="11458" y="21064"/>
                    <a:pt x="12499" y="21600"/>
                    <a:pt x="13664" y="21600"/>
                  </a:cubicBezTo>
                  <a:cubicBezTo>
                    <a:pt x="14829" y="21600"/>
                    <a:pt x="15885" y="21064"/>
                    <a:pt x="16460" y="20162"/>
                  </a:cubicBezTo>
                  <a:lnTo>
                    <a:pt x="21600" y="12238"/>
                  </a:lnTo>
                  <a:lnTo>
                    <a:pt x="19221" y="11419"/>
                  </a:lnTo>
                  <a:lnTo>
                    <a:pt x="17187" y="12238"/>
                  </a:lnTo>
                  <a:close/>
                </a:path>
              </a:pathLst>
            </a:custGeom>
            <a:solidFill>
              <a:schemeClr val="accent3"/>
            </a:solidFill>
            <a:ln w="12700">
              <a:miter lim="400000"/>
            </a:ln>
          </p:spPr>
          <p:txBody>
            <a:bodyPr lIns="38100" tIns="38100" rIns="38100" bIns="3810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3200"/>
            </a:p>
          </p:txBody>
        </p:sp>
        <p:sp>
          <p:nvSpPr>
            <p:cNvPr id="5" name="Shape">
              <a:extLst>
                <a:ext uri="{FF2B5EF4-FFF2-40B4-BE49-F238E27FC236}">
                  <a16:creationId xmlns:a16="http://schemas.microsoft.com/office/drawing/2014/main" id="{3763C9D9-B0FE-BE4F-8B4F-D64F8513E293}"/>
                </a:ext>
              </a:extLst>
            </p:cNvPr>
            <p:cNvSpPr/>
            <p:nvPr/>
          </p:nvSpPr>
          <p:spPr>
            <a:xfrm>
              <a:off x="2186940" y="2263022"/>
              <a:ext cx="2686204" cy="1331109"/>
            </a:xfrm>
            <a:custGeom>
              <a:avLst/>
              <a:gdLst>
                <a:gd name="connsiteX0" fmla="*/ 19741 w 21484"/>
                <a:gd name="connsiteY0" fmla="*/ 0 h 21600"/>
                <a:gd name="connsiteX1" fmla="*/ 14187 w 21484"/>
                <a:gd name="connsiteY1" fmla="*/ 0 h 21600"/>
                <a:gd name="connsiteX2" fmla="*/ 10689 w 21484"/>
                <a:gd name="connsiteY2" fmla="*/ 0 h 21600"/>
                <a:gd name="connsiteX3" fmla="*/ 2558 w 21484"/>
                <a:gd name="connsiteY3" fmla="*/ 0 h 21600"/>
                <a:gd name="connsiteX4" fmla="*/ 350 w 21484"/>
                <a:gd name="connsiteY4" fmla="*/ 2539 h 21600"/>
                <a:gd name="connsiteX5" fmla="*/ 350 w 21484"/>
                <a:gd name="connsiteY5" fmla="*/ 7616 h 21600"/>
                <a:gd name="connsiteX6" fmla="*/ 4410 w 21484"/>
                <a:gd name="connsiteY6" fmla="*/ 21600 h 21600"/>
                <a:gd name="connsiteX7" fmla="*/ 6164 w 21484"/>
                <a:gd name="connsiteY7" fmla="*/ 15576 h 21600"/>
                <a:gd name="connsiteX8" fmla="*/ 3381 w 21484"/>
                <a:gd name="connsiteY8" fmla="*/ 6024 h 21600"/>
                <a:gd name="connsiteX9" fmla="*/ 8935 w 21484"/>
                <a:gd name="connsiteY9" fmla="*/ 6024 h 21600"/>
                <a:gd name="connsiteX10" fmla="*/ 12433 w 21484"/>
                <a:gd name="connsiteY10" fmla="*/ 6024 h 21600"/>
                <a:gd name="connsiteX11" fmla="*/ 21484 w 21484"/>
                <a:gd name="connsiteY11" fmla="*/ 6024 h 21600"/>
                <a:gd name="connsiteX12" fmla="*/ 20803 w 21484"/>
                <a:gd name="connsiteY12" fmla="*/ 3546 h 21600"/>
                <a:gd name="connsiteX13" fmla="*/ 19741 w 21484"/>
                <a:gd name="connsiteY13" fmla="*/ 0 h 21600"/>
                <a:gd name="connsiteX0" fmla="*/ 19741 w 21484"/>
                <a:gd name="connsiteY0" fmla="*/ 0 h 21600"/>
                <a:gd name="connsiteX1" fmla="*/ 14187 w 21484"/>
                <a:gd name="connsiteY1" fmla="*/ 0 h 21600"/>
                <a:gd name="connsiteX2" fmla="*/ 10689 w 21484"/>
                <a:gd name="connsiteY2" fmla="*/ 0 h 21600"/>
                <a:gd name="connsiteX3" fmla="*/ 2558 w 21484"/>
                <a:gd name="connsiteY3" fmla="*/ 0 h 21600"/>
                <a:gd name="connsiteX4" fmla="*/ 350 w 21484"/>
                <a:gd name="connsiteY4" fmla="*/ 2539 h 21600"/>
                <a:gd name="connsiteX5" fmla="*/ 350 w 21484"/>
                <a:gd name="connsiteY5" fmla="*/ 7616 h 21600"/>
                <a:gd name="connsiteX6" fmla="*/ 4410 w 21484"/>
                <a:gd name="connsiteY6" fmla="*/ 21600 h 21600"/>
                <a:gd name="connsiteX7" fmla="*/ 6164 w 21484"/>
                <a:gd name="connsiteY7" fmla="*/ 15576 h 21600"/>
                <a:gd name="connsiteX8" fmla="*/ 3381 w 21484"/>
                <a:gd name="connsiteY8" fmla="*/ 6024 h 21600"/>
                <a:gd name="connsiteX9" fmla="*/ 8935 w 21484"/>
                <a:gd name="connsiteY9" fmla="*/ 6024 h 21600"/>
                <a:gd name="connsiteX10" fmla="*/ 12433 w 21484"/>
                <a:gd name="connsiteY10" fmla="*/ 6024 h 21600"/>
                <a:gd name="connsiteX11" fmla="*/ 21484 w 21484"/>
                <a:gd name="connsiteY11" fmla="*/ 6024 h 21600"/>
                <a:gd name="connsiteX12" fmla="*/ 21245 w 21484"/>
                <a:gd name="connsiteY12" fmla="*/ 3107 h 21600"/>
                <a:gd name="connsiteX13" fmla="*/ 19741 w 21484"/>
                <a:gd name="connsiteY13" fmla="*/ 0 h 21600"/>
                <a:gd name="connsiteX0" fmla="*/ 19741 w 21484"/>
                <a:gd name="connsiteY0" fmla="*/ 0 h 21600"/>
                <a:gd name="connsiteX1" fmla="*/ 14187 w 21484"/>
                <a:gd name="connsiteY1" fmla="*/ 0 h 21600"/>
                <a:gd name="connsiteX2" fmla="*/ 10689 w 21484"/>
                <a:gd name="connsiteY2" fmla="*/ 0 h 21600"/>
                <a:gd name="connsiteX3" fmla="*/ 2558 w 21484"/>
                <a:gd name="connsiteY3" fmla="*/ 0 h 21600"/>
                <a:gd name="connsiteX4" fmla="*/ 350 w 21484"/>
                <a:gd name="connsiteY4" fmla="*/ 2539 h 21600"/>
                <a:gd name="connsiteX5" fmla="*/ 350 w 21484"/>
                <a:gd name="connsiteY5" fmla="*/ 7616 h 21600"/>
                <a:gd name="connsiteX6" fmla="*/ 4410 w 21484"/>
                <a:gd name="connsiteY6" fmla="*/ 21600 h 21600"/>
                <a:gd name="connsiteX7" fmla="*/ 5212 w 21484"/>
                <a:gd name="connsiteY7" fmla="*/ 18816 h 21600"/>
                <a:gd name="connsiteX8" fmla="*/ 6164 w 21484"/>
                <a:gd name="connsiteY8" fmla="*/ 15576 h 21600"/>
                <a:gd name="connsiteX9" fmla="*/ 3381 w 21484"/>
                <a:gd name="connsiteY9" fmla="*/ 6024 h 21600"/>
                <a:gd name="connsiteX10" fmla="*/ 8935 w 21484"/>
                <a:gd name="connsiteY10" fmla="*/ 6024 h 21600"/>
                <a:gd name="connsiteX11" fmla="*/ 12433 w 21484"/>
                <a:gd name="connsiteY11" fmla="*/ 6024 h 21600"/>
                <a:gd name="connsiteX12" fmla="*/ 21484 w 21484"/>
                <a:gd name="connsiteY12" fmla="*/ 6024 h 21600"/>
                <a:gd name="connsiteX13" fmla="*/ 21245 w 21484"/>
                <a:gd name="connsiteY13" fmla="*/ 3107 h 21600"/>
                <a:gd name="connsiteX14" fmla="*/ 19741 w 21484"/>
                <a:gd name="connsiteY14" fmla="*/ 0 h 21600"/>
                <a:gd name="connsiteX0" fmla="*/ 19741 w 21484"/>
                <a:gd name="connsiteY0" fmla="*/ 0 h 21600"/>
                <a:gd name="connsiteX1" fmla="*/ 14187 w 21484"/>
                <a:gd name="connsiteY1" fmla="*/ 0 h 21600"/>
                <a:gd name="connsiteX2" fmla="*/ 10689 w 21484"/>
                <a:gd name="connsiteY2" fmla="*/ 0 h 21600"/>
                <a:gd name="connsiteX3" fmla="*/ 2558 w 21484"/>
                <a:gd name="connsiteY3" fmla="*/ 0 h 21600"/>
                <a:gd name="connsiteX4" fmla="*/ 350 w 21484"/>
                <a:gd name="connsiteY4" fmla="*/ 2539 h 21600"/>
                <a:gd name="connsiteX5" fmla="*/ 350 w 21484"/>
                <a:gd name="connsiteY5" fmla="*/ 7616 h 21600"/>
                <a:gd name="connsiteX6" fmla="*/ 4410 w 21484"/>
                <a:gd name="connsiteY6" fmla="*/ 21600 h 21600"/>
                <a:gd name="connsiteX7" fmla="*/ 6041 w 21484"/>
                <a:gd name="connsiteY7" fmla="*/ 19805 h 21600"/>
                <a:gd name="connsiteX8" fmla="*/ 6164 w 21484"/>
                <a:gd name="connsiteY8" fmla="*/ 15576 h 21600"/>
                <a:gd name="connsiteX9" fmla="*/ 3381 w 21484"/>
                <a:gd name="connsiteY9" fmla="*/ 6024 h 21600"/>
                <a:gd name="connsiteX10" fmla="*/ 8935 w 21484"/>
                <a:gd name="connsiteY10" fmla="*/ 6024 h 21600"/>
                <a:gd name="connsiteX11" fmla="*/ 12433 w 21484"/>
                <a:gd name="connsiteY11" fmla="*/ 6024 h 21600"/>
                <a:gd name="connsiteX12" fmla="*/ 21484 w 21484"/>
                <a:gd name="connsiteY12" fmla="*/ 6024 h 21600"/>
                <a:gd name="connsiteX13" fmla="*/ 21245 w 21484"/>
                <a:gd name="connsiteY13" fmla="*/ 3107 h 21600"/>
                <a:gd name="connsiteX14" fmla="*/ 19741 w 21484"/>
                <a:gd name="connsiteY14" fmla="*/ 0 h 21600"/>
                <a:gd name="connsiteX0" fmla="*/ 19741 w 21937"/>
                <a:gd name="connsiteY0" fmla="*/ 0 h 21600"/>
                <a:gd name="connsiteX1" fmla="*/ 14187 w 21937"/>
                <a:gd name="connsiteY1" fmla="*/ 0 h 21600"/>
                <a:gd name="connsiteX2" fmla="*/ 10689 w 21937"/>
                <a:gd name="connsiteY2" fmla="*/ 0 h 21600"/>
                <a:gd name="connsiteX3" fmla="*/ 2558 w 21937"/>
                <a:gd name="connsiteY3" fmla="*/ 0 h 21600"/>
                <a:gd name="connsiteX4" fmla="*/ 350 w 21937"/>
                <a:gd name="connsiteY4" fmla="*/ 2539 h 21600"/>
                <a:gd name="connsiteX5" fmla="*/ 350 w 21937"/>
                <a:gd name="connsiteY5" fmla="*/ 7616 h 21600"/>
                <a:gd name="connsiteX6" fmla="*/ 4410 w 21937"/>
                <a:gd name="connsiteY6" fmla="*/ 21600 h 21600"/>
                <a:gd name="connsiteX7" fmla="*/ 6041 w 21937"/>
                <a:gd name="connsiteY7" fmla="*/ 19805 h 21600"/>
                <a:gd name="connsiteX8" fmla="*/ 6164 w 21937"/>
                <a:gd name="connsiteY8" fmla="*/ 15576 h 21600"/>
                <a:gd name="connsiteX9" fmla="*/ 3381 w 21937"/>
                <a:gd name="connsiteY9" fmla="*/ 6024 h 21600"/>
                <a:gd name="connsiteX10" fmla="*/ 8935 w 21937"/>
                <a:gd name="connsiteY10" fmla="*/ 6024 h 21600"/>
                <a:gd name="connsiteX11" fmla="*/ 12433 w 21937"/>
                <a:gd name="connsiteY11" fmla="*/ 6024 h 21600"/>
                <a:gd name="connsiteX12" fmla="*/ 21484 w 21937"/>
                <a:gd name="connsiteY12" fmla="*/ 6024 h 21600"/>
                <a:gd name="connsiteX13" fmla="*/ 21930 w 21937"/>
                <a:gd name="connsiteY13" fmla="*/ 2860 h 21600"/>
                <a:gd name="connsiteX14" fmla="*/ 19741 w 21937"/>
                <a:gd name="connsiteY14" fmla="*/ 0 h 21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1937" h="21600" extrusionOk="0">
                  <a:moveTo>
                    <a:pt x="19741" y="0"/>
                  </a:moveTo>
                  <a:lnTo>
                    <a:pt x="14187" y="0"/>
                  </a:lnTo>
                  <a:lnTo>
                    <a:pt x="10689" y="0"/>
                  </a:lnTo>
                  <a:lnTo>
                    <a:pt x="2558" y="0"/>
                  </a:lnTo>
                  <a:cubicBezTo>
                    <a:pt x="1638" y="0"/>
                    <a:pt x="804" y="947"/>
                    <a:pt x="350" y="2539"/>
                  </a:cubicBezTo>
                  <a:cubicBezTo>
                    <a:pt x="-116" y="4131"/>
                    <a:pt x="-116" y="6024"/>
                    <a:pt x="350" y="7616"/>
                  </a:cubicBezTo>
                  <a:lnTo>
                    <a:pt x="4410" y="21600"/>
                  </a:lnTo>
                  <a:lnTo>
                    <a:pt x="6041" y="19805"/>
                  </a:lnTo>
                  <a:lnTo>
                    <a:pt x="6164" y="15576"/>
                  </a:lnTo>
                  <a:lnTo>
                    <a:pt x="3381" y="6024"/>
                  </a:lnTo>
                  <a:lnTo>
                    <a:pt x="8935" y="6024"/>
                  </a:lnTo>
                  <a:lnTo>
                    <a:pt x="12433" y="6024"/>
                  </a:lnTo>
                  <a:lnTo>
                    <a:pt x="21484" y="6024"/>
                  </a:lnTo>
                  <a:cubicBezTo>
                    <a:pt x="21404" y="5052"/>
                    <a:pt x="22010" y="3832"/>
                    <a:pt x="21930" y="2860"/>
                  </a:cubicBezTo>
                  <a:lnTo>
                    <a:pt x="19741" y="0"/>
                  </a:lnTo>
                  <a:close/>
                </a:path>
              </a:pathLst>
            </a:custGeom>
            <a:solidFill>
              <a:schemeClr val="accent6"/>
            </a:solidFill>
            <a:ln w="12700">
              <a:miter lim="400000"/>
            </a:ln>
          </p:spPr>
          <p:txBody>
            <a:bodyPr lIns="38100" tIns="38100" rIns="38100" bIns="3810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3200"/>
            </a:p>
          </p:txBody>
        </p:sp>
        <p:sp>
          <p:nvSpPr>
            <p:cNvPr id="6" name="Shape">
              <a:extLst>
                <a:ext uri="{FF2B5EF4-FFF2-40B4-BE49-F238E27FC236}">
                  <a16:creationId xmlns:a16="http://schemas.microsoft.com/office/drawing/2014/main" id="{970EF8BE-BC3E-F748-8BEB-6B47B9C3339C}"/>
                </a:ext>
              </a:extLst>
            </p:cNvPr>
            <p:cNvSpPr/>
            <p:nvPr/>
          </p:nvSpPr>
          <p:spPr>
            <a:xfrm>
              <a:off x="2186940" y="2634246"/>
              <a:ext cx="1522360" cy="229099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00" h="21600" extrusionOk="0">
                  <a:moveTo>
                    <a:pt x="5820" y="18100"/>
                  </a:moveTo>
                  <a:lnTo>
                    <a:pt x="10591" y="12550"/>
                  </a:lnTo>
                  <a:lnTo>
                    <a:pt x="13610" y="9050"/>
                  </a:lnTo>
                  <a:lnTo>
                    <a:pt x="21400" y="0"/>
                  </a:lnTo>
                  <a:lnTo>
                    <a:pt x="15380" y="0"/>
                  </a:lnTo>
                  <a:lnTo>
                    <a:pt x="10609" y="5550"/>
                  </a:lnTo>
                  <a:lnTo>
                    <a:pt x="7590" y="9050"/>
                  </a:lnTo>
                  <a:lnTo>
                    <a:pt x="601" y="17175"/>
                  </a:lnTo>
                  <a:cubicBezTo>
                    <a:pt x="-200" y="18100"/>
                    <a:pt x="-200" y="19200"/>
                    <a:pt x="601" y="20125"/>
                  </a:cubicBezTo>
                  <a:cubicBezTo>
                    <a:pt x="1403" y="21050"/>
                    <a:pt x="2819" y="21600"/>
                    <a:pt x="4403" y="21600"/>
                  </a:cubicBezTo>
                  <a:lnTo>
                    <a:pt x="18399" y="21600"/>
                  </a:lnTo>
                  <a:lnTo>
                    <a:pt x="15380" y="18100"/>
                  </a:lnTo>
                  <a:lnTo>
                    <a:pt x="5820" y="18100"/>
                  </a:lnTo>
                  <a:close/>
                </a:path>
              </a:pathLst>
            </a:custGeom>
            <a:solidFill>
              <a:schemeClr val="bg2">
                <a:lumMod val="75000"/>
              </a:schemeClr>
            </a:solidFill>
            <a:ln w="12700">
              <a:miter lim="400000"/>
            </a:ln>
          </p:spPr>
          <p:txBody>
            <a:bodyPr lIns="38100" tIns="38100" rIns="38100" bIns="3810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3200"/>
            </a:p>
          </p:txBody>
        </p:sp>
        <p:sp>
          <p:nvSpPr>
            <p:cNvPr id="9" name="TextBox 9">
              <a:extLst>
                <a:ext uri="{FF2B5EF4-FFF2-40B4-BE49-F238E27FC236}">
                  <a16:creationId xmlns:a16="http://schemas.microsoft.com/office/drawing/2014/main" id="{0BEC6CEF-28C5-ED40-8D31-8EA4A72EB1F6}"/>
                </a:ext>
              </a:extLst>
            </p:cNvPr>
            <p:cNvSpPr txBox="1"/>
            <p:nvPr/>
          </p:nvSpPr>
          <p:spPr>
            <a:xfrm>
              <a:off x="2495029" y="2954750"/>
              <a:ext cx="41870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b="1" dirty="0">
                  <a:solidFill>
                    <a:schemeClr val="bg1"/>
                  </a:solidFill>
                </a:rPr>
                <a:t>01</a:t>
              </a:r>
            </a:p>
          </p:txBody>
        </p:sp>
        <p:sp>
          <p:nvSpPr>
            <p:cNvPr id="11" name="TextBox 12">
              <a:extLst>
                <a:ext uri="{FF2B5EF4-FFF2-40B4-BE49-F238E27FC236}">
                  <a16:creationId xmlns:a16="http://schemas.microsoft.com/office/drawing/2014/main" id="{7D3149D4-DEF0-E64E-86D9-0A648D642292}"/>
                </a:ext>
              </a:extLst>
            </p:cNvPr>
            <p:cNvSpPr txBox="1"/>
            <p:nvPr/>
          </p:nvSpPr>
          <p:spPr>
            <a:xfrm>
              <a:off x="4479227" y="4949460"/>
              <a:ext cx="41870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b="1" dirty="0">
                  <a:solidFill>
                    <a:schemeClr val="bg1"/>
                  </a:solidFill>
                </a:rPr>
                <a:t>03</a:t>
              </a:r>
            </a:p>
          </p:txBody>
        </p:sp>
        <p:sp>
          <p:nvSpPr>
            <p:cNvPr id="12" name="TextBox 13">
              <a:extLst>
                <a:ext uri="{FF2B5EF4-FFF2-40B4-BE49-F238E27FC236}">
                  <a16:creationId xmlns:a16="http://schemas.microsoft.com/office/drawing/2014/main" id="{829917B4-022E-0D44-940C-55A10056536D}"/>
                </a:ext>
              </a:extLst>
            </p:cNvPr>
            <p:cNvSpPr txBox="1"/>
            <p:nvPr/>
          </p:nvSpPr>
          <p:spPr>
            <a:xfrm>
              <a:off x="2814036" y="2269216"/>
              <a:ext cx="142648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b="1" dirty="0">
                  <a:solidFill>
                    <a:schemeClr val="bg1"/>
                  </a:solidFill>
                </a:rPr>
                <a:t>Lorem Ipsum</a:t>
              </a:r>
            </a:p>
          </p:txBody>
        </p:sp>
        <p:sp>
          <p:nvSpPr>
            <p:cNvPr id="14" name="TextBox 16">
              <a:extLst>
                <a:ext uri="{FF2B5EF4-FFF2-40B4-BE49-F238E27FC236}">
                  <a16:creationId xmlns:a16="http://schemas.microsoft.com/office/drawing/2014/main" id="{6E256942-8206-AF4C-AA75-1E472484AA99}"/>
                </a:ext>
              </a:extLst>
            </p:cNvPr>
            <p:cNvSpPr txBox="1"/>
            <p:nvPr/>
          </p:nvSpPr>
          <p:spPr>
            <a:xfrm rot="3596471">
              <a:off x="2882779" y="4526613"/>
              <a:ext cx="142648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b="1" dirty="0">
                  <a:solidFill>
                    <a:schemeClr val="bg1"/>
                  </a:solidFill>
                </a:rPr>
                <a:t>Lorem Ipsum</a:t>
              </a:r>
            </a:p>
          </p:txBody>
        </p:sp>
        <p:sp>
          <p:nvSpPr>
            <p:cNvPr id="30" name="Shape">
              <a:extLst>
                <a:ext uri="{FF2B5EF4-FFF2-40B4-BE49-F238E27FC236}">
                  <a16:creationId xmlns:a16="http://schemas.microsoft.com/office/drawing/2014/main" id="{631975E1-3F4D-4DAE-8E33-D7CFB7440CB3}"/>
                </a:ext>
              </a:extLst>
            </p:cNvPr>
            <p:cNvSpPr/>
            <p:nvPr/>
          </p:nvSpPr>
          <p:spPr>
            <a:xfrm>
              <a:off x="4825296" y="2263020"/>
              <a:ext cx="1521365" cy="2384972"/>
            </a:xfrm>
            <a:custGeom>
              <a:avLst/>
              <a:gdLst>
                <a:gd name="connsiteX0" fmla="*/ 20817 w 21404"/>
                <a:gd name="connsiteY0" fmla="*/ 1475 h 21600"/>
                <a:gd name="connsiteX1" fmla="*/ 17011 w 21404"/>
                <a:gd name="connsiteY1" fmla="*/ 0 h 21600"/>
                <a:gd name="connsiteX2" fmla="*/ 3003 w 21404"/>
                <a:gd name="connsiteY2" fmla="*/ 0 h 21600"/>
                <a:gd name="connsiteX3" fmla="*/ 4244 w 21404"/>
                <a:gd name="connsiteY3" fmla="*/ 1741 h 21600"/>
                <a:gd name="connsiteX4" fmla="*/ 6025 w 21404"/>
                <a:gd name="connsiteY4" fmla="*/ 3500 h 21600"/>
                <a:gd name="connsiteX5" fmla="*/ 15594 w 21404"/>
                <a:gd name="connsiteY5" fmla="*/ 3500 h 21600"/>
                <a:gd name="connsiteX6" fmla="*/ 10819 w 21404"/>
                <a:gd name="connsiteY6" fmla="*/ 9050 h 21600"/>
                <a:gd name="connsiteX7" fmla="*/ 7797 w 21404"/>
                <a:gd name="connsiteY7" fmla="*/ 12550 h 21600"/>
                <a:gd name="connsiteX8" fmla="*/ 0 w 21404"/>
                <a:gd name="connsiteY8" fmla="*/ 21600 h 21600"/>
                <a:gd name="connsiteX9" fmla="*/ 6025 w 21404"/>
                <a:gd name="connsiteY9" fmla="*/ 21600 h 21600"/>
                <a:gd name="connsiteX10" fmla="*/ 10800 w 21404"/>
                <a:gd name="connsiteY10" fmla="*/ 16050 h 21600"/>
                <a:gd name="connsiteX11" fmla="*/ 13822 w 21404"/>
                <a:gd name="connsiteY11" fmla="*/ 12550 h 21600"/>
                <a:gd name="connsiteX12" fmla="*/ 20817 w 21404"/>
                <a:gd name="connsiteY12" fmla="*/ 4425 h 21600"/>
                <a:gd name="connsiteX13" fmla="*/ 20817 w 21404"/>
                <a:gd name="connsiteY13" fmla="*/ 1475 h 21600"/>
                <a:gd name="connsiteX0" fmla="*/ 20817 w 21404"/>
                <a:gd name="connsiteY0" fmla="*/ 1475 h 21600"/>
                <a:gd name="connsiteX1" fmla="*/ 17011 w 21404"/>
                <a:gd name="connsiteY1" fmla="*/ 0 h 21600"/>
                <a:gd name="connsiteX2" fmla="*/ 3003 w 21404"/>
                <a:gd name="connsiteY2" fmla="*/ 0 h 21600"/>
                <a:gd name="connsiteX3" fmla="*/ 2625 w 21404"/>
                <a:gd name="connsiteY3" fmla="*/ 1996 h 21600"/>
                <a:gd name="connsiteX4" fmla="*/ 6025 w 21404"/>
                <a:gd name="connsiteY4" fmla="*/ 3500 h 21600"/>
                <a:gd name="connsiteX5" fmla="*/ 15594 w 21404"/>
                <a:gd name="connsiteY5" fmla="*/ 3500 h 21600"/>
                <a:gd name="connsiteX6" fmla="*/ 10819 w 21404"/>
                <a:gd name="connsiteY6" fmla="*/ 9050 h 21600"/>
                <a:gd name="connsiteX7" fmla="*/ 7797 w 21404"/>
                <a:gd name="connsiteY7" fmla="*/ 12550 h 21600"/>
                <a:gd name="connsiteX8" fmla="*/ 0 w 21404"/>
                <a:gd name="connsiteY8" fmla="*/ 21600 h 21600"/>
                <a:gd name="connsiteX9" fmla="*/ 6025 w 21404"/>
                <a:gd name="connsiteY9" fmla="*/ 21600 h 21600"/>
                <a:gd name="connsiteX10" fmla="*/ 10800 w 21404"/>
                <a:gd name="connsiteY10" fmla="*/ 16050 h 21600"/>
                <a:gd name="connsiteX11" fmla="*/ 13822 w 21404"/>
                <a:gd name="connsiteY11" fmla="*/ 12550 h 21600"/>
                <a:gd name="connsiteX12" fmla="*/ 20817 w 21404"/>
                <a:gd name="connsiteY12" fmla="*/ 4425 h 21600"/>
                <a:gd name="connsiteX13" fmla="*/ 20817 w 21404"/>
                <a:gd name="connsiteY13" fmla="*/ 1475 h 21600"/>
                <a:gd name="connsiteX0" fmla="*/ 20817 w 21404"/>
                <a:gd name="connsiteY0" fmla="*/ 1475 h 21600"/>
                <a:gd name="connsiteX1" fmla="*/ 17011 w 21404"/>
                <a:gd name="connsiteY1" fmla="*/ 0 h 21600"/>
                <a:gd name="connsiteX2" fmla="*/ 3003 w 21404"/>
                <a:gd name="connsiteY2" fmla="*/ 0 h 21600"/>
                <a:gd name="connsiteX3" fmla="*/ 2625 w 21404"/>
                <a:gd name="connsiteY3" fmla="*/ 1996 h 21600"/>
                <a:gd name="connsiteX4" fmla="*/ 6025 w 21404"/>
                <a:gd name="connsiteY4" fmla="*/ 3500 h 21600"/>
                <a:gd name="connsiteX5" fmla="*/ 15594 w 21404"/>
                <a:gd name="connsiteY5" fmla="*/ 3500 h 21600"/>
                <a:gd name="connsiteX6" fmla="*/ 10819 w 21404"/>
                <a:gd name="connsiteY6" fmla="*/ 9050 h 21600"/>
                <a:gd name="connsiteX7" fmla="*/ 7797 w 21404"/>
                <a:gd name="connsiteY7" fmla="*/ 12550 h 21600"/>
                <a:gd name="connsiteX8" fmla="*/ 0 w 21404"/>
                <a:gd name="connsiteY8" fmla="*/ 21600 h 21600"/>
                <a:gd name="connsiteX9" fmla="*/ 3196 w 21404"/>
                <a:gd name="connsiteY9" fmla="*/ 21592 h 21600"/>
                <a:gd name="connsiteX10" fmla="*/ 6025 w 21404"/>
                <a:gd name="connsiteY10" fmla="*/ 21600 h 21600"/>
                <a:gd name="connsiteX11" fmla="*/ 10800 w 21404"/>
                <a:gd name="connsiteY11" fmla="*/ 16050 h 21600"/>
                <a:gd name="connsiteX12" fmla="*/ 13822 w 21404"/>
                <a:gd name="connsiteY12" fmla="*/ 12550 h 21600"/>
                <a:gd name="connsiteX13" fmla="*/ 20817 w 21404"/>
                <a:gd name="connsiteY13" fmla="*/ 4425 h 21600"/>
                <a:gd name="connsiteX14" fmla="*/ 20817 w 21404"/>
                <a:gd name="connsiteY14" fmla="*/ 1475 h 21600"/>
                <a:gd name="connsiteX0" fmla="*/ 20817 w 21404"/>
                <a:gd name="connsiteY0" fmla="*/ 1475 h 22486"/>
                <a:gd name="connsiteX1" fmla="*/ 17011 w 21404"/>
                <a:gd name="connsiteY1" fmla="*/ 0 h 22486"/>
                <a:gd name="connsiteX2" fmla="*/ 3003 w 21404"/>
                <a:gd name="connsiteY2" fmla="*/ 0 h 22486"/>
                <a:gd name="connsiteX3" fmla="*/ 2625 w 21404"/>
                <a:gd name="connsiteY3" fmla="*/ 1996 h 22486"/>
                <a:gd name="connsiteX4" fmla="*/ 6025 w 21404"/>
                <a:gd name="connsiteY4" fmla="*/ 3500 h 22486"/>
                <a:gd name="connsiteX5" fmla="*/ 15594 w 21404"/>
                <a:gd name="connsiteY5" fmla="*/ 3500 h 22486"/>
                <a:gd name="connsiteX6" fmla="*/ 10819 w 21404"/>
                <a:gd name="connsiteY6" fmla="*/ 9050 h 22486"/>
                <a:gd name="connsiteX7" fmla="*/ 7797 w 21404"/>
                <a:gd name="connsiteY7" fmla="*/ 12550 h 22486"/>
                <a:gd name="connsiteX8" fmla="*/ 0 w 21404"/>
                <a:gd name="connsiteY8" fmla="*/ 21600 h 22486"/>
                <a:gd name="connsiteX9" fmla="*/ 3291 w 21404"/>
                <a:gd name="connsiteY9" fmla="*/ 22486 h 22486"/>
                <a:gd name="connsiteX10" fmla="*/ 6025 w 21404"/>
                <a:gd name="connsiteY10" fmla="*/ 21600 h 22486"/>
                <a:gd name="connsiteX11" fmla="*/ 10800 w 21404"/>
                <a:gd name="connsiteY11" fmla="*/ 16050 h 22486"/>
                <a:gd name="connsiteX12" fmla="*/ 13822 w 21404"/>
                <a:gd name="connsiteY12" fmla="*/ 12550 h 22486"/>
                <a:gd name="connsiteX13" fmla="*/ 20817 w 21404"/>
                <a:gd name="connsiteY13" fmla="*/ 4425 h 22486"/>
                <a:gd name="connsiteX14" fmla="*/ 20817 w 21404"/>
                <a:gd name="connsiteY14" fmla="*/ 1475 h 224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1404" h="22486" extrusionOk="0">
                  <a:moveTo>
                    <a:pt x="20817" y="1475"/>
                  </a:moveTo>
                  <a:cubicBezTo>
                    <a:pt x="20015" y="550"/>
                    <a:pt x="18597" y="0"/>
                    <a:pt x="17011" y="0"/>
                  </a:cubicBezTo>
                  <a:lnTo>
                    <a:pt x="3003" y="0"/>
                  </a:lnTo>
                  <a:lnTo>
                    <a:pt x="2625" y="1996"/>
                  </a:lnTo>
                  <a:lnTo>
                    <a:pt x="6025" y="3500"/>
                  </a:lnTo>
                  <a:lnTo>
                    <a:pt x="15594" y="3500"/>
                  </a:lnTo>
                  <a:lnTo>
                    <a:pt x="10819" y="9050"/>
                  </a:lnTo>
                  <a:lnTo>
                    <a:pt x="7797" y="12550"/>
                  </a:lnTo>
                  <a:lnTo>
                    <a:pt x="0" y="21600"/>
                  </a:lnTo>
                  <a:lnTo>
                    <a:pt x="3291" y="22486"/>
                  </a:lnTo>
                  <a:lnTo>
                    <a:pt x="6025" y="21600"/>
                  </a:lnTo>
                  <a:lnTo>
                    <a:pt x="10800" y="16050"/>
                  </a:lnTo>
                  <a:lnTo>
                    <a:pt x="13822" y="12550"/>
                  </a:lnTo>
                  <a:lnTo>
                    <a:pt x="20817" y="4425"/>
                  </a:lnTo>
                  <a:cubicBezTo>
                    <a:pt x="21600" y="3500"/>
                    <a:pt x="21600" y="2387"/>
                    <a:pt x="20817" y="1475"/>
                  </a:cubicBezTo>
                  <a:close/>
                </a:path>
              </a:pathLst>
            </a:custGeom>
            <a:solidFill>
              <a:schemeClr val="accent2"/>
            </a:solidFill>
            <a:ln w="12700">
              <a:miter lim="400000"/>
            </a:ln>
          </p:spPr>
          <p:txBody>
            <a:bodyPr lIns="38100" tIns="38100" rIns="38100" bIns="3810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3200" dirty="0"/>
            </a:p>
          </p:txBody>
        </p:sp>
        <p:sp>
          <p:nvSpPr>
            <p:cNvPr id="8" name="Shape">
              <a:extLst>
                <a:ext uri="{FF2B5EF4-FFF2-40B4-BE49-F238E27FC236}">
                  <a16:creationId xmlns:a16="http://schemas.microsoft.com/office/drawing/2014/main" id="{4171ED34-7F98-AF43-82C1-325D3D0781F4}"/>
                </a:ext>
              </a:extLst>
            </p:cNvPr>
            <p:cNvSpPr/>
            <p:nvPr/>
          </p:nvSpPr>
          <p:spPr>
            <a:xfrm>
              <a:off x="3499489" y="1242150"/>
              <a:ext cx="2090798" cy="23493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8080" y="12775"/>
                  </a:moveTo>
                  <a:lnTo>
                    <a:pt x="15861" y="9362"/>
                  </a:lnTo>
                  <a:lnTo>
                    <a:pt x="10725" y="1438"/>
                  </a:lnTo>
                  <a:cubicBezTo>
                    <a:pt x="10136" y="536"/>
                    <a:pt x="9095" y="0"/>
                    <a:pt x="7931" y="0"/>
                  </a:cubicBezTo>
                  <a:cubicBezTo>
                    <a:pt x="6766" y="0"/>
                    <a:pt x="5712" y="536"/>
                    <a:pt x="5136" y="1438"/>
                  </a:cubicBezTo>
                  <a:lnTo>
                    <a:pt x="0" y="9362"/>
                  </a:lnTo>
                  <a:lnTo>
                    <a:pt x="4424" y="9362"/>
                  </a:lnTo>
                  <a:lnTo>
                    <a:pt x="7931" y="3949"/>
                  </a:lnTo>
                  <a:lnTo>
                    <a:pt x="11437" y="9362"/>
                  </a:lnTo>
                  <a:lnTo>
                    <a:pt x="13656" y="12775"/>
                  </a:lnTo>
                  <a:lnTo>
                    <a:pt x="19381" y="21600"/>
                  </a:lnTo>
                  <a:lnTo>
                    <a:pt x="21600" y="18187"/>
                  </a:lnTo>
                  <a:lnTo>
                    <a:pt x="18080" y="12775"/>
                  </a:lnTo>
                  <a:close/>
                </a:path>
              </a:pathLst>
            </a:custGeom>
            <a:solidFill>
              <a:schemeClr val="bg2">
                <a:lumMod val="75000"/>
              </a:schemeClr>
            </a:solidFill>
            <a:ln w="12700">
              <a:miter lim="400000"/>
            </a:ln>
          </p:spPr>
          <p:txBody>
            <a:bodyPr lIns="38100" tIns="38100" rIns="38100" bIns="3810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320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62823734-4991-49D4-BDFB-69DC0080DCD7}"/>
                </a:ext>
              </a:extLst>
            </p:cNvPr>
            <p:cNvSpPr/>
            <p:nvPr/>
          </p:nvSpPr>
          <p:spPr>
            <a:xfrm>
              <a:off x="3711618" y="3594933"/>
              <a:ext cx="2631095" cy="1325009"/>
            </a:xfrm>
            <a:custGeom>
              <a:avLst/>
              <a:gdLst>
                <a:gd name="connsiteX0" fmla="*/ 2007450 w 2520344"/>
                <a:gd name="connsiteY0" fmla="*/ 0 h 1269235"/>
                <a:gd name="connsiteX1" fmla="*/ 2480316 w 2520344"/>
                <a:gd name="connsiteY1" fmla="*/ 819651 h 1269235"/>
                <a:gd name="connsiteX2" fmla="*/ 2480316 w 2520344"/>
                <a:gd name="connsiteY2" fmla="*/ 1119354 h 1269235"/>
                <a:gd name="connsiteX3" fmla="*/ 2221317 w 2520344"/>
                <a:gd name="connsiteY3" fmla="*/ 1269235 h 1269235"/>
                <a:gd name="connsiteX4" fmla="*/ 1267430 w 2520344"/>
                <a:gd name="connsiteY4" fmla="*/ 1269235 h 1269235"/>
                <a:gd name="connsiteX5" fmla="*/ 857231 w 2520344"/>
                <a:gd name="connsiteY5" fmla="*/ 1269235 h 1269235"/>
                <a:gd name="connsiteX6" fmla="*/ 205745 w 2520344"/>
                <a:gd name="connsiteY6" fmla="*/ 1269235 h 1269235"/>
                <a:gd name="connsiteX7" fmla="*/ 0 w 2520344"/>
                <a:gd name="connsiteY7" fmla="*/ 913629 h 1269235"/>
                <a:gd name="connsiteX8" fmla="*/ 1061686 w 2520344"/>
                <a:gd name="connsiteY8" fmla="*/ 913629 h 1269235"/>
                <a:gd name="connsiteX9" fmla="*/ 1069736 w 2520344"/>
                <a:gd name="connsiteY9" fmla="*/ 913629 h 1269235"/>
                <a:gd name="connsiteX10" fmla="*/ 1066799 w 2520344"/>
                <a:gd name="connsiteY10" fmla="*/ 918716 h 1269235"/>
                <a:gd name="connsiteX11" fmla="*/ 1290872 w 2520344"/>
                <a:gd name="connsiteY11" fmla="*/ 1008734 h 1269235"/>
                <a:gd name="connsiteX12" fmla="*/ 1477021 w 2520344"/>
                <a:gd name="connsiteY12" fmla="*/ 918716 h 1269235"/>
                <a:gd name="connsiteX13" fmla="*/ 1479954 w 2520344"/>
                <a:gd name="connsiteY13" fmla="*/ 913629 h 1269235"/>
                <a:gd name="connsiteX14" fmla="*/ 2123488 w 2520344"/>
                <a:gd name="connsiteY14" fmla="*/ 913629 h 1269235"/>
                <a:gd name="connsiteX15" fmla="*/ 1801697 w 2520344"/>
                <a:gd name="connsiteY15" fmla="*/ 355595 h 1269235"/>
                <a:gd name="connsiteX16" fmla="*/ 1802135 w 2520344"/>
                <a:gd name="connsiteY16" fmla="*/ 354836 h 1269235"/>
                <a:gd name="connsiteX0" fmla="*/ 2007450 w 2520344"/>
                <a:gd name="connsiteY0" fmla="*/ 0 h 1269235"/>
                <a:gd name="connsiteX1" fmla="*/ 2480316 w 2520344"/>
                <a:gd name="connsiteY1" fmla="*/ 819651 h 1269235"/>
                <a:gd name="connsiteX2" fmla="*/ 2480316 w 2520344"/>
                <a:gd name="connsiteY2" fmla="*/ 1119354 h 1269235"/>
                <a:gd name="connsiteX3" fmla="*/ 2221317 w 2520344"/>
                <a:gd name="connsiteY3" fmla="*/ 1269235 h 1269235"/>
                <a:gd name="connsiteX4" fmla="*/ 1267430 w 2520344"/>
                <a:gd name="connsiteY4" fmla="*/ 1269235 h 1269235"/>
                <a:gd name="connsiteX5" fmla="*/ 857231 w 2520344"/>
                <a:gd name="connsiteY5" fmla="*/ 1269235 h 1269235"/>
                <a:gd name="connsiteX6" fmla="*/ 205745 w 2520344"/>
                <a:gd name="connsiteY6" fmla="*/ 1269235 h 1269235"/>
                <a:gd name="connsiteX7" fmla="*/ 0 w 2520344"/>
                <a:gd name="connsiteY7" fmla="*/ 913629 h 1269235"/>
                <a:gd name="connsiteX8" fmla="*/ 1061686 w 2520344"/>
                <a:gd name="connsiteY8" fmla="*/ 913629 h 1269235"/>
                <a:gd name="connsiteX9" fmla="*/ 1069736 w 2520344"/>
                <a:gd name="connsiteY9" fmla="*/ 913629 h 1269235"/>
                <a:gd name="connsiteX10" fmla="*/ 1066799 w 2520344"/>
                <a:gd name="connsiteY10" fmla="*/ 918716 h 1269235"/>
                <a:gd name="connsiteX11" fmla="*/ 1477021 w 2520344"/>
                <a:gd name="connsiteY11" fmla="*/ 918716 h 1269235"/>
                <a:gd name="connsiteX12" fmla="*/ 1479954 w 2520344"/>
                <a:gd name="connsiteY12" fmla="*/ 913629 h 1269235"/>
                <a:gd name="connsiteX13" fmla="*/ 2123488 w 2520344"/>
                <a:gd name="connsiteY13" fmla="*/ 913629 h 1269235"/>
                <a:gd name="connsiteX14" fmla="*/ 1801697 w 2520344"/>
                <a:gd name="connsiteY14" fmla="*/ 355595 h 1269235"/>
                <a:gd name="connsiteX15" fmla="*/ 1802135 w 2520344"/>
                <a:gd name="connsiteY15" fmla="*/ 354836 h 1269235"/>
                <a:gd name="connsiteX16" fmla="*/ 2007450 w 2520344"/>
                <a:gd name="connsiteY16" fmla="*/ 0 h 1269235"/>
                <a:gd name="connsiteX0" fmla="*/ 2007450 w 2520344"/>
                <a:gd name="connsiteY0" fmla="*/ 0 h 1269235"/>
                <a:gd name="connsiteX1" fmla="*/ 2480316 w 2520344"/>
                <a:gd name="connsiteY1" fmla="*/ 819651 h 1269235"/>
                <a:gd name="connsiteX2" fmla="*/ 2480316 w 2520344"/>
                <a:gd name="connsiteY2" fmla="*/ 1119354 h 1269235"/>
                <a:gd name="connsiteX3" fmla="*/ 2221317 w 2520344"/>
                <a:gd name="connsiteY3" fmla="*/ 1269235 h 1269235"/>
                <a:gd name="connsiteX4" fmla="*/ 1267430 w 2520344"/>
                <a:gd name="connsiteY4" fmla="*/ 1269235 h 1269235"/>
                <a:gd name="connsiteX5" fmla="*/ 857231 w 2520344"/>
                <a:gd name="connsiteY5" fmla="*/ 1269235 h 1269235"/>
                <a:gd name="connsiteX6" fmla="*/ 205745 w 2520344"/>
                <a:gd name="connsiteY6" fmla="*/ 1269235 h 1269235"/>
                <a:gd name="connsiteX7" fmla="*/ 0 w 2520344"/>
                <a:gd name="connsiteY7" fmla="*/ 913629 h 1269235"/>
                <a:gd name="connsiteX8" fmla="*/ 1061686 w 2520344"/>
                <a:gd name="connsiteY8" fmla="*/ 913629 h 1269235"/>
                <a:gd name="connsiteX9" fmla="*/ 1069736 w 2520344"/>
                <a:gd name="connsiteY9" fmla="*/ 913629 h 1269235"/>
                <a:gd name="connsiteX10" fmla="*/ 1477021 w 2520344"/>
                <a:gd name="connsiteY10" fmla="*/ 918716 h 1269235"/>
                <a:gd name="connsiteX11" fmla="*/ 1479954 w 2520344"/>
                <a:gd name="connsiteY11" fmla="*/ 913629 h 1269235"/>
                <a:gd name="connsiteX12" fmla="*/ 2123488 w 2520344"/>
                <a:gd name="connsiteY12" fmla="*/ 913629 h 1269235"/>
                <a:gd name="connsiteX13" fmla="*/ 1801697 w 2520344"/>
                <a:gd name="connsiteY13" fmla="*/ 355595 h 1269235"/>
                <a:gd name="connsiteX14" fmla="*/ 1802135 w 2520344"/>
                <a:gd name="connsiteY14" fmla="*/ 354836 h 1269235"/>
                <a:gd name="connsiteX15" fmla="*/ 2007450 w 2520344"/>
                <a:gd name="connsiteY15" fmla="*/ 0 h 1269235"/>
                <a:gd name="connsiteX0" fmla="*/ 2007450 w 2520344"/>
                <a:gd name="connsiteY0" fmla="*/ 0 h 1269235"/>
                <a:gd name="connsiteX1" fmla="*/ 2480316 w 2520344"/>
                <a:gd name="connsiteY1" fmla="*/ 819651 h 1269235"/>
                <a:gd name="connsiteX2" fmla="*/ 2480316 w 2520344"/>
                <a:gd name="connsiteY2" fmla="*/ 1119354 h 1269235"/>
                <a:gd name="connsiteX3" fmla="*/ 2221317 w 2520344"/>
                <a:gd name="connsiteY3" fmla="*/ 1269235 h 1269235"/>
                <a:gd name="connsiteX4" fmla="*/ 1267430 w 2520344"/>
                <a:gd name="connsiteY4" fmla="*/ 1269235 h 1269235"/>
                <a:gd name="connsiteX5" fmla="*/ 857231 w 2520344"/>
                <a:gd name="connsiteY5" fmla="*/ 1269235 h 1269235"/>
                <a:gd name="connsiteX6" fmla="*/ 205745 w 2520344"/>
                <a:gd name="connsiteY6" fmla="*/ 1269235 h 1269235"/>
                <a:gd name="connsiteX7" fmla="*/ 0 w 2520344"/>
                <a:gd name="connsiteY7" fmla="*/ 913629 h 1269235"/>
                <a:gd name="connsiteX8" fmla="*/ 1061686 w 2520344"/>
                <a:gd name="connsiteY8" fmla="*/ 913629 h 1269235"/>
                <a:gd name="connsiteX9" fmla="*/ 1477021 w 2520344"/>
                <a:gd name="connsiteY9" fmla="*/ 918716 h 1269235"/>
                <a:gd name="connsiteX10" fmla="*/ 1479954 w 2520344"/>
                <a:gd name="connsiteY10" fmla="*/ 913629 h 1269235"/>
                <a:gd name="connsiteX11" fmla="*/ 2123488 w 2520344"/>
                <a:gd name="connsiteY11" fmla="*/ 913629 h 1269235"/>
                <a:gd name="connsiteX12" fmla="*/ 1801697 w 2520344"/>
                <a:gd name="connsiteY12" fmla="*/ 355595 h 1269235"/>
                <a:gd name="connsiteX13" fmla="*/ 1802135 w 2520344"/>
                <a:gd name="connsiteY13" fmla="*/ 354836 h 1269235"/>
                <a:gd name="connsiteX14" fmla="*/ 2007450 w 2520344"/>
                <a:gd name="connsiteY14" fmla="*/ 0 h 1269235"/>
                <a:gd name="connsiteX0" fmla="*/ 2007450 w 2520344"/>
                <a:gd name="connsiteY0" fmla="*/ 0 h 1269235"/>
                <a:gd name="connsiteX1" fmla="*/ 2480316 w 2520344"/>
                <a:gd name="connsiteY1" fmla="*/ 819651 h 1269235"/>
                <a:gd name="connsiteX2" fmla="*/ 2480316 w 2520344"/>
                <a:gd name="connsiteY2" fmla="*/ 1119354 h 1269235"/>
                <a:gd name="connsiteX3" fmla="*/ 2221317 w 2520344"/>
                <a:gd name="connsiteY3" fmla="*/ 1269235 h 1269235"/>
                <a:gd name="connsiteX4" fmla="*/ 1267430 w 2520344"/>
                <a:gd name="connsiteY4" fmla="*/ 1269235 h 1269235"/>
                <a:gd name="connsiteX5" fmla="*/ 857231 w 2520344"/>
                <a:gd name="connsiteY5" fmla="*/ 1269235 h 1269235"/>
                <a:gd name="connsiteX6" fmla="*/ 205745 w 2520344"/>
                <a:gd name="connsiteY6" fmla="*/ 1269235 h 1269235"/>
                <a:gd name="connsiteX7" fmla="*/ 0 w 2520344"/>
                <a:gd name="connsiteY7" fmla="*/ 913629 h 1269235"/>
                <a:gd name="connsiteX8" fmla="*/ 1477021 w 2520344"/>
                <a:gd name="connsiteY8" fmla="*/ 918716 h 1269235"/>
                <a:gd name="connsiteX9" fmla="*/ 1479954 w 2520344"/>
                <a:gd name="connsiteY9" fmla="*/ 913629 h 1269235"/>
                <a:gd name="connsiteX10" fmla="*/ 2123488 w 2520344"/>
                <a:gd name="connsiteY10" fmla="*/ 913629 h 1269235"/>
                <a:gd name="connsiteX11" fmla="*/ 1801697 w 2520344"/>
                <a:gd name="connsiteY11" fmla="*/ 355595 h 1269235"/>
                <a:gd name="connsiteX12" fmla="*/ 1802135 w 2520344"/>
                <a:gd name="connsiteY12" fmla="*/ 354836 h 1269235"/>
                <a:gd name="connsiteX13" fmla="*/ 2007450 w 2520344"/>
                <a:gd name="connsiteY13" fmla="*/ 0 h 1269235"/>
                <a:gd name="connsiteX0" fmla="*/ 2007450 w 2520344"/>
                <a:gd name="connsiteY0" fmla="*/ 0 h 1269235"/>
                <a:gd name="connsiteX1" fmla="*/ 2480316 w 2520344"/>
                <a:gd name="connsiteY1" fmla="*/ 819651 h 1269235"/>
                <a:gd name="connsiteX2" fmla="*/ 2480316 w 2520344"/>
                <a:gd name="connsiteY2" fmla="*/ 1119354 h 1269235"/>
                <a:gd name="connsiteX3" fmla="*/ 2221317 w 2520344"/>
                <a:gd name="connsiteY3" fmla="*/ 1269235 h 1269235"/>
                <a:gd name="connsiteX4" fmla="*/ 1267430 w 2520344"/>
                <a:gd name="connsiteY4" fmla="*/ 1269235 h 1269235"/>
                <a:gd name="connsiteX5" fmla="*/ 857231 w 2520344"/>
                <a:gd name="connsiteY5" fmla="*/ 1269235 h 1269235"/>
                <a:gd name="connsiteX6" fmla="*/ 205745 w 2520344"/>
                <a:gd name="connsiteY6" fmla="*/ 1269235 h 1269235"/>
                <a:gd name="connsiteX7" fmla="*/ 0 w 2520344"/>
                <a:gd name="connsiteY7" fmla="*/ 913629 h 1269235"/>
                <a:gd name="connsiteX8" fmla="*/ 1477021 w 2520344"/>
                <a:gd name="connsiteY8" fmla="*/ 918716 h 1269235"/>
                <a:gd name="connsiteX9" fmla="*/ 2123488 w 2520344"/>
                <a:gd name="connsiteY9" fmla="*/ 913629 h 1269235"/>
                <a:gd name="connsiteX10" fmla="*/ 1801697 w 2520344"/>
                <a:gd name="connsiteY10" fmla="*/ 355595 h 1269235"/>
                <a:gd name="connsiteX11" fmla="*/ 1802135 w 2520344"/>
                <a:gd name="connsiteY11" fmla="*/ 354836 h 1269235"/>
                <a:gd name="connsiteX12" fmla="*/ 2007450 w 2520344"/>
                <a:gd name="connsiteY12" fmla="*/ 0 h 1269235"/>
                <a:gd name="connsiteX0" fmla="*/ 2007450 w 2520344"/>
                <a:gd name="connsiteY0" fmla="*/ 0 h 1269235"/>
                <a:gd name="connsiteX1" fmla="*/ 2480316 w 2520344"/>
                <a:gd name="connsiteY1" fmla="*/ 819651 h 1269235"/>
                <a:gd name="connsiteX2" fmla="*/ 2480316 w 2520344"/>
                <a:gd name="connsiteY2" fmla="*/ 1119354 h 1269235"/>
                <a:gd name="connsiteX3" fmla="*/ 2221317 w 2520344"/>
                <a:gd name="connsiteY3" fmla="*/ 1269235 h 1269235"/>
                <a:gd name="connsiteX4" fmla="*/ 1267430 w 2520344"/>
                <a:gd name="connsiteY4" fmla="*/ 1269235 h 1269235"/>
                <a:gd name="connsiteX5" fmla="*/ 857231 w 2520344"/>
                <a:gd name="connsiteY5" fmla="*/ 1269235 h 1269235"/>
                <a:gd name="connsiteX6" fmla="*/ 205745 w 2520344"/>
                <a:gd name="connsiteY6" fmla="*/ 1269235 h 1269235"/>
                <a:gd name="connsiteX7" fmla="*/ 0 w 2520344"/>
                <a:gd name="connsiteY7" fmla="*/ 913629 h 1269235"/>
                <a:gd name="connsiteX8" fmla="*/ 2123488 w 2520344"/>
                <a:gd name="connsiteY8" fmla="*/ 913629 h 1269235"/>
                <a:gd name="connsiteX9" fmla="*/ 1801697 w 2520344"/>
                <a:gd name="connsiteY9" fmla="*/ 355595 h 1269235"/>
                <a:gd name="connsiteX10" fmla="*/ 1802135 w 2520344"/>
                <a:gd name="connsiteY10" fmla="*/ 354836 h 1269235"/>
                <a:gd name="connsiteX11" fmla="*/ 2007450 w 2520344"/>
                <a:gd name="connsiteY11" fmla="*/ 0 h 1269235"/>
                <a:gd name="connsiteX0" fmla="*/ 2007450 w 2520344"/>
                <a:gd name="connsiteY0" fmla="*/ 0 h 1269235"/>
                <a:gd name="connsiteX1" fmla="*/ 2480316 w 2520344"/>
                <a:gd name="connsiteY1" fmla="*/ 819651 h 1269235"/>
                <a:gd name="connsiteX2" fmla="*/ 2480316 w 2520344"/>
                <a:gd name="connsiteY2" fmla="*/ 1119354 h 1269235"/>
                <a:gd name="connsiteX3" fmla="*/ 2221317 w 2520344"/>
                <a:gd name="connsiteY3" fmla="*/ 1269235 h 1269235"/>
                <a:gd name="connsiteX4" fmla="*/ 1267430 w 2520344"/>
                <a:gd name="connsiteY4" fmla="*/ 1269235 h 1269235"/>
                <a:gd name="connsiteX5" fmla="*/ 205745 w 2520344"/>
                <a:gd name="connsiteY5" fmla="*/ 1269235 h 1269235"/>
                <a:gd name="connsiteX6" fmla="*/ 0 w 2520344"/>
                <a:gd name="connsiteY6" fmla="*/ 913629 h 1269235"/>
                <a:gd name="connsiteX7" fmla="*/ 2123488 w 2520344"/>
                <a:gd name="connsiteY7" fmla="*/ 913629 h 1269235"/>
                <a:gd name="connsiteX8" fmla="*/ 1801697 w 2520344"/>
                <a:gd name="connsiteY8" fmla="*/ 355595 h 1269235"/>
                <a:gd name="connsiteX9" fmla="*/ 1802135 w 2520344"/>
                <a:gd name="connsiteY9" fmla="*/ 354836 h 1269235"/>
                <a:gd name="connsiteX10" fmla="*/ 2007450 w 2520344"/>
                <a:gd name="connsiteY10" fmla="*/ 0 h 1269235"/>
                <a:gd name="connsiteX0" fmla="*/ 2007450 w 2520344"/>
                <a:gd name="connsiteY0" fmla="*/ 0 h 1269235"/>
                <a:gd name="connsiteX1" fmla="*/ 2480316 w 2520344"/>
                <a:gd name="connsiteY1" fmla="*/ 819651 h 1269235"/>
                <a:gd name="connsiteX2" fmla="*/ 2480316 w 2520344"/>
                <a:gd name="connsiteY2" fmla="*/ 1119354 h 1269235"/>
                <a:gd name="connsiteX3" fmla="*/ 2221317 w 2520344"/>
                <a:gd name="connsiteY3" fmla="*/ 1269235 h 1269235"/>
                <a:gd name="connsiteX4" fmla="*/ 205745 w 2520344"/>
                <a:gd name="connsiteY4" fmla="*/ 1269235 h 1269235"/>
                <a:gd name="connsiteX5" fmla="*/ 0 w 2520344"/>
                <a:gd name="connsiteY5" fmla="*/ 913629 h 1269235"/>
                <a:gd name="connsiteX6" fmla="*/ 2123488 w 2520344"/>
                <a:gd name="connsiteY6" fmla="*/ 913629 h 1269235"/>
                <a:gd name="connsiteX7" fmla="*/ 1801697 w 2520344"/>
                <a:gd name="connsiteY7" fmla="*/ 355595 h 1269235"/>
                <a:gd name="connsiteX8" fmla="*/ 1802135 w 2520344"/>
                <a:gd name="connsiteY8" fmla="*/ 354836 h 1269235"/>
                <a:gd name="connsiteX9" fmla="*/ 2007450 w 2520344"/>
                <a:gd name="connsiteY9" fmla="*/ 0 h 12692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520344" h="1269235">
                  <a:moveTo>
                    <a:pt x="2007450" y="0"/>
                  </a:moveTo>
                  <a:lnTo>
                    <a:pt x="2480316" y="819651"/>
                  </a:lnTo>
                  <a:cubicBezTo>
                    <a:pt x="2533687" y="913629"/>
                    <a:pt x="2533687" y="1025376"/>
                    <a:pt x="2480316" y="1119354"/>
                  </a:cubicBezTo>
                  <a:cubicBezTo>
                    <a:pt x="2427061" y="1213332"/>
                    <a:pt x="2329233" y="1269235"/>
                    <a:pt x="2221317" y="1269235"/>
                  </a:cubicBezTo>
                  <a:lnTo>
                    <a:pt x="205745" y="1269235"/>
                  </a:lnTo>
                  <a:lnTo>
                    <a:pt x="0" y="913629"/>
                  </a:lnTo>
                  <a:lnTo>
                    <a:pt x="2123488" y="913629"/>
                  </a:lnTo>
                  <a:lnTo>
                    <a:pt x="1801697" y="355595"/>
                  </a:lnTo>
                  <a:lnTo>
                    <a:pt x="1802135" y="354836"/>
                  </a:lnTo>
                  <a:lnTo>
                    <a:pt x="2007450" y="0"/>
                  </a:lnTo>
                  <a:close/>
                </a:path>
              </a:pathLst>
            </a:custGeom>
            <a:solidFill>
              <a:schemeClr val="bg2">
                <a:lumMod val="75000"/>
              </a:scheme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3200"/>
            </a:p>
          </p:txBody>
        </p:sp>
        <p:sp>
          <p:nvSpPr>
            <p:cNvPr id="13" name="TextBox 14">
              <a:extLst>
                <a:ext uri="{FF2B5EF4-FFF2-40B4-BE49-F238E27FC236}">
                  <a16:creationId xmlns:a16="http://schemas.microsoft.com/office/drawing/2014/main" id="{840CBF83-A5B5-7F47-BDE0-83D4B5B4C50B}"/>
                </a:ext>
              </a:extLst>
            </p:cNvPr>
            <p:cNvSpPr txBox="1"/>
            <p:nvPr/>
          </p:nvSpPr>
          <p:spPr>
            <a:xfrm rot="18001138">
              <a:off x="4860145" y="3430974"/>
              <a:ext cx="142648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b="1" dirty="0">
                  <a:solidFill>
                    <a:schemeClr val="bg1"/>
                  </a:solidFill>
                </a:rPr>
                <a:t>Lorem Ipsum</a:t>
              </a:r>
            </a:p>
          </p:txBody>
        </p:sp>
        <p:sp>
          <p:nvSpPr>
            <p:cNvPr id="10" name="TextBox 10">
              <a:extLst>
                <a:ext uri="{FF2B5EF4-FFF2-40B4-BE49-F238E27FC236}">
                  <a16:creationId xmlns:a16="http://schemas.microsoft.com/office/drawing/2014/main" id="{DEE0D2AC-C02D-0D46-AD45-8286AC9332AD}"/>
                </a:ext>
              </a:extLst>
            </p:cNvPr>
            <p:cNvSpPr txBox="1"/>
            <p:nvPr/>
          </p:nvSpPr>
          <p:spPr>
            <a:xfrm>
              <a:off x="5183393" y="2269216"/>
              <a:ext cx="41870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b="1" dirty="0">
                  <a:solidFill>
                    <a:schemeClr val="bg1"/>
                  </a:solidFill>
                </a:rPr>
                <a:t>02</a:t>
              </a: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0A04361D-9A8D-44A3-8568-D6EBAF203077}"/>
              </a:ext>
            </a:extLst>
          </p:cNvPr>
          <p:cNvGrpSpPr/>
          <p:nvPr/>
        </p:nvGrpSpPr>
        <p:grpSpPr>
          <a:xfrm>
            <a:off x="7668084" y="2947244"/>
            <a:ext cx="2926080" cy="1290153"/>
            <a:chOff x="8921977" y="1466725"/>
            <a:chExt cx="2926080" cy="1290153"/>
          </a:xfrm>
        </p:grpSpPr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4E06751B-C0C1-45F1-8CE6-E7DD2C5757B3}"/>
                </a:ext>
              </a:extLst>
            </p:cNvPr>
            <p:cNvSpPr txBox="1"/>
            <p:nvPr/>
          </p:nvSpPr>
          <p:spPr>
            <a:xfrm>
              <a:off x="8921977" y="1466725"/>
              <a:ext cx="2926080" cy="461665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r>
                <a:rPr lang="en-US" sz="2400" b="1" noProof="1">
                  <a:solidFill>
                    <a:schemeClr val="bg1"/>
                  </a:solidFill>
                </a:rPr>
                <a:t>Lorem Ipsum</a:t>
              </a: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BDE2A9F9-56A3-4E60-8E29-001526B5BCD9}"/>
                </a:ext>
              </a:extLst>
            </p:cNvPr>
            <p:cNvSpPr txBox="1"/>
            <p:nvPr/>
          </p:nvSpPr>
          <p:spPr>
            <a:xfrm>
              <a:off x="8921977" y="1925881"/>
              <a:ext cx="2926080" cy="830997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just"/>
              <a:r>
                <a:rPr lang="en-US" sz="1200" noProof="1">
                  <a:solidFill>
                    <a:schemeClr val="bg1">
                      <a:lumMod val="75000"/>
                    </a:schemeClr>
                  </a:solidFill>
                </a:rPr>
                <a:t>Lorem ipsum dolor sit amet, nibh est. A magna maecenas, quam magna nec quis, lorem nunc. Suspendisse viverra sodales mauris, cras pharetra proin egestas arcu erat dolor, at amet. </a:t>
              </a:r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16DB7CF0-138C-493C-BC9E-B78B0B6345AF}"/>
              </a:ext>
            </a:extLst>
          </p:cNvPr>
          <p:cNvGrpSpPr/>
          <p:nvPr/>
        </p:nvGrpSpPr>
        <p:grpSpPr>
          <a:xfrm>
            <a:off x="7668084" y="4652338"/>
            <a:ext cx="2926080" cy="1290153"/>
            <a:chOff x="8921977" y="4073386"/>
            <a:chExt cx="2926080" cy="1290153"/>
          </a:xfrm>
        </p:grpSpPr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9396FE57-2043-4E68-BD98-2B87FC21868E}"/>
                </a:ext>
              </a:extLst>
            </p:cNvPr>
            <p:cNvSpPr txBox="1"/>
            <p:nvPr/>
          </p:nvSpPr>
          <p:spPr>
            <a:xfrm>
              <a:off x="8921977" y="4073386"/>
              <a:ext cx="2926080" cy="461665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r>
                <a:rPr lang="en-US" sz="2400" b="1" noProof="1">
                  <a:solidFill>
                    <a:schemeClr val="bg1"/>
                  </a:solidFill>
                </a:rPr>
                <a:t>Lorem Ipsum</a:t>
              </a: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A46B3C23-8E93-4F84-B64E-6AE16795478B}"/>
                </a:ext>
              </a:extLst>
            </p:cNvPr>
            <p:cNvSpPr txBox="1"/>
            <p:nvPr/>
          </p:nvSpPr>
          <p:spPr>
            <a:xfrm>
              <a:off x="8921977" y="4532542"/>
              <a:ext cx="2926080" cy="830997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just"/>
              <a:r>
                <a:rPr lang="en-US" sz="1200" noProof="1">
                  <a:solidFill>
                    <a:schemeClr val="bg1">
                      <a:lumMod val="75000"/>
                    </a:schemeClr>
                  </a:solidFill>
                </a:rPr>
                <a:t>Lorem ipsum dolor sit amet, nibh est. A magna maecenas, quam magna nec quis, lorem nunc. Suspendisse viverra sodales mauris, cras pharetra proin egestas arcu erat dolor, at amet. </a:t>
              </a:r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A25A47EA-388C-45B0-B989-02CFF4BCF5AE}"/>
              </a:ext>
            </a:extLst>
          </p:cNvPr>
          <p:cNvGrpSpPr/>
          <p:nvPr/>
        </p:nvGrpSpPr>
        <p:grpSpPr>
          <a:xfrm>
            <a:off x="7668084" y="1242150"/>
            <a:ext cx="2926080" cy="1290153"/>
            <a:chOff x="8921977" y="1466725"/>
            <a:chExt cx="2926080" cy="1290153"/>
          </a:xfrm>
        </p:grpSpPr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A55F6F78-118B-4EFA-9826-180EBE3BECAA}"/>
                </a:ext>
              </a:extLst>
            </p:cNvPr>
            <p:cNvSpPr txBox="1"/>
            <p:nvPr/>
          </p:nvSpPr>
          <p:spPr>
            <a:xfrm>
              <a:off x="8921977" y="1466725"/>
              <a:ext cx="2926080" cy="461665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r>
                <a:rPr lang="en-US" sz="2400" b="1" noProof="1">
                  <a:solidFill>
                    <a:schemeClr val="bg1"/>
                  </a:solidFill>
                </a:rPr>
                <a:t>Lorem Ipsum</a:t>
              </a: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7C8111BF-1815-494D-BAD4-A3BEDD46A11A}"/>
                </a:ext>
              </a:extLst>
            </p:cNvPr>
            <p:cNvSpPr txBox="1"/>
            <p:nvPr/>
          </p:nvSpPr>
          <p:spPr>
            <a:xfrm>
              <a:off x="8921977" y="1925881"/>
              <a:ext cx="2926080" cy="830997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just"/>
              <a:r>
                <a:rPr lang="en-US" sz="1200" noProof="1">
                  <a:solidFill>
                    <a:schemeClr val="bg1">
                      <a:lumMod val="75000"/>
                    </a:schemeClr>
                  </a:solidFill>
                </a:rPr>
                <a:t>Lorem ipsum dolor sit amet, nibh est. A magna maecenas, quam magna nec quis, lorem nunc. Suspendisse viverra sodales mauris, cras pharetra proin egestas arcu erat dolor, at amet.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127403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42999800"/>
      </p:ext>
    </p:extLst>
  </p:cSld>
  <p:clrMapOvr>
    <a:masterClrMapping/>
  </p:clrMapOvr>
</p:sld>
</file>

<file path=ppt/theme/theme1.xml><?xml version="1.0" encoding="utf-8"?>
<a:theme xmlns:a="http://schemas.openxmlformats.org/drawingml/2006/main" name="Template PresentationGO">
  <a:themeElements>
    <a:clrScheme name="PGO2">
      <a:dk1>
        <a:sysClr val="windowText" lastClr="000000"/>
      </a:dk1>
      <a:lt1>
        <a:sysClr val="window" lastClr="FFFFFF"/>
      </a:lt1>
      <a:dk2>
        <a:srgbClr val="063951"/>
      </a:dk2>
      <a:lt2>
        <a:srgbClr val="D3D3D3"/>
      </a:lt2>
      <a:accent1>
        <a:srgbClr val="3A5C84"/>
      </a:accent1>
      <a:accent2>
        <a:srgbClr val="F7931F"/>
      </a:accent2>
      <a:accent3>
        <a:srgbClr val="4CC1EF"/>
      </a:accent3>
      <a:accent4>
        <a:srgbClr val="FFCC4C"/>
      </a:accent4>
      <a:accent5>
        <a:srgbClr val="C13018"/>
      </a:accent5>
      <a:accent6>
        <a:srgbClr val="A2B969"/>
      </a:accent6>
      <a:hlink>
        <a:srgbClr val="6C2B43"/>
      </a:hlink>
      <a:folHlink>
        <a:srgbClr val="6C2B43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plate PresentationGO Dark">
  <a:themeElements>
    <a:clrScheme name="PGO2">
      <a:dk1>
        <a:sysClr val="windowText" lastClr="000000"/>
      </a:dk1>
      <a:lt1>
        <a:sysClr val="window" lastClr="FFFFFF"/>
      </a:lt1>
      <a:dk2>
        <a:srgbClr val="063951"/>
      </a:dk2>
      <a:lt2>
        <a:srgbClr val="D3D3D3"/>
      </a:lt2>
      <a:accent1>
        <a:srgbClr val="3A5C84"/>
      </a:accent1>
      <a:accent2>
        <a:srgbClr val="F7931F"/>
      </a:accent2>
      <a:accent3>
        <a:srgbClr val="4CC1EF"/>
      </a:accent3>
      <a:accent4>
        <a:srgbClr val="FFCC4C"/>
      </a:accent4>
      <a:accent5>
        <a:srgbClr val="C13018"/>
      </a:accent5>
      <a:accent6>
        <a:srgbClr val="A2B969"/>
      </a:accent6>
      <a:hlink>
        <a:srgbClr val="6C2B43"/>
      </a:hlink>
      <a:folHlink>
        <a:srgbClr val="6C2B43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TEMPLATE-PGO(16_9)</Template>
  <TotalTime>8546</TotalTime>
  <Words>311</Words>
  <Application>Microsoft Office PowerPoint</Application>
  <PresentationFormat>Widescreen</PresentationFormat>
  <Paragraphs>32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Arial</vt:lpstr>
      <vt:lpstr>Calibri</vt:lpstr>
      <vt:lpstr>Calibri Light</vt:lpstr>
      <vt:lpstr>Helvetica</vt:lpstr>
      <vt:lpstr>Open Sans</vt:lpstr>
      <vt:lpstr>Template PresentationGO</vt:lpstr>
      <vt:lpstr>Template PresentationGO Dark</vt:lpstr>
      <vt:lpstr>Custom Design</vt:lpstr>
      <vt:lpstr>Star of David Diagram – Slide Template</vt:lpstr>
      <vt:lpstr>Star of David Diagram – Slide Template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Star of David Diagram</dc:title>
  <dc:creator>PresentationGO.com</dc:creator>
  <dc:description>© Copyright PresentationGO.com - Do not distribute or sale without written permission.</dc:description>
  <cp:lastModifiedBy>Christophe Barroche</cp:lastModifiedBy>
  <cp:revision>17</cp:revision>
  <dcterms:created xsi:type="dcterms:W3CDTF">2014-11-26T05:14:11Z</dcterms:created>
  <dcterms:modified xsi:type="dcterms:W3CDTF">2022-03-16T17:51:54Z</dcterms:modified>
  <cp:category>Charts &amp; Diagrams</cp:category>
</cp:coreProperties>
</file>