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ofili Mavridou" userId="29d8dbc02e533dbd" providerId="LiveId" clId="{95134FAA-4E69-45E3-A975-ABB7F9EBBD59}"/>
    <pc:docChg chg="modSld">
      <pc:chgData name="Erofili Mavridou" userId="29d8dbc02e533dbd" providerId="LiveId" clId="{95134FAA-4E69-45E3-A975-ABB7F9EBBD59}" dt="2024-08-09T17:34:00.733" v="4" actId="12084"/>
      <pc:docMkLst>
        <pc:docMk/>
      </pc:docMkLst>
      <pc:sldChg chg="addSp delSp modSp modAnim">
        <pc:chgData name="Erofili Mavridou" userId="29d8dbc02e533dbd" providerId="LiveId" clId="{95134FAA-4E69-45E3-A975-ABB7F9EBBD59}" dt="2024-08-09T17:31:34.628" v="0" actId="12084"/>
        <pc:sldMkLst>
          <pc:docMk/>
          <pc:sldMk cId="3752564042" sldId="257"/>
        </pc:sldMkLst>
        <pc:spChg chg="del">
          <ac:chgData name="Erofili Mavridou" userId="29d8dbc02e533dbd" providerId="LiveId" clId="{95134FAA-4E69-45E3-A975-ABB7F9EBBD59}" dt="2024-08-09T17:31:34.628" v="0" actId="12084"/>
          <ac:spMkLst>
            <pc:docMk/>
            <pc:sldMk cId="3752564042" sldId="257"/>
            <ac:spMk id="3" creationId="{10BAB1FC-2C68-75D5-AFC1-491B76E6EFA7}"/>
          </ac:spMkLst>
        </pc:spChg>
        <pc:graphicFrameChg chg="add mod">
          <ac:chgData name="Erofili Mavridou" userId="29d8dbc02e533dbd" providerId="LiveId" clId="{95134FAA-4E69-45E3-A975-ABB7F9EBBD59}" dt="2024-08-09T17:31:34.628" v="0" actId="12084"/>
          <ac:graphicFrameMkLst>
            <pc:docMk/>
            <pc:sldMk cId="3752564042" sldId="257"/>
            <ac:graphicFrameMk id="4" creationId="{19672E2B-CD4A-67C0-B428-6E5B3C1BED83}"/>
          </ac:graphicFrameMkLst>
        </pc:graphicFrameChg>
      </pc:sldChg>
      <pc:sldChg chg="addSp delSp modSp modAnim">
        <pc:chgData name="Erofili Mavridou" userId="29d8dbc02e533dbd" providerId="LiveId" clId="{95134FAA-4E69-45E3-A975-ABB7F9EBBD59}" dt="2024-08-09T17:32:21.698" v="2" actId="12084"/>
        <pc:sldMkLst>
          <pc:docMk/>
          <pc:sldMk cId="188548395" sldId="258"/>
        </pc:sldMkLst>
        <pc:spChg chg="del">
          <ac:chgData name="Erofili Mavridou" userId="29d8dbc02e533dbd" providerId="LiveId" clId="{95134FAA-4E69-45E3-A975-ABB7F9EBBD59}" dt="2024-08-09T17:32:17.397" v="1" actId="12084"/>
          <ac:spMkLst>
            <pc:docMk/>
            <pc:sldMk cId="188548395" sldId="258"/>
            <ac:spMk id="3" creationId="{B9EB5141-4851-86D0-BC6D-E68156838011}"/>
          </ac:spMkLst>
        </pc:spChg>
        <pc:spChg chg="del">
          <ac:chgData name="Erofili Mavridou" userId="29d8dbc02e533dbd" providerId="LiveId" clId="{95134FAA-4E69-45E3-A975-ABB7F9EBBD59}" dt="2024-08-09T17:32:21.698" v="2" actId="12084"/>
          <ac:spMkLst>
            <pc:docMk/>
            <pc:sldMk cId="188548395" sldId="258"/>
            <ac:spMk id="4" creationId="{04373161-DECB-DA7E-CA15-809D7C9F5025}"/>
          </ac:spMkLst>
        </pc:spChg>
        <pc:graphicFrameChg chg="add mod">
          <ac:chgData name="Erofili Mavridou" userId="29d8dbc02e533dbd" providerId="LiveId" clId="{95134FAA-4E69-45E3-A975-ABB7F9EBBD59}" dt="2024-08-09T17:32:17.397" v="1" actId="12084"/>
          <ac:graphicFrameMkLst>
            <pc:docMk/>
            <pc:sldMk cId="188548395" sldId="258"/>
            <ac:graphicFrameMk id="5" creationId="{8B6DD00A-5A4A-8372-D073-A9C64302F422}"/>
          </ac:graphicFrameMkLst>
        </pc:graphicFrameChg>
        <pc:graphicFrameChg chg="add mod">
          <ac:chgData name="Erofili Mavridou" userId="29d8dbc02e533dbd" providerId="LiveId" clId="{95134FAA-4E69-45E3-A975-ABB7F9EBBD59}" dt="2024-08-09T17:32:21.698" v="2" actId="12084"/>
          <ac:graphicFrameMkLst>
            <pc:docMk/>
            <pc:sldMk cId="188548395" sldId="258"/>
            <ac:graphicFrameMk id="6" creationId="{4DB2E3FD-205B-5352-C3A7-AAD177963FA2}"/>
          </ac:graphicFrameMkLst>
        </pc:graphicFrameChg>
      </pc:sldChg>
      <pc:sldChg chg="addSp delSp modSp">
        <pc:chgData name="Erofili Mavridou" userId="29d8dbc02e533dbd" providerId="LiveId" clId="{95134FAA-4E69-45E3-A975-ABB7F9EBBD59}" dt="2024-08-09T17:32:28.319" v="3" actId="12084"/>
        <pc:sldMkLst>
          <pc:docMk/>
          <pc:sldMk cId="838630" sldId="259"/>
        </pc:sldMkLst>
        <pc:spChg chg="del">
          <ac:chgData name="Erofili Mavridou" userId="29d8dbc02e533dbd" providerId="LiveId" clId="{95134FAA-4E69-45E3-A975-ABB7F9EBBD59}" dt="2024-08-09T17:32:28.319" v="3" actId="12084"/>
          <ac:spMkLst>
            <pc:docMk/>
            <pc:sldMk cId="838630" sldId="259"/>
            <ac:spMk id="3" creationId="{7C4965A7-129F-6C9E-83D0-AD4BE94DE4D4}"/>
          </ac:spMkLst>
        </pc:spChg>
        <pc:graphicFrameChg chg="add mod">
          <ac:chgData name="Erofili Mavridou" userId="29d8dbc02e533dbd" providerId="LiveId" clId="{95134FAA-4E69-45E3-A975-ABB7F9EBBD59}" dt="2024-08-09T17:32:28.319" v="3" actId="12084"/>
          <ac:graphicFrameMkLst>
            <pc:docMk/>
            <pc:sldMk cId="838630" sldId="259"/>
            <ac:graphicFrameMk id="4" creationId="{0FE01F43-0437-1213-617D-EE31855140D7}"/>
          </ac:graphicFrameMkLst>
        </pc:graphicFrameChg>
      </pc:sldChg>
      <pc:sldChg chg="addSp delSp modSp modAnim">
        <pc:chgData name="Erofili Mavridou" userId="29d8dbc02e533dbd" providerId="LiveId" clId="{95134FAA-4E69-45E3-A975-ABB7F9EBBD59}" dt="2024-08-09T17:34:00.733" v="4" actId="12084"/>
        <pc:sldMkLst>
          <pc:docMk/>
          <pc:sldMk cId="1824304014" sldId="260"/>
        </pc:sldMkLst>
        <pc:spChg chg="del">
          <ac:chgData name="Erofili Mavridou" userId="29d8dbc02e533dbd" providerId="LiveId" clId="{95134FAA-4E69-45E3-A975-ABB7F9EBBD59}" dt="2024-08-09T17:34:00.733" v="4" actId="12084"/>
          <ac:spMkLst>
            <pc:docMk/>
            <pc:sldMk cId="1824304014" sldId="260"/>
            <ac:spMk id="3" creationId="{915745E9-ABF0-95EC-1E74-AB137C4E4985}"/>
          </ac:spMkLst>
        </pc:spChg>
        <pc:graphicFrameChg chg="add mod">
          <ac:chgData name="Erofili Mavridou" userId="29d8dbc02e533dbd" providerId="LiveId" clId="{95134FAA-4E69-45E3-A975-ABB7F9EBBD59}" dt="2024-08-09T17:34:00.733" v="4" actId="12084"/>
          <ac:graphicFrameMkLst>
            <pc:docMk/>
            <pc:sldMk cId="1824304014" sldId="260"/>
            <ac:graphicFrameMk id="4" creationId="{2B61E21E-FD1E-889B-0034-C7DC2B35DB8A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B08DE0-DD19-41D2-A42C-297511FE4E0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l-GR"/>
        </a:p>
      </dgm:t>
    </dgm:pt>
    <dgm:pt modelId="{78DD2642-0DEE-4BAA-A2F5-F04569C0D636}">
      <dgm:prSet/>
      <dgm:spPr/>
      <dgm:t>
        <a:bodyPr/>
        <a:lstStyle/>
        <a:p>
          <a:r>
            <a:rPr lang="de-DE" b="0" i="0"/>
            <a:t>Haben </a:t>
          </a:r>
          <a:r>
            <a:rPr lang="en-US" b="0" i="0"/>
            <a:t>+ </a:t>
          </a:r>
          <a:r>
            <a:rPr lang="de-DE" b="0" i="0"/>
            <a:t>Partizip Perfekt</a:t>
          </a:r>
          <a:endParaRPr lang="el-GR"/>
        </a:p>
      </dgm:t>
    </dgm:pt>
    <dgm:pt modelId="{BBED0898-A077-44F6-B9B1-8D849B9DC372}" type="parTrans" cxnId="{7B74956A-5079-4DAF-A0E8-FAF9C8CDE125}">
      <dgm:prSet/>
      <dgm:spPr/>
      <dgm:t>
        <a:bodyPr/>
        <a:lstStyle/>
        <a:p>
          <a:endParaRPr lang="el-GR"/>
        </a:p>
      </dgm:t>
    </dgm:pt>
    <dgm:pt modelId="{AEDF38B8-8A88-47B8-8EBB-30FBC80DB669}" type="sibTrans" cxnId="{7B74956A-5079-4DAF-A0E8-FAF9C8CDE125}">
      <dgm:prSet/>
      <dgm:spPr/>
      <dgm:t>
        <a:bodyPr/>
        <a:lstStyle/>
        <a:p>
          <a:endParaRPr lang="el-GR"/>
        </a:p>
      </dgm:t>
    </dgm:pt>
    <dgm:pt modelId="{13B2CDDA-1A17-47CD-94CE-D264347F343E}">
      <dgm:prSet/>
      <dgm:spPr/>
      <dgm:t>
        <a:bodyPr/>
        <a:lstStyle/>
        <a:p>
          <a:r>
            <a:rPr lang="de-DE" b="0" i="0"/>
            <a:t>Partizip Perfekt: ge</a:t>
          </a:r>
          <a:r>
            <a:rPr lang="el-GR" b="0" i="0"/>
            <a:t> + </a:t>
          </a:r>
          <a:r>
            <a:rPr lang="de-DE" b="0" i="0"/>
            <a:t>Verbstamm </a:t>
          </a:r>
          <a:r>
            <a:rPr lang="el-GR" b="0" i="0"/>
            <a:t>+ </a:t>
          </a:r>
          <a:r>
            <a:rPr lang="de-DE" b="0" i="0"/>
            <a:t>-(e)t</a:t>
          </a:r>
          <a:endParaRPr lang="el-GR"/>
        </a:p>
      </dgm:t>
    </dgm:pt>
    <dgm:pt modelId="{B8D7CE12-15B6-423B-B8A0-8CCA4D03189A}" type="parTrans" cxnId="{FCC90989-2FDF-4DC9-902B-F6DB63AC4EFE}">
      <dgm:prSet/>
      <dgm:spPr/>
      <dgm:t>
        <a:bodyPr/>
        <a:lstStyle/>
        <a:p>
          <a:endParaRPr lang="el-GR"/>
        </a:p>
      </dgm:t>
    </dgm:pt>
    <dgm:pt modelId="{068B0439-3E20-450B-A334-F8A36B99C6D6}" type="sibTrans" cxnId="{FCC90989-2FDF-4DC9-902B-F6DB63AC4EFE}">
      <dgm:prSet/>
      <dgm:spPr/>
      <dgm:t>
        <a:bodyPr/>
        <a:lstStyle/>
        <a:p>
          <a:endParaRPr lang="el-GR"/>
        </a:p>
      </dgm:t>
    </dgm:pt>
    <dgm:pt modelId="{1D6CFACF-6A48-4483-8D8C-8B73265BD2DB}">
      <dgm:prSet/>
      <dgm:spPr/>
      <dgm:t>
        <a:bodyPr/>
        <a:lstStyle/>
        <a:p>
          <a:r>
            <a:rPr lang="de-DE" b="0" i="0"/>
            <a:t>Beispiel: spielen → </a:t>
          </a:r>
          <a:r>
            <a:rPr lang="de-DE" b="1" i="0"/>
            <a:t>ge</a:t>
          </a:r>
          <a:r>
            <a:rPr lang="de-DE" b="0" i="0"/>
            <a:t>spiel</a:t>
          </a:r>
          <a:r>
            <a:rPr lang="de-DE" b="1" i="0"/>
            <a:t>t</a:t>
          </a:r>
          <a:endParaRPr lang="el-GR"/>
        </a:p>
      </dgm:t>
    </dgm:pt>
    <dgm:pt modelId="{C0B5BAA8-BF23-4DBB-8CDD-DB564430807B}" type="parTrans" cxnId="{891C97F5-025F-4ECA-BCEB-E42625CA52C9}">
      <dgm:prSet/>
      <dgm:spPr/>
      <dgm:t>
        <a:bodyPr/>
        <a:lstStyle/>
        <a:p>
          <a:endParaRPr lang="el-GR"/>
        </a:p>
      </dgm:t>
    </dgm:pt>
    <dgm:pt modelId="{158F6AEE-3153-46E5-BD16-5F059ABE5A0D}" type="sibTrans" cxnId="{891C97F5-025F-4ECA-BCEB-E42625CA52C9}">
      <dgm:prSet/>
      <dgm:spPr/>
      <dgm:t>
        <a:bodyPr/>
        <a:lstStyle/>
        <a:p>
          <a:endParaRPr lang="el-GR"/>
        </a:p>
      </dgm:t>
    </dgm:pt>
    <dgm:pt modelId="{6FEF511E-6286-4D04-ABF0-A6039B94B61F}">
      <dgm:prSet/>
      <dgm:spPr/>
      <dgm:t>
        <a:bodyPr/>
        <a:lstStyle/>
        <a:p>
          <a:r>
            <a:rPr lang="de-DE" b="0" i="0"/>
            <a:t>Ich spiele am Samstag Basketball → </a:t>
          </a:r>
          <a:endParaRPr lang="el-GR"/>
        </a:p>
      </dgm:t>
    </dgm:pt>
    <dgm:pt modelId="{6FEE34CD-5EC9-4D23-B86E-37EBCFD26595}" type="parTrans" cxnId="{576AAEDB-7596-43C6-8832-EE7E71EAA7CD}">
      <dgm:prSet/>
      <dgm:spPr/>
      <dgm:t>
        <a:bodyPr/>
        <a:lstStyle/>
        <a:p>
          <a:endParaRPr lang="el-GR"/>
        </a:p>
      </dgm:t>
    </dgm:pt>
    <dgm:pt modelId="{AFCF1847-E6BF-4800-8144-389FBD516203}" type="sibTrans" cxnId="{576AAEDB-7596-43C6-8832-EE7E71EAA7CD}">
      <dgm:prSet/>
      <dgm:spPr/>
      <dgm:t>
        <a:bodyPr/>
        <a:lstStyle/>
        <a:p>
          <a:endParaRPr lang="el-GR"/>
        </a:p>
      </dgm:t>
    </dgm:pt>
    <dgm:pt modelId="{87606CDE-B4D8-4621-B241-EB62C897A60E}">
      <dgm:prSet/>
      <dgm:spPr/>
      <dgm:t>
        <a:bodyPr/>
        <a:lstStyle/>
        <a:p>
          <a:r>
            <a:rPr lang="de-DE" b="0" i="0"/>
            <a:t>Ich </a:t>
          </a:r>
          <a:r>
            <a:rPr lang="de-DE" b="1" i="0"/>
            <a:t>habe</a:t>
          </a:r>
          <a:r>
            <a:rPr lang="de-DE" b="0" i="0"/>
            <a:t> am Samstag Basketball </a:t>
          </a:r>
          <a:r>
            <a:rPr lang="de-DE" b="1" i="0"/>
            <a:t>gespielt</a:t>
          </a:r>
          <a:r>
            <a:rPr lang="de-DE" b="0" i="0"/>
            <a:t>.</a:t>
          </a:r>
          <a:endParaRPr lang="el-GR"/>
        </a:p>
      </dgm:t>
    </dgm:pt>
    <dgm:pt modelId="{CDF710FA-248E-45A6-95F4-470D3121D8B7}" type="parTrans" cxnId="{F1137BE2-6D4A-44FC-95D0-CA9FA489E3C6}">
      <dgm:prSet/>
      <dgm:spPr/>
      <dgm:t>
        <a:bodyPr/>
        <a:lstStyle/>
        <a:p>
          <a:endParaRPr lang="el-GR"/>
        </a:p>
      </dgm:t>
    </dgm:pt>
    <dgm:pt modelId="{D5E15D86-F157-47BB-A154-FC8165414DDF}" type="sibTrans" cxnId="{F1137BE2-6D4A-44FC-95D0-CA9FA489E3C6}">
      <dgm:prSet/>
      <dgm:spPr/>
      <dgm:t>
        <a:bodyPr/>
        <a:lstStyle/>
        <a:p>
          <a:endParaRPr lang="el-GR"/>
        </a:p>
      </dgm:t>
    </dgm:pt>
    <dgm:pt modelId="{7E434C22-6119-4D76-8D71-66A2CC6E5A79}" type="pres">
      <dgm:prSet presAssocID="{C7B08DE0-DD19-41D2-A42C-297511FE4E03}" presName="linear" presStyleCnt="0">
        <dgm:presLayoutVars>
          <dgm:animLvl val="lvl"/>
          <dgm:resizeHandles val="exact"/>
        </dgm:presLayoutVars>
      </dgm:prSet>
      <dgm:spPr/>
    </dgm:pt>
    <dgm:pt modelId="{A9889F57-5D98-4F8E-B458-7935E2A5AB76}" type="pres">
      <dgm:prSet presAssocID="{78DD2642-0DEE-4BAA-A2F5-F04569C0D63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F0100DE-11AD-480E-8B2E-01FB94D35CD5}" type="pres">
      <dgm:prSet presAssocID="{AEDF38B8-8A88-47B8-8EBB-30FBC80DB669}" presName="spacer" presStyleCnt="0"/>
      <dgm:spPr/>
    </dgm:pt>
    <dgm:pt modelId="{219FE359-C8B1-462C-90F6-A7122CA0958A}" type="pres">
      <dgm:prSet presAssocID="{13B2CDDA-1A17-47CD-94CE-D264347F343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1B10F87-9AF2-4520-8059-676624411F52}" type="pres">
      <dgm:prSet presAssocID="{068B0439-3E20-450B-A334-F8A36B99C6D6}" presName="spacer" presStyleCnt="0"/>
      <dgm:spPr/>
    </dgm:pt>
    <dgm:pt modelId="{9385BD73-44A9-45AD-BBD9-7BDCA792F6D7}" type="pres">
      <dgm:prSet presAssocID="{1D6CFACF-6A48-4483-8D8C-8B73265BD2D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0EB2856-701C-4C20-B264-7903AB7A74F4}" type="pres">
      <dgm:prSet presAssocID="{158F6AEE-3153-46E5-BD16-5F059ABE5A0D}" presName="spacer" presStyleCnt="0"/>
      <dgm:spPr/>
    </dgm:pt>
    <dgm:pt modelId="{37F0E32E-4439-44AC-B8EE-44FDC8FE1331}" type="pres">
      <dgm:prSet presAssocID="{6FEF511E-6286-4D04-ABF0-A6039B94B61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D8A5470-A3D4-428B-96B8-1C27352B57A0}" type="pres">
      <dgm:prSet presAssocID="{AFCF1847-E6BF-4800-8144-389FBD516203}" presName="spacer" presStyleCnt="0"/>
      <dgm:spPr/>
    </dgm:pt>
    <dgm:pt modelId="{1163FFC5-2389-42B7-9A26-9AE60A65FA8E}" type="pres">
      <dgm:prSet presAssocID="{87606CDE-B4D8-4621-B241-EB62C897A60E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E8CFC0F-9936-4A91-A634-1C266F2C2F12}" type="presOf" srcId="{1D6CFACF-6A48-4483-8D8C-8B73265BD2DB}" destId="{9385BD73-44A9-45AD-BBD9-7BDCA792F6D7}" srcOrd="0" destOrd="0" presId="urn:microsoft.com/office/officeart/2005/8/layout/vList2"/>
    <dgm:cxn modelId="{7B74956A-5079-4DAF-A0E8-FAF9C8CDE125}" srcId="{C7B08DE0-DD19-41D2-A42C-297511FE4E03}" destId="{78DD2642-0DEE-4BAA-A2F5-F04569C0D636}" srcOrd="0" destOrd="0" parTransId="{BBED0898-A077-44F6-B9B1-8D849B9DC372}" sibTransId="{AEDF38B8-8A88-47B8-8EBB-30FBC80DB669}"/>
    <dgm:cxn modelId="{F551F051-6EA7-464B-BEA5-F8DF9F0EFF8C}" type="presOf" srcId="{78DD2642-0DEE-4BAA-A2F5-F04569C0D636}" destId="{A9889F57-5D98-4F8E-B458-7935E2A5AB76}" srcOrd="0" destOrd="0" presId="urn:microsoft.com/office/officeart/2005/8/layout/vList2"/>
    <dgm:cxn modelId="{1FADC856-02D6-417F-8977-3CEF4C31E7CF}" type="presOf" srcId="{13B2CDDA-1A17-47CD-94CE-D264347F343E}" destId="{219FE359-C8B1-462C-90F6-A7122CA0958A}" srcOrd="0" destOrd="0" presId="urn:microsoft.com/office/officeart/2005/8/layout/vList2"/>
    <dgm:cxn modelId="{FCC90989-2FDF-4DC9-902B-F6DB63AC4EFE}" srcId="{C7B08DE0-DD19-41D2-A42C-297511FE4E03}" destId="{13B2CDDA-1A17-47CD-94CE-D264347F343E}" srcOrd="1" destOrd="0" parTransId="{B8D7CE12-15B6-423B-B8A0-8CCA4D03189A}" sibTransId="{068B0439-3E20-450B-A334-F8A36B99C6D6}"/>
    <dgm:cxn modelId="{2F3E489D-C550-418C-899D-14C49C2C2200}" type="presOf" srcId="{6FEF511E-6286-4D04-ABF0-A6039B94B61F}" destId="{37F0E32E-4439-44AC-B8EE-44FDC8FE1331}" srcOrd="0" destOrd="0" presId="urn:microsoft.com/office/officeart/2005/8/layout/vList2"/>
    <dgm:cxn modelId="{41076A9D-0257-40DF-AAAE-90B4BA2AA96D}" type="presOf" srcId="{87606CDE-B4D8-4621-B241-EB62C897A60E}" destId="{1163FFC5-2389-42B7-9A26-9AE60A65FA8E}" srcOrd="0" destOrd="0" presId="urn:microsoft.com/office/officeart/2005/8/layout/vList2"/>
    <dgm:cxn modelId="{57B55CD8-7447-42C7-B112-028676184B76}" type="presOf" srcId="{C7B08DE0-DD19-41D2-A42C-297511FE4E03}" destId="{7E434C22-6119-4D76-8D71-66A2CC6E5A79}" srcOrd="0" destOrd="0" presId="urn:microsoft.com/office/officeart/2005/8/layout/vList2"/>
    <dgm:cxn modelId="{576AAEDB-7596-43C6-8832-EE7E71EAA7CD}" srcId="{C7B08DE0-DD19-41D2-A42C-297511FE4E03}" destId="{6FEF511E-6286-4D04-ABF0-A6039B94B61F}" srcOrd="3" destOrd="0" parTransId="{6FEE34CD-5EC9-4D23-B86E-37EBCFD26595}" sibTransId="{AFCF1847-E6BF-4800-8144-389FBD516203}"/>
    <dgm:cxn modelId="{F1137BE2-6D4A-44FC-95D0-CA9FA489E3C6}" srcId="{C7B08DE0-DD19-41D2-A42C-297511FE4E03}" destId="{87606CDE-B4D8-4621-B241-EB62C897A60E}" srcOrd="4" destOrd="0" parTransId="{CDF710FA-248E-45A6-95F4-470D3121D8B7}" sibTransId="{D5E15D86-F157-47BB-A154-FC8165414DDF}"/>
    <dgm:cxn modelId="{891C97F5-025F-4ECA-BCEB-E42625CA52C9}" srcId="{C7B08DE0-DD19-41D2-A42C-297511FE4E03}" destId="{1D6CFACF-6A48-4483-8D8C-8B73265BD2DB}" srcOrd="2" destOrd="0" parTransId="{C0B5BAA8-BF23-4DBB-8CDD-DB564430807B}" sibTransId="{158F6AEE-3153-46E5-BD16-5F059ABE5A0D}"/>
    <dgm:cxn modelId="{A1003CD0-25B3-4752-85E9-38F2C5EEEEE6}" type="presParOf" srcId="{7E434C22-6119-4D76-8D71-66A2CC6E5A79}" destId="{A9889F57-5D98-4F8E-B458-7935E2A5AB76}" srcOrd="0" destOrd="0" presId="urn:microsoft.com/office/officeart/2005/8/layout/vList2"/>
    <dgm:cxn modelId="{8CE97EA1-023B-46C5-873A-466FEB3975A9}" type="presParOf" srcId="{7E434C22-6119-4D76-8D71-66A2CC6E5A79}" destId="{4F0100DE-11AD-480E-8B2E-01FB94D35CD5}" srcOrd="1" destOrd="0" presId="urn:microsoft.com/office/officeart/2005/8/layout/vList2"/>
    <dgm:cxn modelId="{7073D843-3E54-43A5-BA64-ADC204619606}" type="presParOf" srcId="{7E434C22-6119-4D76-8D71-66A2CC6E5A79}" destId="{219FE359-C8B1-462C-90F6-A7122CA0958A}" srcOrd="2" destOrd="0" presId="urn:microsoft.com/office/officeart/2005/8/layout/vList2"/>
    <dgm:cxn modelId="{3C792223-BFF8-4F39-B014-43FB9054C5C2}" type="presParOf" srcId="{7E434C22-6119-4D76-8D71-66A2CC6E5A79}" destId="{51B10F87-9AF2-4520-8059-676624411F52}" srcOrd="3" destOrd="0" presId="urn:microsoft.com/office/officeart/2005/8/layout/vList2"/>
    <dgm:cxn modelId="{15BC8A06-936E-43FC-9F94-07E18EDFB23E}" type="presParOf" srcId="{7E434C22-6119-4D76-8D71-66A2CC6E5A79}" destId="{9385BD73-44A9-45AD-BBD9-7BDCA792F6D7}" srcOrd="4" destOrd="0" presId="urn:microsoft.com/office/officeart/2005/8/layout/vList2"/>
    <dgm:cxn modelId="{631CF372-FF9F-4397-9C85-0C8E2C6F05EA}" type="presParOf" srcId="{7E434C22-6119-4D76-8D71-66A2CC6E5A79}" destId="{C0EB2856-701C-4C20-B264-7903AB7A74F4}" srcOrd="5" destOrd="0" presId="urn:microsoft.com/office/officeart/2005/8/layout/vList2"/>
    <dgm:cxn modelId="{CF196A66-6D82-4F51-8720-A30D5177094F}" type="presParOf" srcId="{7E434C22-6119-4D76-8D71-66A2CC6E5A79}" destId="{37F0E32E-4439-44AC-B8EE-44FDC8FE1331}" srcOrd="6" destOrd="0" presId="urn:microsoft.com/office/officeart/2005/8/layout/vList2"/>
    <dgm:cxn modelId="{0D2294BC-06C3-4200-8DDF-8170D4A77B8A}" type="presParOf" srcId="{7E434C22-6119-4D76-8D71-66A2CC6E5A79}" destId="{AD8A5470-A3D4-428B-96B8-1C27352B57A0}" srcOrd="7" destOrd="0" presId="urn:microsoft.com/office/officeart/2005/8/layout/vList2"/>
    <dgm:cxn modelId="{9D626A23-5EB5-48D2-8584-1028F2E0A70A}" type="presParOf" srcId="{7E434C22-6119-4D76-8D71-66A2CC6E5A79}" destId="{1163FFC5-2389-42B7-9A26-9AE60A65FA8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F26981-3B93-4C78-AD7E-10CF9791F62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l-GR"/>
        </a:p>
      </dgm:t>
    </dgm:pt>
    <dgm:pt modelId="{6A5B08E7-D930-4FB2-B05C-C90FB1EB96E7}">
      <dgm:prSet/>
      <dgm:spPr/>
      <dgm:t>
        <a:bodyPr/>
        <a:lstStyle/>
        <a:p>
          <a:r>
            <a:rPr lang="de-DE" b="0" i="0"/>
            <a:t>Verben, die mit folgenden Vorsilben beginnen:</a:t>
          </a:r>
          <a:endParaRPr lang="el-GR"/>
        </a:p>
      </dgm:t>
    </dgm:pt>
    <dgm:pt modelId="{52717814-B94D-4ACB-B2B0-70DCAF8C880E}" type="parTrans" cxnId="{2AF4B289-50A6-4F49-95CF-4BEC6DAFA138}">
      <dgm:prSet/>
      <dgm:spPr/>
      <dgm:t>
        <a:bodyPr/>
        <a:lstStyle/>
        <a:p>
          <a:endParaRPr lang="el-GR"/>
        </a:p>
      </dgm:t>
    </dgm:pt>
    <dgm:pt modelId="{6926ADBC-8BE7-47A0-9377-1A3F78F74B3C}" type="sibTrans" cxnId="{2AF4B289-50A6-4F49-95CF-4BEC6DAFA138}">
      <dgm:prSet/>
      <dgm:spPr/>
      <dgm:t>
        <a:bodyPr/>
        <a:lstStyle/>
        <a:p>
          <a:endParaRPr lang="el-GR"/>
        </a:p>
      </dgm:t>
    </dgm:pt>
    <dgm:pt modelId="{8E805FB7-6CC8-4918-8910-11622F3CD7C9}">
      <dgm:prSet/>
      <dgm:spPr/>
      <dgm:t>
        <a:bodyPr/>
        <a:lstStyle/>
        <a:p>
          <a:r>
            <a:rPr lang="de-DE" b="0" i="0"/>
            <a:t>ver-, be-, ent-, er-, zer-</a:t>
          </a:r>
          <a:endParaRPr lang="el-GR"/>
        </a:p>
      </dgm:t>
    </dgm:pt>
    <dgm:pt modelId="{BA0E71CD-D4E5-4F8F-B31C-F4E91CE370DC}" type="parTrans" cxnId="{CB470887-75A8-4984-9CD8-98198D06CFF3}">
      <dgm:prSet/>
      <dgm:spPr/>
      <dgm:t>
        <a:bodyPr/>
        <a:lstStyle/>
        <a:p>
          <a:endParaRPr lang="el-GR"/>
        </a:p>
      </dgm:t>
    </dgm:pt>
    <dgm:pt modelId="{352F8394-48C2-4342-A214-B53E238DA8BB}" type="sibTrans" cxnId="{CB470887-75A8-4984-9CD8-98198D06CFF3}">
      <dgm:prSet/>
      <dgm:spPr/>
      <dgm:t>
        <a:bodyPr/>
        <a:lstStyle/>
        <a:p>
          <a:endParaRPr lang="el-GR"/>
        </a:p>
      </dgm:t>
    </dgm:pt>
    <dgm:pt modelId="{0585DBB1-47D2-4DA7-8725-AB0E3FBF41CB}">
      <dgm:prSet/>
      <dgm:spPr/>
      <dgm:t>
        <a:bodyPr/>
        <a:lstStyle/>
        <a:p>
          <a:r>
            <a:rPr lang="de-DE" b="0" i="0"/>
            <a:t>Oder Verben die auf –ieren enden </a:t>
          </a:r>
          <a:endParaRPr lang="el-GR"/>
        </a:p>
      </dgm:t>
    </dgm:pt>
    <dgm:pt modelId="{014C1BA4-6813-4849-AC56-24B6D4C598FD}" type="parTrans" cxnId="{F26F8F4C-450C-488C-9D4D-84608119B50A}">
      <dgm:prSet/>
      <dgm:spPr/>
      <dgm:t>
        <a:bodyPr/>
        <a:lstStyle/>
        <a:p>
          <a:endParaRPr lang="el-GR"/>
        </a:p>
      </dgm:t>
    </dgm:pt>
    <dgm:pt modelId="{F7BBA7C9-B26A-408A-9329-2A6ADCB39F17}" type="sibTrans" cxnId="{F26F8F4C-450C-488C-9D4D-84608119B50A}">
      <dgm:prSet/>
      <dgm:spPr/>
      <dgm:t>
        <a:bodyPr/>
        <a:lstStyle/>
        <a:p>
          <a:endParaRPr lang="el-GR"/>
        </a:p>
      </dgm:t>
    </dgm:pt>
    <dgm:pt modelId="{A81DB384-0CEE-48C1-B5D8-325DC0D28491}" type="pres">
      <dgm:prSet presAssocID="{2AF26981-3B93-4C78-AD7E-10CF9791F625}" presName="linear" presStyleCnt="0">
        <dgm:presLayoutVars>
          <dgm:animLvl val="lvl"/>
          <dgm:resizeHandles val="exact"/>
        </dgm:presLayoutVars>
      </dgm:prSet>
      <dgm:spPr/>
    </dgm:pt>
    <dgm:pt modelId="{C93BE8D9-3C2A-43A1-94D9-BBD3C72D09E7}" type="pres">
      <dgm:prSet presAssocID="{6A5B08E7-D930-4FB2-B05C-C90FB1EB96E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49DE274-29F1-4972-B37C-943984941A44}" type="pres">
      <dgm:prSet presAssocID="{6926ADBC-8BE7-47A0-9377-1A3F78F74B3C}" presName="spacer" presStyleCnt="0"/>
      <dgm:spPr/>
    </dgm:pt>
    <dgm:pt modelId="{CC414EBD-F99C-4E50-983C-C0FBDDCFDDB2}" type="pres">
      <dgm:prSet presAssocID="{8E805FB7-6CC8-4918-8910-11622F3CD7C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AFAEB81-684C-413B-9302-4308D61DAE5C}" type="pres">
      <dgm:prSet presAssocID="{352F8394-48C2-4342-A214-B53E238DA8BB}" presName="spacer" presStyleCnt="0"/>
      <dgm:spPr/>
    </dgm:pt>
    <dgm:pt modelId="{AA469DAD-DCB9-4FC1-9C3B-593E7E8CCB89}" type="pres">
      <dgm:prSet presAssocID="{0585DBB1-47D2-4DA7-8725-AB0E3FBF41C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F33AB12-D1A8-45CE-935A-9650501AAD40}" type="presOf" srcId="{8E805FB7-6CC8-4918-8910-11622F3CD7C9}" destId="{CC414EBD-F99C-4E50-983C-C0FBDDCFDDB2}" srcOrd="0" destOrd="0" presId="urn:microsoft.com/office/officeart/2005/8/layout/vList2"/>
    <dgm:cxn modelId="{81A78637-3173-4224-814C-65CDD8842899}" type="presOf" srcId="{0585DBB1-47D2-4DA7-8725-AB0E3FBF41CB}" destId="{AA469DAD-DCB9-4FC1-9C3B-593E7E8CCB89}" srcOrd="0" destOrd="0" presId="urn:microsoft.com/office/officeart/2005/8/layout/vList2"/>
    <dgm:cxn modelId="{BF36373F-A363-4AE3-AFA5-520A9B35D456}" type="presOf" srcId="{2AF26981-3B93-4C78-AD7E-10CF9791F625}" destId="{A81DB384-0CEE-48C1-B5D8-325DC0D28491}" srcOrd="0" destOrd="0" presId="urn:microsoft.com/office/officeart/2005/8/layout/vList2"/>
    <dgm:cxn modelId="{F26F8F4C-450C-488C-9D4D-84608119B50A}" srcId="{2AF26981-3B93-4C78-AD7E-10CF9791F625}" destId="{0585DBB1-47D2-4DA7-8725-AB0E3FBF41CB}" srcOrd="2" destOrd="0" parTransId="{014C1BA4-6813-4849-AC56-24B6D4C598FD}" sibTransId="{F7BBA7C9-B26A-408A-9329-2A6ADCB39F17}"/>
    <dgm:cxn modelId="{CB470887-75A8-4984-9CD8-98198D06CFF3}" srcId="{2AF26981-3B93-4C78-AD7E-10CF9791F625}" destId="{8E805FB7-6CC8-4918-8910-11622F3CD7C9}" srcOrd="1" destOrd="0" parTransId="{BA0E71CD-D4E5-4F8F-B31C-F4E91CE370DC}" sibTransId="{352F8394-48C2-4342-A214-B53E238DA8BB}"/>
    <dgm:cxn modelId="{2AF4B289-50A6-4F49-95CF-4BEC6DAFA138}" srcId="{2AF26981-3B93-4C78-AD7E-10CF9791F625}" destId="{6A5B08E7-D930-4FB2-B05C-C90FB1EB96E7}" srcOrd="0" destOrd="0" parTransId="{52717814-B94D-4ACB-B2B0-70DCAF8C880E}" sibTransId="{6926ADBC-8BE7-47A0-9377-1A3F78F74B3C}"/>
    <dgm:cxn modelId="{E3BB19CD-1972-413F-823F-245E8AFA4452}" type="presOf" srcId="{6A5B08E7-D930-4FB2-B05C-C90FB1EB96E7}" destId="{C93BE8D9-3C2A-43A1-94D9-BBD3C72D09E7}" srcOrd="0" destOrd="0" presId="urn:microsoft.com/office/officeart/2005/8/layout/vList2"/>
    <dgm:cxn modelId="{2A5A80A9-1094-4C83-BA2B-98A6B8188A44}" type="presParOf" srcId="{A81DB384-0CEE-48C1-B5D8-325DC0D28491}" destId="{C93BE8D9-3C2A-43A1-94D9-BBD3C72D09E7}" srcOrd="0" destOrd="0" presId="urn:microsoft.com/office/officeart/2005/8/layout/vList2"/>
    <dgm:cxn modelId="{85D404CF-21C0-4994-918D-C30269D438FD}" type="presParOf" srcId="{A81DB384-0CEE-48C1-B5D8-325DC0D28491}" destId="{549DE274-29F1-4972-B37C-943984941A44}" srcOrd="1" destOrd="0" presId="urn:microsoft.com/office/officeart/2005/8/layout/vList2"/>
    <dgm:cxn modelId="{EA396797-8A64-4063-BB6C-C139F2BC9A8D}" type="presParOf" srcId="{A81DB384-0CEE-48C1-B5D8-325DC0D28491}" destId="{CC414EBD-F99C-4E50-983C-C0FBDDCFDDB2}" srcOrd="2" destOrd="0" presId="urn:microsoft.com/office/officeart/2005/8/layout/vList2"/>
    <dgm:cxn modelId="{23226ED1-7244-416A-A48E-EFC35C601F5E}" type="presParOf" srcId="{A81DB384-0CEE-48C1-B5D8-325DC0D28491}" destId="{1AFAEB81-684C-413B-9302-4308D61DAE5C}" srcOrd="3" destOrd="0" presId="urn:microsoft.com/office/officeart/2005/8/layout/vList2"/>
    <dgm:cxn modelId="{66B81063-51A5-4986-8C4A-D2A100E114E0}" type="presParOf" srcId="{A81DB384-0CEE-48C1-B5D8-325DC0D28491}" destId="{AA469DAD-DCB9-4FC1-9C3B-593E7E8CCB8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4E31EF-391F-4718-858D-47081854350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l-GR"/>
        </a:p>
      </dgm:t>
    </dgm:pt>
    <dgm:pt modelId="{4FB1BC8E-5353-4850-ABB0-BAB82634F202}">
      <dgm:prSet/>
      <dgm:spPr/>
      <dgm:t>
        <a:bodyPr/>
        <a:lstStyle/>
        <a:p>
          <a:r>
            <a:rPr lang="de-DE" b="0" i="0"/>
            <a:t>verkaufen→ verkauft</a:t>
          </a:r>
          <a:endParaRPr lang="el-GR"/>
        </a:p>
      </dgm:t>
    </dgm:pt>
    <dgm:pt modelId="{25E41E4A-5A1B-47A6-936E-550A03D67F95}" type="parTrans" cxnId="{EF1D6049-9D16-45C4-AB6D-945457DE640B}">
      <dgm:prSet/>
      <dgm:spPr/>
      <dgm:t>
        <a:bodyPr/>
        <a:lstStyle/>
        <a:p>
          <a:endParaRPr lang="el-GR"/>
        </a:p>
      </dgm:t>
    </dgm:pt>
    <dgm:pt modelId="{5E30FA3A-9B46-4FD9-A120-25594962C125}" type="sibTrans" cxnId="{EF1D6049-9D16-45C4-AB6D-945457DE640B}">
      <dgm:prSet/>
      <dgm:spPr/>
      <dgm:t>
        <a:bodyPr/>
        <a:lstStyle/>
        <a:p>
          <a:endParaRPr lang="el-GR"/>
        </a:p>
      </dgm:t>
    </dgm:pt>
    <dgm:pt modelId="{1154E74F-B226-40BF-B94E-A14848AE724F}">
      <dgm:prSet/>
      <dgm:spPr/>
      <dgm:t>
        <a:bodyPr/>
        <a:lstStyle/>
        <a:p>
          <a:r>
            <a:rPr lang="de-DE" b="0" i="0"/>
            <a:t>bezahlen →  bezahlt</a:t>
          </a:r>
          <a:endParaRPr lang="el-GR"/>
        </a:p>
      </dgm:t>
    </dgm:pt>
    <dgm:pt modelId="{49DA6773-6F7B-4123-8F48-570D679B7B43}" type="parTrans" cxnId="{B54A07E8-C380-4FF4-A85F-AE3F96C884F5}">
      <dgm:prSet/>
      <dgm:spPr/>
      <dgm:t>
        <a:bodyPr/>
        <a:lstStyle/>
        <a:p>
          <a:endParaRPr lang="el-GR"/>
        </a:p>
      </dgm:t>
    </dgm:pt>
    <dgm:pt modelId="{8E8A650B-BE9E-4108-9238-8A854678258A}" type="sibTrans" cxnId="{B54A07E8-C380-4FF4-A85F-AE3F96C884F5}">
      <dgm:prSet/>
      <dgm:spPr/>
      <dgm:t>
        <a:bodyPr/>
        <a:lstStyle/>
        <a:p>
          <a:endParaRPr lang="el-GR"/>
        </a:p>
      </dgm:t>
    </dgm:pt>
    <dgm:pt modelId="{C828735C-55F7-4D56-B1D7-E23D0A2A5225}">
      <dgm:prSet/>
      <dgm:spPr/>
      <dgm:t>
        <a:bodyPr/>
        <a:lstStyle/>
        <a:p>
          <a:r>
            <a:rPr lang="de-DE" b="0" i="0"/>
            <a:t>entschuldigen → entschuldigt</a:t>
          </a:r>
          <a:endParaRPr lang="el-GR"/>
        </a:p>
      </dgm:t>
    </dgm:pt>
    <dgm:pt modelId="{6126AF21-E994-4B9A-ABF9-88319C0EF2F4}" type="parTrans" cxnId="{D65C2A50-EEB0-478E-A9CD-35FF06947CE5}">
      <dgm:prSet/>
      <dgm:spPr/>
      <dgm:t>
        <a:bodyPr/>
        <a:lstStyle/>
        <a:p>
          <a:endParaRPr lang="el-GR"/>
        </a:p>
      </dgm:t>
    </dgm:pt>
    <dgm:pt modelId="{3A70310C-A1C8-42B7-8F88-3390E731B9BB}" type="sibTrans" cxnId="{D65C2A50-EEB0-478E-A9CD-35FF06947CE5}">
      <dgm:prSet/>
      <dgm:spPr/>
      <dgm:t>
        <a:bodyPr/>
        <a:lstStyle/>
        <a:p>
          <a:endParaRPr lang="el-GR"/>
        </a:p>
      </dgm:t>
    </dgm:pt>
    <dgm:pt modelId="{7CE9D844-F2A1-4DC1-8B75-D7BF6B94BF1F}">
      <dgm:prSet/>
      <dgm:spPr/>
      <dgm:t>
        <a:bodyPr/>
        <a:lstStyle/>
        <a:p>
          <a:r>
            <a:rPr lang="de-DE" b="0" i="0"/>
            <a:t>erzählen → erzählt</a:t>
          </a:r>
          <a:endParaRPr lang="el-GR"/>
        </a:p>
      </dgm:t>
    </dgm:pt>
    <dgm:pt modelId="{F8B1FB7B-56A8-4ABA-93E4-942DA31DF6F5}" type="parTrans" cxnId="{03C20145-7687-4765-A9ED-5D7138C22027}">
      <dgm:prSet/>
      <dgm:spPr/>
      <dgm:t>
        <a:bodyPr/>
        <a:lstStyle/>
        <a:p>
          <a:endParaRPr lang="el-GR"/>
        </a:p>
      </dgm:t>
    </dgm:pt>
    <dgm:pt modelId="{9838D413-26C3-4688-BADA-CCB11C011FA9}" type="sibTrans" cxnId="{03C20145-7687-4765-A9ED-5D7138C22027}">
      <dgm:prSet/>
      <dgm:spPr/>
      <dgm:t>
        <a:bodyPr/>
        <a:lstStyle/>
        <a:p>
          <a:endParaRPr lang="el-GR"/>
        </a:p>
      </dgm:t>
    </dgm:pt>
    <dgm:pt modelId="{A8316D3C-AE9E-42DF-9D83-CCA6880986E0}">
      <dgm:prSet/>
      <dgm:spPr/>
      <dgm:t>
        <a:bodyPr/>
        <a:lstStyle/>
        <a:p>
          <a:r>
            <a:rPr lang="de-DE" b="0" i="0"/>
            <a:t>zerstören → zerstört</a:t>
          </a:r>
          <a:endParaRPr lang="el-GR"/>
        </a:p>
      </dgm:t>
    </dgm:pt>
    <dgm:pt modelId="{F54B12E9-A2AB-45F4-B469-211D47A2944A}" type="parTrans" cxnId="{621114AF-6AD1-4697-B915-427B0EB71136}">
      <dgm:prSet/>
      <dgm:spPr/>
      <dgm:t>
        <a:bodyPr/>
        <a:lstStyle/>
        <a:p>
          <a:endParaRPr lang="el-GR"/>
        </a:p>
      </dgm:t>
    </dgm:pt>
    <dgm:pt modelId="{10B16689-E183-4882-BE0C-C4BAFA409446}" type="sibTrans" cxnId="{621114AF-6AD1-4697-B915-427B0EB71136}">
      <dgm:prSet/>
      <dgm:spPr/>
      <dgm:t>
        <a:bodyPr/>
        <a:lstStyle/>
        <a:p>
          <a:endParaRPr lang="el-GR"/>
        </a:p>
      </dgm:t>
    </dgm:pt>
    <dgm:pt modelId="{126ABEEB-C29F-431D-9988-9CD3FA1E21FB}">
      <dgm:prSet/>
      <dgm:spPr/>
      <dgm:t>
        <a:bodyPr/>
        <a:lstStyle/>
        <a:p>
          <a:r>
            <a:rPr lang="de-DE" b="0" i="0"/>
            <a:t>telefonieren →  telefoniert</a:t>
          </a:r>
          <a:endParaRPr lang="el-GR"/>
        </a:p>
      </dgm:t>
    </dgm:pt>
    <dgm:pt modelId="{ECC93C11-05A7-4D8F-BAB5-77F1C01C1729}" type="parTrans" cxnId="{52946636-3699-4D4F-9CFD-501246AC2DF8}">
      <dgm:prSet/>
      <dgm:spPr/>
      <dgm:t>
        <a:bodyPr/>
        <a:lstStyle/>
        <a:p>
          <a:endParaRPr lang="el-GR"/>
        </a:p>
      </dgm:t>
    </dgm:pt>
    <dgm:pt modelId="{D9B1AE80-5BC4-4B70-99BE-4362A0D3705E}" type="sibTrans" cxnId="{52946636-3699-4D4F-9CFD-501246AC2DF8}">
      <dgm:prSet/>
      <dgm:spPr/>
      <dgm:t>
        <a:bodyPr/>
        <a:lstStyle/>
        <a:p>
          <a:endParaRPr lang="el-GR"/>
        </a:p>
      </dgm:t>
    </dgm:pt>
    <dgm:pt modelId="{79A3D569-3098-4235-8313-4ECCE0ACF0B9}" type="pres">
      <dgm:prSet presAssocID="{044E31EF-391F-4718-858D-47081854350D}" presName="linear" presStyleCnt="0">
        <dgm:presLayoutVars>
          <dgm:animLvl val="lvl"/>
          <dgm:resizeHandles val="exact"/>
        </dgm:presLayoutVars>
      </dgm:prSet>
      <dgm:spPr/>
    </dgm:pt>
    <dgm:pt modelId="{E2C6BF18-D25F-4CE3-9B34-996233B39E5B}" type="pres">
      <dgm:prSet presAssocID="{4FB1BC8E-5353-4850-ABB0-BAB82634F202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3CDE2BE7-9478-447B-91B8-569C74945928}" type="pres">
      <dgm:prSet presAssocID="{5E30FA3A-9B46-4FD9-A120-25594962C125}" presName="spacer" presStyleCnt="0"/>
      <dgm:spPr/>
    </dgm:pt>
    <dgm:pt modelId="{61776415-0C30-441E-B2D0-CB2D373366E7}" type="pres">
      <dgm:prSet presAssocID="{1154E74F-B226-40BF-B94E-A14848AE724F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8D09291C-36AC-4305-8ADC-B7E273D29227}" type="pres">
      <dgm:prSet presAssocID="{8E8A650B-BE9E-4108-9238-8A854678258A}" presName="spacer" presStyleCnt="0"/>
      <dgm:spPr/>
    </dgm:pt>
    <dgm:pt modelId="{A8D6D486-E5A6-4EF5-8CEB-539D6D0EFB3A}" type="pres">
      <dgm:prSet presAssocID="{C828735C-55F7-4D56-B1D7-E23D0A2A5225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1342AE3-5EC5-44EC-AC0E-3042A28B4AF1}" type="pres">
      <dgm:prSet presAssocID="{3A70310C-A1C8-42B7-8F88-3390E731B9BB}" presName="spacer" presStyleCnt="0"/>
      <dgm:spPr/>
    </dgm:pt>
    <dgm:pt modelId="{072BE015-C700-416E-8EAF-E461C0AAD099}" type="pres">
      <dgm:prSet presAssocID="{7CE9D844-F2A1-4DC1-8B75-D7BF6B94BF1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A1BC5D2-4F92-4E6D-84B9-32DF939A4A70}" type="pres">
      <dgm:prSet presAssocID="{9838D413-26C3-4688-BADA-CCB11C011FA9}" presName="spacer" presStyleCnt="0"/>
      <dgm:spPr/>
    </dgm:pt>
    <dgm:pt modelId="{FC9C4415-81C8-43AF-B126-53459722BCCF}" type="pres">
      <dgm:prSet presAssocID="{A8316D3C-AE9E-42DF-9D83-CCA6880986E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472DA455-AC86-4943-9517-50D57A3C490C}" type="pres">
      <dgm:prSet presAssocID="{10B16689-E183-4882-BE0C-C4BAFA409446}" presName="spacer" presStyleCnt="0"/>
      <dgm:spPr/>
    </dgm:pt>
    <dgm:pt modelId="{E7A26BE8-3B08-47E7-9246-2EF0780FA459}" type="pres">
      <dgm:prSet presAssocID="{126ABEEB-C29F-431D-9988-9CD3FA1E21FB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52946636-3699-4D4F-9CFD-501246AC2DF8}" srcId="{044E31EF-391F-4718-858D-47081854350D}" destId="{126ABEEB-C29F-431D-9988-9CD3FA1E21FB}" srcOrd="5" destOrd="0" parTransId="{ECC93C11-05A7-4D8F-BAB5-77F1C01C1729}" sibTransId="{D9B1AE80-5BC4-4B70-99BE-4362A0D3705E}"/>
    <dgm:cxn modelId="{B2FA7038-A845-46DB-8F1F-361C165C0C70}" type="presOf" srcId="{4FB1BC8E-5353-4850-ABB0-BAB82634F202}" destId="{E2C6BF18-D25F-4CE3-9B34-996233B39E5B}" srcOrd="0" destOrd="0" presId="urn:microsoft.com/office/officeart/2005/8/layout/vList2"/>
    <dgm:cxn modelId="{3774C53D-66EE-439A-8197-33BDB745AC04}" type="presOf" srcId="{044E31EF-391F-4718-858D-47081854350D}" destId="{79A3D569-3098-4235-8313-4ECCE0ACF0B9}" srcOrd="0" destOrd="0" presId="urn:microsoft.com/office/officeart/2005/8/layout/vList2"/>
    <dgm:cxn modelId="{03C20145-7687-4765-A9ED-5D7138C22027}" srcId="{044E31EF-391F-4718-858D-47081854350D}" destId="{7CE9D844-F2A1-4DC1-8B75-D7BF6B94BF1F}" srcOrd="3" destOrd="0" parTransId="{F8B1FB7B-56A8-4ABA-93E4-942DA31DF6F5}" sibTransId="{9838D413-26C3-4688-BADA-CCB11C011FA9}"/>
    <dgm:cxn modelId="{EF1D6049-9D16-45C4-AB6D-945457DE640B}" srcId="{044E31EF-391F-4718-858D-47081854350D}" destId="{4FB1BC8E-5353-4850-ABB0-BAB82634F202}" srcOrd="0" destOrd="0" parTransId="{25E41E4A-5A1B-47A6-936E-550A03D67F95}" sibTransId="{5E30FA3A-9B46-4FD9-A120-25594962C125}"/>
    <dgm:cxn modelId="{D65C2A50-EEB0-478E-A9CD-35FF06947CE5}" srcId="{044E31EF-391F-4718-858D-47081854350D}" destId="{C828735C-55F7-4D56-B1D7-E23D0A2A5225}" srcOrd="2" destOrd="0" parTransId="{6126AF21-E994-4B9A-ABF9-88319C0EF2F4}" sibTransId="{3A70310C-A1C8-42B7-8F88-3390E731B9BB}"/>
    <dgm:cxn modelId="{621114AF-6AD1-4697-B915-427B0EB71136}" srcId="{044E31EF-391F-4718-858D-47081854350D}" destId="{A8316D3C-AE9E-42DF-9D83-CCA6880986E0}" srcOrd="4" destOrd="0" parTransId="{F54B12E9-A2AB-45F4-B469-211D47A2944A}" sibTransId="{10B16689-E183-4882-BE0C-C4BAFA409446}"/>
    <dgm:cxn modelId="{2ACFC7BB-C0B8-4738-B4F9-2421ADC70716}" type="presOf" srcId="{A8316D3C-AE9E-42DF-9D83-CCA6880986E0}" destId="{FC9C4415-81C8-43AF-B126-53459722BCCF}" srcOrd="0" destOrd="0" presId="urn:microsoft.com/office/officeart/2005/8/layout/vList2"/>
    <dgm:cxn modelId="{B20BDCD0-83FE-40BB-A7BC-8D3AC428A5EC}" type="presOf" srcId="{7CE9D844-F2A1-4DC1-8B75-D7BF6B94BF1F}" destId="{072BE015-C700-416E-8EAF-E461C0AAD099}" srcOrd="0" destOrd="0" presId="urn:microsoft.com/office/officeart/2005/8/layout/vList2"/>
    <dgm:cxn modelId="{29E89CD3-523F-44D4-965D-646E4E61DD61}" type="presOf" srcId="{1154E74F-B226-40BF-B94E-A14848AE724F}" destId="{61776415-0C30-441E-B2D0-CB2D373366E7}" srcOrd="0" destOrd="0" presId="urn:microsoft.com/office/officeart/2005/8/layout/vList2"/>
    <dgm:cxn modelId="{3859BCE1-5B66-4EFE-A180-9AD6CAEF3CDE}" type="presOf" srcId="{126ABEEB-C29F-431D-9988-9CD3FA1E21FB}" destId="{E7A26BE8-3B08-47E7-9246-2EF0780FA459}" srcOrd="0" destOrd="0" presId="urn:microsoft.com/office/officeart/2005/8/layout/vList2"/>
    <dgm:cxn modelId="{30812DE2-20D8-4E28-BB9D-13B86B3D27CD}" type="presOf" srcId="{C828735C-55F7-4D56-B1D7-E23D0A2A5225}" destId="{A8D6D486-E5A6-4EF5-8CEB-539D6D0EFB3A}" srcOrd="0" destOrd="0" presId="urn:microsoft.com/office/officeart/2005/8/layout/vList2"/>
    <dgm:cxn modelId="{B54A07E8-C380-4FF4-A85F-AE3F96C884F5}" srcId="{044E31EF-391F-4718-858D-47081854350D}" destId="{1154E74F-B226-40BF-B94E-A14848AE724F}" srcOrd="1" destOrd="0" parTransId="{49DA6773-6F7B-4123-8F48-570D679B7B43}" sibTransId="{8E8A650B-BE9E-4108-9238-8A854678258A}"/>
    <dgm:cxn modelId="{389EF545-A101-4E7A-BBAC-64DB3BF57DE5}" type="presParOf" srcId="{79A3D569-3098-4235-8313-4ECCE0ACF0B9}" destId="{E2C6BF18-D25F-4CE3-9B34-996233B39E5B}" srcOrd="0" destOrd="0" presId="urn:microsoft.com/office/officeart/2005/8/layout/vList2"/>
    <dgm:cxn modelId="{7F238FBC-93FF-477C-9CC8-508C33FB7549}" type="presParOf" srcId="{79A3D569-3098-4235-8313-4ECCE0ACF0B9}" destId="{3CDE2BE7-9478-447B-91B8-569C74945928}" srcOrd="1" destOrd="0" presId="urn:microsoft.com/office/officeart/2005/8/layout/vList2"/>
    <dgm:cxn modelId="{58215660-F013-45DD-AF17-B88D7BC40A5C}" type="presParOf" srcId="{79A3D569-3098-4235-8313-4ECCE0ACF0B9}" destId="{61776415-0C30-441E-B2D0-CB2D373366E7}" srcOrd="2" destOrd="0" presId="urn:microsoft.com/office/officeart/2005/8/layout/vList2"/>
    <dgm:cxn modelId="{F4656590-B538-427A-90F2-0D53709BC2C7}" type="presParOf" srcId="{79A3D569-3098-4235-8313-4ECCE0ACF0B9}" destId="{8D09291C-36AC-4305-8ADC-B7E273D29227}" srcOrd="3" destOrd="0" presId="urn:microsoft.com/office/officeart/2005/8/layout/vList2"/>
    <dgm:cxn modelId="{193DB024-31E6-45E6-8CB0-EF76F95AA261}" type="presParOf" srcId="{79A3D569-3098-4235-8313-4ECCE0ACF0B9}" destId="{A8D6D486-E5A6-4EF5-8CEB-539D6D0EFB3A}" srcOrd="4" destOrd="0" presId="urn:microsoft.com/office/officeart/2005/8/layout/vList2"/>
    <dgm:cxn modelId="{2813A901-F089-4DA0-8125-AC7F584C34C8}" type="presParOf" srcId="{79A3D569-3098-4235-8313-4ECCE0ACF0B9}" destId="{A1342AE3-5EC5-44EC-AC0E-3042A28B4AF1}" srcOrd="5" destOrd="0" presId="urn:microsoft.com/office/officeart/2005/8/layout/vList2"/>
    <dgm:cxn modelId="{17650E32-A873-455B-86BC-52BD6D0BC118}" type="presParOf" srcId="{79A3D569-3098-4235-8313-4ECCE0ACF0B9}" destId="{072BE015-C700-416E-8EAF-E461C0AAD099}" srcOrd="6" destOrd="0" presId="urn:microsoft.com/office/officeart/2005/8/layout/vList2"/>
    <dgm:cxn modelId="{297400F3-1563-46BD-B3FD-4DC4AC95D444}" type="presParOf" srcId="{79A3D569-3098-4235-8313-4ECCE0ACF0B9}" destId="{CA1BC5D2-4F92-4E6D-84B9-32DF939A4A70}" srcOrd="7" destOrd="0" presId="urn:microsoft.com/office/officeart/2005/8/layout/vList2"/>
    <dgm:cxn modelId="{748D7715-5450-4B24-913E-4F740ACAF3D4}" type="presParOf" srcId="{79A3D569-3098-4235-8313-4ECCE0ACF0B9}" destId="{FC9C4415-81C8-43AF-B126-53459722BCCF}" srcOrd="8" destOrd="0" presId="urn:microsoft.com/office/officeart/2005/8/layout/vList2"/>
    <dgm:cxn modelId="{B9A0756A-E4FE-4772-8FFC-FE35C20BB27C}" type="presParOf" srcId="{79A3D569-3098-4235-8313-4ECCE0ACF0B9}" destId="{472DA455-AC86-4943-9517-50D57A3C490C}" srcOrd="9" destOrd="0" presId="urn:microsoft.com/office/officeart/2005/8/layout/vList2"/>
    <dgm:cxn modelId="{70A85D25-7F19-4D54-9873-AFF6F6C2E86E}" type="presParOf" srcId="{79A3D569-3098-4235-8313-4ECCE0ACF0B9}" destId="{E7A26BE8-3B08-47E7-9246-2EF0780FA45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0C25FA-0E1E-4380-B432-55C747FBC2F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l-GR"/>
        </a:p>
      </dgm:t>
    </dgm:pt>
    <dgm:pt modelId="{FB3BADEF-7C21-451C-9C0F-CBA690128891}">
      <dgm:prSet/>
      <dgm:spPr/>
      <dgm:t>
        <a:bodyPr/>
        <a:lstStyle/>
        <a:p>
          <a:r>
            <a:rPr lang="de-DE" b="0" i="0"/>
            <a:t>mitspielen → mit</a:t>
          </a:r>
          <a:r>
            <a:rPr lang="de-DE" b="1" i="0"/>
            <a:t>ge</a:t>
          </a:r>
          <a:r>
            <a:rPr lang="de-DE" b="0" i="0"/>
            <a:t>spielt </a:t>
          </a:r>
          <a:endParaRPr lang="el-GR"/>
        </a:p>
      </dgm:t>
    </dgm:pt>
    <dgm:pt modelId="{A0A2BD69-F66C-4B05-A924-896B91DC25FE}" type="parTrans" cxnId="{BEB2A293-85DB-4F36-9CB9-19989BCA69AF}">
      <dgm:prSet/>
      <dgm:spPr/>
      <dgm:t>
        <a:bodyPr/>
        <a:lstStyle/>
        <a:p>
          <a:endParaRPr lang="el-GR"/>
        </a:p>
      </dgm:t>
    </dgm:pt>
    <dgm:pt modelId="{F0750DF8-2999-4C64-B0DE-AE0C33D6C903}" type="sibTrans" cxnId="{BEB2A293-85DB-4F36-9CB9-19989BCA69AF}">
      <dgm:prSet/>
      <dgm:spPr/>
      <dgm:t>
        <a:bodyPr/>
        <a:lstStyle/>
        <a:p>
          <a:endParaRPr lang="el-GR"/>
        </a:p>
      </dgm:t>
    </dgm:pt>
    <dgm:pt modelId="{EF9A2827-4ED5-4576-9B7A-1C80E9CB1BBA}" type="pres">
      <dgm:prSet presAssocID="{F40C25FA-0E1E-4380-B432-55C747FBC2FC}" presName="linear" presStyleCnt="0">
        <dgm:presLayoutVars>
          <dgm:animLvl val="lvl"/>
          <dgm:resizeHandles val="exact"/>
        </dgm:presLayoutVars>
      </dgm:prSet>
      <dgm:spPr/>
    </dgm:pt>
    <dgm:pt modelId="{18F0BF2B-2AF7-4AE0-9DDE-81EF240A4C4A}" type="pres">
      <dgm:prSet presAssocID="{FB3BADEF-7C21-451C-9C0F-CBA69012889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EB2A293-85DB-4F36-9CB9-19989BCA69AF}" srcId="{F40C25FA-0E1E-4380-B432-55C747FBC2FC}" destId="{FB3BADEF-7C21-451C-9C0F-CBA690128891}" srcOrd="0" destOrd="0" parTransId="{A0A2BD69-F66C-4B05-A924-896B91DC25FE}" sibTransId="{F0750DF8-2999-4C64-B0DE-AE0C33D6C903}"/>
    <dgm:cxn modelId="{D43945B2-BB1A-47BD-8E9C-D7B0FFE78517}" type="presOf" srcId="{FB3BADEF-7C21-451C-9C0F-CBA690128891}" destId="{18F0BF2B-2AF7-4AE0-9DDE-81EF240A4C4A}" srcOrd="0" destOrd="0" presId="urn:microsoft.com/office/officeart/2005/8/layout/vList2"/>
    <dgm:cxn modelId="{CF9362EC-4597-4114-B2BD-DA5280DAABEE}" type="presOf" srcId="{F40C25FA-0E1E-4380-B432-55C747FBC2FC}" destId="{EF9A2827-4ED5-4576-9B7A-1C80E9CB1BBA}" srcOrd="0" destOrd="0" presId="urn:microsoft.com/office/officeart/2005/8/layout/vList2"/>
    <dgm:cxn modelId="{174E3EDF-84E9-4235-BB06-8E01BCFF83D1}" type="presParOf" srcId="{EF9A2827-4ED5-4576-9B7A-1C80E9CB1BBA}" destId="{18F0BF2B-2AF7-4AE0-9DDE-81EF240A4C4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CB59158-D479-4847-BCC8-5D1165405F6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l-GR"/>
        </a:p>
      </dgm:t>
    </dgm:pt>
    <dgm:pt modelId="{A40F2437-7CF1-4A6D-8375-EB529982015E}">
      <dgm:prSet/>
      <dgm:spPr/>
      <dgm:t>
        <a:bodyPr/>
        <a:lstStyle/>
        <a:p>
          <a:r>
            <a:rPr lang="de-DE" b="0" i="0"/>
            <a:t>Verben der Fortbewegung wie: kommen, gehen, reisen, fliegen, laufen</a:t>
          </a:r>
          <a:endParaRPr lang="el-GR"/>
        </a:p>
      </dgm:t>
    </dgm:pt>
    <dgm:pt modelId="{A817FC72-77FB-4606-B64F-F268261CB2C5}" type="parTrans" cxnId="{64CC96C8-AF7D-4038-8C75-EC1C35F995B0}">
      <dgm:prSet/>
      <dgm:spPr/>
      <dgm:t>
        <a:bodyPr/>
        <a:lstStyle/>
        <a:p>
          <a:endParaRPr lang="el-GR"/>
        </a:p>
      </dgm:t>
    </dgm:pt>
    <dgm:pt modelId="{555BAD0F-49F1-4A81-B635-720A90407E04}" type="sibTrans" cxnId="{64CC96C8-AF7D-4038-8C75-EC1C35F995B0}">
      <dgm:prSet/>
      <dgm:spPr/>
      <dgm:t>
        <a:bodyPr/>
        <a:lstStyle/>
        <a:p>
          <a:endParaRPr lang="el-GR"/>
        </a:p>
      </dgm:t>
    </dgm:pt>
    <dgm:pt modelId="{444D9466-981E-4FAC-AD81-87EF75B57A20}">
      <dgm:prSet/>
      <dgm:spPr/>
      <dgm:t>
        <a:bodyPr/>
        <a:lstStyle/>
        <a:p>
          <a:r>
            <a:rPr lang="de-DE" b="0" i="0"/>
            <a:t>z. B. Er ist am Samstag gekommen</a:t>
          </a:r>
          <a:endParaRPr lang="el-GR"/>
        </a:p>
      </dgm:t>
    </dgm:pt>
    <dgm:pt modelId="{8FC25161-6FBF-421B-99ED-30B651839089}" type="parTrans" cxnId="{5906869B-A71F-4943-8877-33E92A913ED1}">
      <dgm:prSet/>
      <dgm:spPr/>
      <dgm:t>
        <a:bodyPr/>
        <a:lstStyle/>
        <a:p>
          <a:endParaRPr lang="el-GR"/>
        </a:p>
      </dgm:t>
    </dgm:pt>
    <dgm:pt modelId="{662FE628-3B41-42FE-B578-16D65678535C}" type="sibTrans" cxnId="{5906869B-A71F-4943-8877-33E92A913ED1}">
      <dgm:prSet/>
      <dgm:spPr/>
      <dgm:t>
        <a:bodyPr/>
        <a:lstStyle/>
        <a:p>
          <a:endParaRPr lang="el-GR"/>
        </a:p>
      </dgm:t>
    </dgm:pt>
    <dgm:pt modelId="{C6D6745E-261F-4232-B88F-A9D549A24214}">
      <dgm:prSet/>
      <dgm:spPr/>
      <dgm:t>
        <a:bodyPr/>
        <a:lstStyle/>
        <a:p>
          <a:r>
            <a:rPr lang="de-DE" b="0" i="0"/>
            <a:t>Ich bin in die Schule gegangen</a:t>
          </a:r>
          <a:endParaRPr lang="el-GR"/>
        </a:p>
      </dgm:t>
    </dgm:pt>
    <dgm:pt modelId="{9C787C85-B850-4233-87C3-1D6B46A72EF9}" type="parTrans" cxnId="{60A0E0F6-2B2D-43A2-A462-D7DAC4F749DA}">
      <dgm:prSet/>
      <dgm:spPr/>
      <dgm:t>
        <a:bodyPr/>
        <a:lstStyle/>
        <a:p>
          <a:endParaRPr lang="el-GR"/>
        </a:p>
      </dgm:t>
    </dgm:pt>
    <dgm:pt modelId="{B9D18500-249A-4D3A-B4FB-58B7D4D92156}" type="sibTrans" cxnId="{60A0E0F6-2B2D-43A2-A462-D7DAC4F749DA}">
      <dgm:prSet/>
      <dgm:spPr/>
      <dgm:t>
        <a:bodyPr/>
        <a:lstStyle/>
        <a:p>
          <a:endParaRPr lang="el-GR"/>
        </a:p>
      </dgm:t>
    </dgm:pt>
    <dgm:pt modelId="{D8C299E3-2D9D-4B4B-97C1-F0DEDB450706}">
      <dgm:prSet/>
      <dgm:spPr/>
      <dgm:t>
        <a:bodyPr/>
        <a:lstStyle/>
        <a:p>
          <a:r>
            <a:rPr lang="de-DE" b="0" i="0"/>
            <a:t>Verben wie : aufstehen, einschlafen, fallen</a:t>
          </a:r>
          <a:endParaRPr lang="el-GR"/>
        </a:p>
      </dgm:t>
    </dgm:pt>
    <dgm:pt modelId="{494A8A20-5DF3-4385-988C-4DA32D5E115B}" type="parTrans" cxnId="{CB34BDD2-EF37-4119-BE76-FB21F8264B5E}">
      <dgm:prSet/>
      <dgm:spPr/>
      <dgm:t>
        <a:bodyPr/>
        <a:lstStyle/>
        <a:p>
          <a:endParaRPr lang="el-GR"/>
        </a:p>
      </dgm:t>
    </dgm:pt>
    <dgm:pt modelId="{B303F2C5-ECCB-4088-A4C2-44F7D29B2B2C}" type="sibTrans" cxnId="{CB34BDD2-EF37-4119-BE76-FB21F8264B5E}">
      <dgm:prSet/>
      <dgm:spPr/>
      <dgm:t>
        <a:bodyPr/>
        <a:lstStyle/>
        <a:p>
          <a:endParaRPr lang="el-GR"/>
        </a:p>
      </dgm:t>
    </dgm:pt>
    <dgm:pt modelId="{9DE086A5-CC3F-4328-A3FF-A0BDF0FAC8E3}">
      <dgm:prSet/>
      <dgm:spPr/>
      <dgm:t>
        <a:bodyPr/>
        <a:lstStyle/>
        <a:p>
          <a:r>
            <a:rPr lang="de-DE" b="0" i="0"/>
            <a:t>z.B. Ich bin um 7:00 Uhr aufgestanden</a:t>
          </a:r>
          <a:endParaRPr lang="el-GR"/>
        </a:p>
      </dgm:t>
    </dgm:pt>
    <dgm:pt modelId="{41D4E71C-5F15-4C16-B576-BCE9F2DBF113}" type="parTrans" cxnId="{448C18A0-8DC9-483B-A82F-60F9EE657DB9}">
      <dgm:prSet/>
      <dgm:spPr/>
      <dgm:t>
        <a:bodyPr/>
        <a:lstStyle/>
        <a:p>
          <a:endParaRPr lang="el-GR"/>
        </a:p>
      </dgm:t>
    </dgm:pt>
    <dgm:pt modelId="{CDE7842A-944C-4BB0-AB07-055844F93EBE}" type="sibTrans" cxnId="{448C18A0-8DC9-483B-A82F-60F9EE657DB9}">
      <dgm:prSet/>
      <dgm:spPr/>
      <dgm:t>
        <a:bodyPr/>
        <a:lstStyle/>
        <a:p>
          <a:endParaRPr lang="el-GR"/>
        </a:p>
      </dgm:t>
    </dgm:pt>
    <dgm:pt modelId="{FB134208-BBC7-4FE3-A3D1-5D7DFF34DC74}">
      <dgm:prSet/>
      <dgm:spPr/>
      <dgm:t>
        <a:bodyPr/>
        <a:lstStyle/>
        <a:p>
          <a:r>
            <a:rPr lang="de-DE" b="0" i="0"/>
            <a:t>Die Verben: </a:t>
          </a:r>
          <a:endParaRPr lang="el-GR"/>
        </a:p>
      </dgm:t>
    </dgm:pt>
    <dgm:pt modelId="{DCEFEB45-5A2C-457F-8911-A3A18F8C8C3B}" type="parTrans" cxnId="{8A30EA70-308D-4126-AE09-7E24E79B1B3B}">
      <dgm:prSet/>
      <dgm:spPr/>
      <dgm:t>
        <a:bodyPr/>
        <a:lstStyle/>
        <a:p>
          <a:endParaRPr lang="el-GR"/>
        </a:p>
      </dgm:t>
    </dgm:pt>
    <dgm:pt modelId="{8B5EB066-198F-410A-A2FC-3A943628E7DE}" type="sibTrans" cxnId="{8A30EA70-308D-4126-AE09-7E24E79B1B3B}">
      <dgm:prSet/>
      <dgm:spPr/>
      <dgm:t>
        <a:bodyPr/>
        <a:lstStyle/>
        <a:p>
          <a:endParaRPr lang="el-GR"/>
        </a:p>
      </dgm:t>
    </dgm:pt>
    <dgm:pt modelId="{264BBF37-14D9-4D16-81EC-555F9588FBAE}">
      <dgm:prSet/>
      <dgm:spPr/>
      <dgm:t>
        <a:bodyPr/>
        <a:lstStyle/>
        <a:p>
          <a:r>
            <a:rPr lang="de-DE" b="0" i="0"/>
            <a:t>sein →ich bin gewesen  </a:t>
          </a:r>
          <a:endParaRPr lang="el-GR"/>
        </a:p>
      </dgm:t>
    </dgm:pt>
    <dgm:pt modelId="{179A3C8D-42B1-4BB2-B4BD-552F4A0AC778}" type="parTrans" cxnId="{FCB8857B-658D-4E3C-AD20-DE1154266721}">
      <dgm:prSet/>
      <dgm:spPr/>
      <dgm:t>
        <a:bodyPr/>
        <a:lstStyle/>
        <a:p>
          <a:endParaRPr lang="el-GR"/>
        </a:p>
      </dgm:t>
    </dgm:pt>
    <dgm:pt modelId="{85CAD240-8049-4567-8CB5-62DEB8F23F44}" type="sibTrans" cxnId="{FCB8857B-658D-4E3C-AD20-DE1154266721}">
      <dgm:prSet/>
      <dgm:spPr/>
      <dgm:t>
        <a:bodyPr/>
        <a:lstStyle/>
        <a:p>
          <a:endParaRPr lang="el-GR"/>
        </a:p>
      </dgm:t>
    </dgm:pt>
    <dgm:pt modelId="{2B378740-90E5-4BF2-821F-18143C8E08C0}">
      <dgm:prSet/>
      <dgm:spPr/>
      <dgm:t>
        <a:bodyPr/>
        <a:lstStyle/>
        <a:p>
          <a:r>
            <a:rPr lang="de-DE" b="0" i="0"/>
            <a:t>werden → ich bin geworden </a:t>
          </a:r>
          <a:endParaRPr lang="el-GR"/>
        </a:p>
      </dgm:t>
    </dgm:pt>
    <dgm:pt modelId="{F8C9104E-3387-4D4C-A31D-391A3B0378FF}" type="parTrans" cxnId="{15F35978-1C00-42BA-82A2-00560DD16CC1}">
      <dgm:prSet/>
      <dgm:spPr/>
      <dgm:t>
        <a:bodyPr/>
        <a:lstStyle/>
        <a:p>
          <a:endParaRPr lang="el-GR"/>
        </a:p>
      </dgm:t>
    </dgm:pt>
    <dgm:pt modelId="{02287FF0-E196-4D73-946B-134BE2552177}" type="sibTrans" cxnId="{15F35978-1C00-42BA-82A2-00560DD16CC1}">
      <dgm:prSet/>
      <dgm:spPr/>
      <dgm:t>
        <a:bodyPr/>
        <a:lstStyle/>
        <a:p>
          <a:endParaRPr lang="el-GR"/>
        </a:p>
      </dgm:t>
    </dgm:pt>
    <dgm:pt modelId="{2C1D9510-515B-410F-8E01-B505BCEC66F8}">
      <dgm:prSet/>
      <dgm:spPr/>
      <dgm:t>
        <a:bodyPr/>
        <a:lstStyle/>
        <a:p>
          <a:r>
            <a:rPr lang="de-DE" b="0" i="0"/>
            <a:t>bleiben → ich bin geblieben</a:t>
          </a:r>
          <a:endParaRPr lang="el-GR"/>
        </a:p>
      </dgm:t>
    </dgm:pt>
    <dgm:pt modelId="{95739460-027E-4C0F-BEC9-771E060B44F1}" type="parTrans" cxnId="{72A5BE97-6FD6-4B4C-BC96-56B5FAFCDF76}">
      <dgm:prSet/>
      <dgm:spPr/>
      <dgm:t>
        <a:bodyPr/>
        <a:lstStyle/>
        <a:p>
          <a:endParaRPr lang="el-GR"/>
        </a:p>
      </dgm:t>
    </dgm:pt>
    <dgm:pt modelId="{8E2FF31D-7AD4-4618-B9E5-5EB82A9593AF}" type="sibTrans" cxnId="{72A5BE97-6FD6-4B4C-BC96-56B5FAFCDF76}">
      <dgm:prSet/>
      <dgm:spPr/>
      <dgm:t>
        <a:bodyPr/>
        <a:lstStyle/>
        <a:p>
          <a:endParaRPr lang="el-GR"/>
        </a:p>
      </dgm:t>
    </dgm:pt>
    <dgm:pt modelId="{29877B63-03C2-428B-9C8E-61C6CD3F66D0}" type="pres">
      <dgm:prSet presAssocID="{1CB59158-D479-4847-BCC8-5D1165405F6C}" presName="linear" presStyleCnt="0">
        <dgm:presLayoutVars>
          <dgm:animLvl val="lvl"/>
          <dgm:resizeHandles val="exact"/>
        </dgm:presLayoutVars>
      </dgm:prSet>
      <dgm:spPr/>
    </dgm:pt>
    <dgm:pt modelId="{5972A471-BF47-439B-BA57-D6698FC92693}" type="pres">
      <dgm:prSet presAssocID="{A40F2437-7CF1-4A6D-8375-EB529982015E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D2311484-8353-4C79-B651-B601ED9F55C4}" type="pres">
      <dgm:prSet presAssocID="{555BAD0F-49F1-4A81-B635-720A90407E04}" presName="spacer" presStyleCnt="0"/>
      <dgm:spPr/>
    </dgm:pt>
    <dgm:pt modelId="{37C13446-5FDE-4956-9643-B0074AA20857}" type="pres">
      <dgm:prSet presAssocID="{444D9466-981E-4FAC-AD81-87EF75B57A20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8E879B25-5D65-49CB-97F6-995C2E8B70F3}" type="pres">
      <dgm:prSet presAssocID="{662FE628-3B41-42FE-B578-16D65678535C}" presName="spacer" presStyleCnt="0"/>
      <dgm:spPr/>
    </dgm:pt>
    <dgm:pt modelId="{C3AFB6DC-36B5-46FC-9DED-1BD3D0BA40D5}" type="pres">
      <dgm:prSet presAssocID="{C6D6745E-261F-4232-B88F-A9D549A24214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D1065BAB-7078-44D0-8ABB-C13EC954E0F4}" type="pres">
      <dgm:prSet presAssocID="{C6D6745E-261F-4232-B88F-A9D549A24214}" presName="childText" presStyleLbl="revTx" presStyleIdx="0" presStyleCnt="2">
        <dgm:presLayoutVars>
          <dgm:bulletEnabled val="1"/>
        </dgm:presLayoutVars>
      </dgm:prSet>
      <dgm:spPr/>
    </dgm:pt>
    <dgm:pt modelId="{8FD08377-12EF-40BD-8F93-F4E6EA598396}" type="pres">
      <dgm:prSet presAssocID="{9DE086A5-CC3F-4328-A3FF-A0BDF0FAC8E3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78A9ED76-DABF-4E16-BFB8-CB47E57CDA53}" type="pres">
      <dgm:prSet presAssocID="{9DE086A5-CC3F-4328-A3FF-A0BDF0FAC8E3}" presName="childText" presStyleLbl="revTx" presStyleIdx="1" presStyleCnt="2">
        <dgm:presLayoutVars>
          <dgm:bulletEnabled val="1"/>
        </dgm:presLayoutVars>
      </dgm:prSet>
      <dgm:spPr/>
    </dgm:pt>
    <dgm:pt modelId="{CAA46162-8967-41EC-98CD-AE83A4496EBA}" type="pres">
      <dgm:prSet presAssocID="{264BBF37-14D9-4D16-81EC-555F9588FBAE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8EE6F843-4D67-420E-AC5B-7BD9BD20E048}" type="pres">
      <dgm:prSet presAssocID="{85CAD240-8049-4567-8CB5-62DEB8F23F44}" presName="spacer" presStyleCnt="0"/>
      <dgm:spPr/>
    </dgm:pt>
    <dgm:pt modelId="{332CEEC7-BA83-4732-BE16-949D25B2B8E1}" type="pres">
      <dgm:prSet presAssocID="{2B378740-90E5-4BF2-821F-18143C8E08C0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DDC4844D-9EF1-4580-A01D-0E737F6DC6D3}" type="pres">
      <dgm:prSet presAssocID="{02287FF0-E196-4D73-946B-134BE2552177}" presName="spacer" presStyleCnt="0"/>
      <dgm:spPr/>
    </dgm:pt>
    <dgm:pt modelId="{D0090924-F9FA-452E-AD89-032885C4B908}" type="pres">
      <dgm:prSet presAssocID="{2C1D9510-515B-410F-8E01-B505BCEC66F8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E45F0D27-7ADA-44C5-A0D7-FF1B734C9E1E}" type="presOf" srcId="{FB134208-BBC7-4FE3-A3D1-5D7DFF34DC74}" destId="{78A9ED76-DABF-4E16-BFB8-CB47E57CDA53}" srcOrd="0" destOrd="0" presId="urn:microsoft.com/office/officeart/2005/8/layout/vList2"/>
    <dgm:cxn modelId="{8FA79538-3CFE-4104-AA7E-4FF726BF3883}" type="presOf" srcId="{2C1D9510-515B-410F-8E01-B505BCEC66F8}" destId="{D0090924-F9FA-452E-AD89-032885C4B908}" srcOrd="0" destOrd="0" presId="urn:microsoft.com/office/officeart/2005/8/layout/vList2"/>
    <dgm:cxn modelId="{FBD8C93B-D35C-437E-8CA4-50A81C4F629B}" type="presOf" srcId="{D8C299E3-2D9D-4B4B-97C1-F0DEDB450706}" destId="{D1065BAB-7078-44D0-8ABB-C13EC954E0F4}" srcOrd="0" destOrd="0" presId="urn:microsoft.com/office/officeart/2005/8/layout/vList2"/>
    <dgm:cxn modelId="{EF590770-9879-4D50-B568-6788461D4B19}" type="presOf" srcId="{444D9466-981E-4FAC-AD81-87EF75B57A20}" destId="{37C13446-5FDE-4956-9643-B0074AA20857}" srcOrd="0" destOrd="0" presId="urn:microsoft.com/office/officeart/2005/8/layout/vList2"/>
    <dgm:cxn modelId="{8A30EA70-308D-4126-AE09-7E24E79B1B3B}" srcId="{9DE086A5-CC3F-4328-A3FF-A0BDF0FAC8E3}" destId="{FB134208-BBC7-4FE3-A3D1-5D7DFF34DC74}" srcOrd="0" destOrd="0" parTransId="{DCEFEB45-5A2C-457F-8911-A3A18F8C8C3B}" sibTransId="{8B5EB066-198F-410A-A2FC-3A943628E7DE}"/>
    <dgm:cxn modelId="{BD3DEF53-942E-4194-9D63-CDD84CDA9F10}" type="presOf" srcId="{A40F2437-7CF1-4A6D-8375-EB529982015E}" destId="{5972A471-BF47-439B-BA57-D6698FC92693}" srcOrd="0" destOrd="0" presId="urn:microsoft.com/office/officeart/2005/8/layout/vList2"/>
    <dgm:cxn modelId="{15F35978-1C00-42BA-82A2-00560DD16CC1}" srcId="{1CB59158-D479-4847-BCC8-5D1165405F6C}" destId="{2B378740-90E5-4BF2-821F-18143C8E08C0}" srcOrd="5" destOrd="0" parTransId="{F8C9104E-3387-4D4C-A31D-391A3B0378FF}" sibTransId="{02287FF0-E196-4D73-946B-134BE2552177}"/>
    <dgm:cxn modelId="{FCB8857B-658D-4E3C-AD20-DE1154266721}" srcId="{1CB59158-D479-4847-BCC8-5D1165405F6C}" destId="{264BBF37-14D9-4D16-81EC-555F9588FBAE}" srcOrd="4" destOrd="0" parTransId="{179A3C8D-42B1-4BB2-B4BD-552F4A0AC778}" sibTransId="{85CAD240-8049-4567-8CB5-62DEB8F23F44}"/>
    <dgm:cxn modelId="{72A5BE97-6FD6-4B4C-BC96-56B5FAFCDF76}" srcId="{1CB59158-D479-4847-BCC8-5D1165405F6C}" destId="{2C1D9510-515B-410F-8E01-B505BCEC66F8}" srcOrd="6" destOrd="0" parTransId="{95739460-027E-4C0F-BEC9-771E060B44F1}" sibTransId="{8E2FF31D-7AD4-4618-B9E5-5EB82A9593AF}"/>
    <dgm:cxn modelId="{5906869B-A71F-4943-8877-33E92A913ED1}" srcId="{1CB59158-D479-4847-BCC8-5D1165405F6C}" destId="{444D9466-981E-4FAC-AD81-87EF75B57A20}" srcOrd="1" destOrd="0" parTransId="{8FC25161-6FBF-421B-99ED-30B651839089}" sibTransId="{662FE628-3B41-42FE-B578-16D65678535C}"/>
    <dgm:cxn modelId="{448C18A0-8DC9-483B-A82F-60F9EE657DB9}" srcId="{1CB59158-D479-4847-BCC8-5D1165405F6C}" destId="{9DE086A5-CC3F-4328-A3FF-A0BDF0FAC8E3}" srcOrd="3" destOrd="0" parTransId="{41D4E71C-5F15-4C16-B576-BCE9F2DBF113}" sibTransId="{CDE7842A-944C-4BB0-AB07-055844F93EBE}"/>
    <dgm:cxn modelId="{CA8DC5A3-D696-41E9-9433-6072C3C627E6}" type="presOf" srcId="{9DE086A5-CC3F-4328-A3FF-A0BDF0FAC8E3}" destId="{8FD08377-12EF-40BD-8F93-F4E6EA598396}" srcOrd="0" destOrd="0" presId="urn:microsoft.com/office/officeart/2005/8/layout/vList2"/>
    <dgm:cxn modelId="{4E09DCA3-F26C-426F-9F35-1F1B56BA97D5}" type="presOf" srcId="{C6D6745E-261F-4232-B88F-A9D549A24214}" destId="{C3AFB6DC-36B5-46FC-9DED-1BD3D0BA40D5}" srcOrd="0" destOrd="0" presId="urn:microsoft.com/office/officeart/2005/8/layout/vList2"/>
    <dgm:cxn modelId="{ED8B0AB5-35CD-484E-A77C-F1B401D2DEDB}" type="presOf" srcId="{2B378740-90E5-4BF2-821F-18143C8E08C0}" destId="{332CEEC7-BA83-4732-BE16-949D25B2B8E1}" srcOrd="0" destOrd="0" presId="urn:microsoft.com/office/officeart/2005/8/layout/vList2"/>
    <dgm:cxn modelId="{64CC96C8-AF7D-4038-8C75-EC1C35F995B0}" srcId="{1CB59158-D479-4847-BCC8-5D1165405F6C}" destId="{A40F2437-7CF1-4A6D-8375-EB529982015E}" srcOrd="0" destOrd="0" parTransId="{A817FC72-77FB-4606-B64F-F268261CB2C5}" sibTransId="{555BAD0F-49F1-4A81-B635-720A90407E04}"/>
    <dgm:cxn modelId="{905C25CC-7888-4A10-AB02-2099684D0A53}" type="presOf" srcId="{1CB59158-D479-4847-BCC8-5D1165405F6C}" destId="{29877B63-03C2-428B-9C8E-61C6CD3F66D0}" srcOrd="0" destOrd="0" presId="urn:microsoft.com/office/officeart/2005/8/layout/vList2"/>
    <dgm:cxn modelId="{CB34BDD2-EF37-4119-BE76-FB21F8264B5E}" srcId="{C6D6745E-261F-4232-B88F-A9D549A24214}" destId="{D8C299E3-2D9D-4B4B-97C1-F0DEDB450706}" srcOrd="0" destOrd="0" parTransId="{494A8A20-5DF3-4385-988C-4DA32D5E115B}" sibTransId="{B303F2C5-ECCB-4088-A4C2-44F7D29B2B2C}"/>
    <dgm:cxn modelId="{0E9261DD-8BB6-4D43-9746-9E241CA8D241}" type="presOf" srcId="{264BBF37-14D9-4D16-81EC-555F9588FBAE}" destId="{CAA46162-8967-41EC-98CD-AE83A4496EBA}" srcOrd="0" destOrd="0" presId="urn:microsoft.com/office/officeart/2005/8/layout/vList2"/>
    <dgm:cxn modelId="{60A0E0F6-2B2D-43A2-A462-D7DAC4F749DA}" srcId="{1CB59158-D479-4847-BCC8-5D1165405F6C}" destId="{C6D6745E-261F-4232-B88F-A9D549A24214}" srcOrd="2" destOrd="0" parTransId="{9C787C85-B850-4233-87C3-1D6B46A72EF9}" sibTransId="{B9D18500-249A-4D3A-B4FB-58B7D4D92156}"/>
    <dgm:cxn modelId="{579EBE41-9019-47F5-9DE0-7615AEEC29F5}" type="presParOf" srcId="{29877B63-03C2-428B-9C8E-61C6CD3F66D0}" destId="{5972A471-BF47-439B-BA57-D6698FC92693}" srcOrd="0" destOrd="0" presId="urn:microsoft.com/office/officeart/2005/8/layout/vList2"/>
    <dgm:cxn modelId="{41CA4446-362E-42A1-A1F8-386E54B1DC4C}" type="presParOf" srcId="{29877B63-03C2-428B-9C8E-61C6CD3F66D0}" destId="{D2311484-8353-4C79-B651-B601ED9F55C4}" srcOrd="1" destOrd="0" presId="urn:microsoft.com/office/officeart/2005/8/layout/vList2"/>
    <dgm:cxn modelId="{DC156849-376E-4E92-B6A7-E285F785B094}" type="presParOf" srcId="{29877B63-03C2-428B-9C8E-61C6CD3F66D0}" destId="{37C13446-5FDE-4956-9643-B0074AA20857}" srcOrd="2" destOrd="0" presId="urn:microsoft.com/office/officeart/2005/8/layout/vList2"/>
    <dgm:cxn modelId="{EB2E9384-03F3-4C9F-8EF8-95BDD73ADE41}" type="presParOf" srcId="{29877B63-03C2-428B-9C8E-61C6CD3F66D0}" destId="{8E879B25-5D65-49CB-97F6-995C2E8B70F3}" srcOrd="3" destOrd="0" presId="urn:microsoft.com/office/officeart/2005/8/layout/vList2"/>
    <dgm:cxn modelId="{F550A226-1A5A-4772-BAB9-45B219E3A134}" type="presParOf" srcId="{29877B63-03C2-428B-9C8E-61C6CD3F66D0}" destId="{C3AFB6DC-36B5-46FC-9DED-1BD3D0BA40D5}" srcOrd="4" destOrd="0" presId="urn:microsoft.com/office/officeart/2005/8/layout/vList2"/>
    <dgm:cxn modelId="{3F38EEA5-29AF-484C-BFCF-9D2D1A1B3E1C}" type="presParOf" srcId="{29877B63-03C2-428B-9C8E-61C6CD3F66D0}" destId="{D1065BAB-7078-44D0-8ABB-C13EC954E0F4}" srcOrd="5" destOrd="0" presId="urn:microsoft.com/office/officeart/2005/8/layout/vList2"/>
    <dgm:cxn modelId="{07C6BF3C-9C86-439F-9BD3-82A272A35B57}" type="presParOf" srcId="{29877B63-03C2-428B-9C8E-61C6CD3F66D0}" destId="{8FD08377-12EF-40BD-8F93-F4E6EA598396}" srcOrd="6" destOrd="0" presId="urn:microsoft.com/office/officeart/2005/8/layout/vList2"/>
    <dgm:cxn modelId="{A84AE81C-C434-4F42-AD49-D18B9E1B84A9}" type="presParOf" srcId="{29877B63-03C2-428B-9C8E-61C6CD3F66D0}" destId="{78A9ED76-DABF-4E16-BFB8-CB47E57CDA53}" srcOrd="7" destOrd="0" presId="urn:microsoft.com/office/officeart/2005/8/layout/vList2"/>
    <dgm:cxn modelId="{411A014A-FC4D-4BDC-B941-2751ADE72553}" type="presParOf" srcId="{29877B63-03C2-428B-9C8E-61C6CD3F66D0}" destId="{CAA46162-8967-41EC-98CD-AE83A4496EBA}" srcOrd="8" destOrd="0" presId="urn:microsoft.com/office/officeart/2005/8/layout/vList2"/>
    <dgm:cxn modelId="{8127E174-F31B-44C1-B782-E9579185011E}" type="presParOf" srcId="{29877B63-03C2-428B-9C8E-61C6CD3F66D0}" destId="{8EE6F843-4D67-420E-AC5B-7BD9BD20E048}" srcOrd="9" destOrd="0" presId="urn:microsoft.com/office/officeart/2005/8/layout/vList2"/>
    <dgm:cxn modelId="{69465EE5-7A58-4228-AE05-1B9DCAF842C1}" type="presParOf" srcId="{29877B63-03C2-428B-9C8E-61C6CD3F66D0}" destId="{332CEEC7-BA83-4732-BE16-949D25B2B8E1}" srcOrd="10" destOrd="0" presId="urn:microsoft.com/office/officeart/2005/8/layout/vList2"/>
    <dgm:cxn modelId="{C4449542-DFBB-454D-9946-FEB92B9E2F6C}" type="presParOf" srcId="{29877B63-03C2-428B-9C8E-61C6CD3F66D0}" destId="{DDC4844D-9EF1-4580-A01D-0E737F6DC6D3}" srcOrd="11" destOrd="0" presId="urn:microsoft.com/office/officeart/2005/8/layout/vList2"/>
    <dgm:cxn modelId="{9A665B18-1A78-4A79-80A3-4B5DB0652062}" type="presParOf" srcId="{29877B63-03C2-428B-9C8E-61C6CD3F66D0}" destId="{D0090924-F9FA-452E-AD89-032885C4B908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889F57-5D98-4F8E-B458-7935E2A5AB76}">
      <dsp:nvSpPr>
        <dsp:cNvPr id="0" name=""/>
        <dsp:cNvSpPr/>
      </dsp:nvSpPr>
      <dsp:spPr>
        <a:xfrm>
          <a:off x="0" y="60342"/>
          <a:ext cx="8946541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100" b="0" i="0" kern="1200"/>
            <a:t>Haben </a:t>
          </a:r>
          <a:r>
            <a:rPr lang="en-US" sz="3100" b="0" i="0" kern="1200"/>
            <a:t>+ </a:t>
          </a:r>
          <a:r>
            <a:rPr lang="de-DE" sz="3100" b="0" i="0" kern="1200"/>
            <a:t>Partizip Perfekt</a:t>
          </a:r>
          <a:endParaRPr lang="el-GR" sz="3100" kern="1200"/>
        </a:p>
      </dsp:txBody>
      <dsp:txXfrm>
        <a:off x="36296" y="96638"/>
        <a:ext cx="8873949" cy="670943"/>
      </dsp:txXfrm>
    </dsp:sp>
    <dsp:sp modelId="{219FE359-C8B1-462C-90F6-A7122CA0958A}">
      <dsp:nvSpPr>
        <dsp:cNvPr id="0" name=""/>
        <dsp:cNvSpPr/>
      </dsp:nvSpPr>
      <dsp:spPr>
        <a:xfrm>
          <a:off x="0" y="893157"/>
          <a:ext cx="8946541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100" b="0" i="0" kern="1200"/>
            <a:t>Partizip Perfekt: ge</a:t>
          </a:r>
          <a:r>
            <a:rPr lang="el-GR" sz="3100" b="0" i="0" kern="1200"/>
            <a:t> + </a:t>
          </a:r>
          <a:r>
            <a:rPr lang="de-DE" sz="3100" b="0" i="0" kern="1200"/>
            <a:t>Verbstamm </a:t>
          </a:r>
          <a:r>
            <a:rPr lang="el-GR" sz="3100" b="0" i="0" kern="1200"/>
            <a:t>+ </a:t>
          </a:r>
          <a:r>
            <a:rPr lang="de-DE" sz="3100" b="0" i="0" kern="1200"/>
            <a:t>-(e)t</a:t>
          </a:r>
          <a:endParaRPr lang="el-GR" sz="3100" kern="1200"/>
        </a:p>
      </dsp:txBody>
      <dsp:txXfrm>
        <a:off x="36296" y="929453"/>
        <a:ext cx="8873949" cy="670943"/>
      </dsp:txXfrm>
    </dsp:sp>
    <dsp:sp modelId="{9385BD73-44A9-45AD-BBD9-7BDCA792F6D7}">
      <dsp:nvSpPr>
        <dsp:cNvPr id="0" name=""/>
        <dsp:cNvSpPr/>
      </dsp:nvSpPr>
      <dsp:spPr>
        <a:xfrm>
          <a:off x="0" y="1725973"/>
          <a:ext cx="8946541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100" b="0" i="0" kern="1200"/>
            <a:t>Beispiel: spielen → </a:t>
          </a:r>
          <a:r>
            <a:rPr lang="de-DE" sz="3100" b="1" i="0" kern="1200"/>
            <a:t>ge</a:t>
          </a:r>
          <a:r>
            <a:rPr lang="de-DE" sz="3100" b="0" i="0" kern="1200"/>
            <a:t>spiel</a:t>
          </a:r>
          <a:r>
            <a:rPr lang="de-DE" sz="3100" b="1" i="0" kern="1200"/>
            <a:t>t</a:t>
          </a:r>
          <a:endParaRPr lang="el-GR" sz="3100" kern="1200"/>
        </a:p>
      </dsp:txBody>
      <dsp:txXfrm>
        <a:off x="36296" y="1762269"/>
        <a:ext cx="8873949" cy="670943"/>
      </dsp:txXfrm>
    </dsp:sp>
    <dsp:sp modelId="{37F0E32E-4439-44AC-B8EE-44FDC8FE1331}">
      <dsp:nvSpPr>
        <dsp:cNvPr id="0" name=""/>
        <dsp:cNvSpPr/>
      </dsp:nvSpPr>
      <dsp:spPr>
        <a:xfrm>
          <a:off x="0" y="2558787"/>
          <a:ext cx="8946541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100" b="0" i="0" kern="1200"/>
            <a:t>Ich spiele am Samstag Basketball → </a:t>
          </a:r>
          <a:endParaRPr lang="el-GR" sz="3100" kern="1200"/>
        </a:p>
      </dsp:txBody>
      <dsp:txXfrm>
        <a:off x="36296" y="2595083"/>
        <a:ext cx="8873949" cy="670943"/>
      </dsp:txXfrm>
    </dsp:sp>
    <dsp:sp modelId="{1163FFC5-2389-42B7-9A26-9AE60A65FA8E}">
      <dsp:nvSpPr>
        <dsp:cNvPr id="0" name=""/>
        <dsp:cNvSpPr/>
      </dsp:nvSpPr>
      <dsp:spPr>
        <a:xfrm>
          <a:off x="0" y="3391603"/>
          <a:ext cx="8946541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100" b="0" i="0" kern="1200"/>
            <a:t>Ich </a:t>
          </a:r>
          <a:r>
            <a:rPr lang="de-DE" sz="3100" b="1" i="0" kern="1200"/>
            <a:t>habe</a:t>
          </a:r>
          <a:r>
            <a:rPr lang="de-DE" sz="3100" b="0" i="0" kern="1200"/>
            <a:t> am Samstag Basketball </a:t>
          </a:r>
          <a:r>
            <a:rPr lang="de-DE" sz="3100" b="1" i="0" kern="1200"/>
            <a:t>gespielt</a:t>
          </a:r>
          <a:r>
            <a:rPr lang="de-DE" sz="3100" b="0" i="0" kern="1200"/>
            <a:t>.</a:t>
          </a:r>
          <a:endParaRPr lang="el-GR" sz="3100" kern="1200"/>
        </a:p>
      </dsp:txBody>
      <dsp:txXfrm>
        <a:off x="36296" y="3427899"/>
        <a:ext cx="8873949" cy="670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3BE8D9-3C2A-43A1-94D9-BBD3C72D09E7}">
      <dsp:nvSpPr>
        <dsp:cNvPr id="0" name=""/>
        <dsp:cNvSpPr/>
      </dsp:nvSpPr>
      <dsp:spPr>
        <a:xfrm>
          <a:off x="0" y="534131"/>
          <a:ext cx="4396339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0" i="0" kern="1200"/>
            <a:t>Verben, die mit folgenden Vorsilben beginnen:</a:t>
          </a:r>
          <a:endParaRPr lang="el-GR" sz="2500" kern="1200"/>
        </a:p>
      </dsp:txBody>
      <dsp:txXfrm>
        <a:off x="48547" y="582678"/>
        <a:ext cx="4299245" cy="897406"/>
      </dsp:txXfrm>
    </dsp:sp>
    <dsp:sp modelId="{CC414EBD-F99C-4E50-983C-C0FBDDCFDDB2}">
      <dsp:nvSpPr>
        <dsp:cNvPr id="0" name=""/>
        <dsp:cNvSpPr/>
      </dsp:nvSpPr>
      <dsp:spPr>
        <a:xfrm>
          <a:off x="0" y="1600631"/>
          <a:ext cx="4396339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0" i="0" kern="1200"/>
            <a:t>ver-, be-, ent-, er-, zer-</a:t>
          </a:r>
          <a:endParaRPr lang="el-GR" sz="2500" kern="1200"/>
        </a:p>
      </dsp:txBody>
      <dsp:txXfrm>
        <a:off x="48547" y="1649178"/>
        <a:ext cx="4299245" cy="897406"/>
      </dsp:txXfrm>
    </dsp:sp>
    <dsp:sp modelId="{AA469DAD-DCB9-4FC1-9C3B-593E7E8CCB89}">
      <dsp:nvSpPr>
        <dsp:cNvPr id="0" name=""/>
        <dsp:cNvSpPr/>
      </dsp:nvSpPr>
      <dsp:spPr>
        <a:xfrm>
          <a:off x="0" y="2667131"/>
          <a:ext cx="4396339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0" i="0" kern="1200"/>
            <a:t>Oder Verben die auf –ieren enden </a:t>
          </a:r>
          <a:endParaRPr lang="el-GR" sz="2500" kern="1200"/>
        </a:p>
      </dsp:txBody>
      <dsp:txXfrm>
        <a:off x="48547" y="2715678"/>
        <a:ext cx="4299245" cy="8974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C6BF18-D25F-4CE3-9B34-996233B39E5B}">
      <dsp:nvSpPr>
        <dsp:cNvPr id="0" name=""/>
        <dsp:cNvSpPr/>
      </dsp:nvSpPr>
      <dsp:spPr>
        <a:xfrm>
          <a:off x="0" y="358712"/>
          <a:ext cx="4396341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b="0" i="0" kern="1200"/>
            <a:t>verkaufen→ verkauft</a:t>
          </a:r>
          <a:endParaRPr lang="el-GR" sz="2200" kern="1200"/>
        </a:p>
      </dsp:txBody>
      <dsp:txXfrm>
        <a:off x="25759" y="384471"/>
        <a:ext cx="4344823" cy="476152"/>
      </dsp:txXfrm>
    </dsp:sp>
    <dsp:sp modelId="{61776415-0C30-441E-B2D0-CB2D373366E7}">
      <dsp:nvSpPr>
        <dsp:cNvPr id="0" name=""/>
        <dsp:cNvSpPr/>
      </dsp:nvSpPr>
      <dsp:spPr>
        <a:xfrm>
          <a:off x="0" y="949742"/>
          <a:ext cx="4396341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b="0" i="0" kern="1200"/>
            <a:t>bezahlen →  bezahlt</a:t>
          </a:r>
          <a:endParaRPr lang="el-GR" sz="2200" kern="1200"/>
        </a:p>
      </dsp:txBody>
      <dsp:txXfrm>
        <a:off x="25759" y="975501"/>
        <a:ext cx="4344823" cy="476152"/>
      </dsp:txXfrm>
    </dsp:sp>
    <dsp:sp modelId="{A8D6D486-E5A6-4EF5-8CEB-539D6D0EFB3A}">
      <dsp:nvSpPr>
        <dsp:cNvPr id="0" name=""/>
        <dsp:cNvSpPr/>
      </dsp:nvSpPr>
      <dsp:spPr>
        <a:xfrm>
          <a:off x="0" y="1540772"/>
          <a:ext cx="4396341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b="0" i="0" kern="1200"/>
            <a:t>entschuldigen → entschuldigt</a:t>
          </a:r>
          <a:endParaRPr lang="el-GR" sz="2200" kern="1200"/>
        </a:p>
      </dsp:txBody>
      <dsp:txXfrm>
        <a:off x="25759" y="1566531"/>
        <a:ext cx="4344823" cy="476152"/>
      </dsp:txXfrm>
    </dsp:sp>
    <dsp:sp modelId="{072BE015-C700-416E-8EAF-E461C0AAD099}">
      <dsp:nvSpPr>
        <dsp:cNvPr id="0" name=""/>
        <dsp:cNvSpPr/>
      </dsp:nvSpPr>
      <dsp:spPr>
        <a:xfrm>
          <a:off x="0" y="2131802"/>
          <a:ext cx="4396341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b="0" i="0" kern="1200"/>
            <a:t>erzählen → erzählt</a:t>
          </a:r>
          <a:endParaRPr lang="el-GR" sz="2200" kern="1200"/>
        </a:p>
      </dsp:txBody>
      <dsp:txXfrm>
        <a:off x="25759" y="2157561"/>
        <a:ext cx="4344823" cy="476152"/>
      </dsp:txXfrm>
    </dsp:sp>
    <dsp:sp modelId="{FC9C4415-81C8-43AF-B126-53459722BCCF}">
      <dsp:nvSpPr>
        <dsp:cNvPr id="0" name=""/>
        <dsp:cNvSpPr/>
      </dsp:nvSpPr>
      <dsp:spPr>
        <a:xfrm>
          <a:off x="0" y="2722832"/>
          <a:ext cx="4396341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b="0" i="0" kern="1200"/>
            <a:t>zerstören → zerstört</a:t>
          </a:r>
          <a:endParaRPr lang="el-GR" sz="2200" kern="1200"/>
        </a:p>
      </dsp:txBody>
      <dsp:txXfrm>
        <a:off x="25759" y="2748591"/>
        <a:ext cx="4344823" cy="476152"/>
      </dsp:txXfrm>
    </dsp:sp>
    <dsp:sp modelId="{E7A26BE8-3B08-47E7-9246-2EF0780FA459}">
      <dsp:nvSpPr>
        <dsp:cNvPr id="0" name=""/>
        <dsp:cNvSpPr/>
      </dsp:nvSpPr>
      <dsp:spPr>
        <a:xfrm>
          <a:off x="0" y="3313862"/>
          <a:ext cx="4396341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b="0" i="0" kern="1200"/>
            <a:t>telefonieren →  telefoniert</a:t>
          </a:r>
          <a:endParaRPr lang="el-GR" sz="2200" kern="1200"/>
        </a:p>
      </dsp:txBody>
      <dsp:txXfrm>
        <a:off x="25759" y="3339621"/>
        <a:ext cx="4344823" cy="4761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F0BF2B-2AF7-4AE0-9DDE-81EF240A4C4A}">
      <dsp:nvSpPr>
        <dsp:cNvPr id="0" name=""/>
        <dsp:cNvSpPr/>
      </dsp:nvSpPr>
      <dsp:spPr>
        <a:xfrm>
          <a:off x="0" y="173181"/>
          <a:ext cx="8946541" cy="1343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600" b="0" i="0" kern="1200"/>
            <a:t>mitspielen → mit</a:t>
          </a:r>
          <a:r>
            <a:rPr lang="de-DE" sz="5600" b="1" i="0" kern="1200"/>
            <a:t>ge</a:t>
          </a:r>
          <a:r>
            <a:rPr lang="de-DE" sz="5600" b="0" i="0" kern="1200"/>
            <a:t>spielt </a:t>
          </a:r>
          <a:endParaRPr lang="el-GR" sz="5600" kern="1200"/>
        </a:p>
      </dsp:txBody>
      <dsp:txXfrm>
        <a:off x="65568" y="238749"/>
        <a:ext cx="8815405" cy="12120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2A471-BF47-439B-BA57-D6698FC92693}">
      <dsp:nvSpPr>
        <dsp:cNvPr id="0" name=""/>
        <dsp:cNvSpPr/>
      </dsp:nvSpPr>
      <dsp:spPr>
        <a:xfrm>
          <a:off x="0" y="78658"/>
          <a:ext cx="8946541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b="0" i="0" kern="1200"/>
            <a:t>Verben der Fortbewegung wie: kommen, gehen, reisen, fliegen, laufen</a:t>
          </a:r>
          <a:endParaRPr lang="el-GR" sz="1900" kern="1200"/>
        </a:p>
      </dsp:txBody>
      <dsp:txXfrm>
        <a:off x="22246" y="100904"/>
        <a:ext cx="8902049" cy="411223"/>
      </dsp:txXfrm>
    </dsp:sp>
    <dsp:sp modelId="{37C13446-5FDE-4956-9643-B0074AA20857}">
      <dsp:nvSpPr>
        <dsp:cNvPr id="0" name=""/>
        <dsp:cNvSpPr/>
      </dsp:nvSpPr>
      <dsp:spPr>
        <a:xfrm>
          <a:off x="0" y="589093"/>
          <a:ext cx="8946541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b="0" i="0" kern="1200"/>
            <a:t>z. B. Er ist am Samstag gekommen</a:t>
          </a:r>
          <a:endParaRPr lang="el-GR" sz="1900" kern="1200"/>
        </a:p>
      </dsp:txBody>
      <dsp:txXfrm>
        <a:off x="22246" y="611339"/>
        <a:ext cx="8902049" cy="411223"/>
      </dsp:txXfrm>
    </dsp:sp>
    <dsp:sp modelId="{C3AFB6DC-36B5-46FC-9DED-1BD3D0BA40D5}">
      <dsp:nvSpPr>
        <dsp:cNvPr id="0" name=""/>
        <dsp:cNvSpPr/>
      </dsp:nvSpPr>
      <dsp:spPr>
        <a:xfrm>
          <a:off x="0" y="1099528"/>
          <a:ext cx="8946541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b="0" i="0" kern="1200"/>
            <a:t>Ich bin in die Schule gegangen</a:t>
          </a:r>
          <a:endParaRPr lang="el-GR" sz="1900" kern="1200"/>
        </a:p>
      </dsp:txBody>
      <dsp:txXfrm>
        <a:off x="22246" y="1121774"/>
        <a:ext cx="8902049" cy="411223"/>
      </dsp:txXfrm>
    </dsp:sp>
    <dsp:sp modelId="{D1065BAB-7078-44D0-8ABB-C13EC954E0F4}">
      <dsp:nvSpPr>
        <dsp:cNvPr id="0" name=""/>
        <dsp:cNvSpPr/>
      </dsp:nvSpPr>
      <dsp:spPr>
        <a:xfrm>
          <a:off x="0" y="1555243"/>
          <a:ext cx="8946541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053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e-DE" sz="1500" b="0" i="0" kern="1200"/>
            <a:t>Verben wie : aufstehen, einschlafen, fallen</a:t>
          </a:r>
          <a:endParaRPr lang="el-GR" sz="1500" kern="1200"/>
        </a:p>
      </dsp:txBody>
      <dsp:txXfrm>
        <a:off x="0" y="1555243"/>
        <a:ext cx="8946541" cy="314640"/>
      </dsp:txXfrm>
    </dsp:sp>
    <dsp:sp modelId="{8FD08377-12EF-40BD-8F93-F4E6EA598396}">
      <dsp:nvSpPr>
        <dsp:cNvPr id="0" name=""/>
        <dsp:cNvSpPr/>
      </dsp:nvSpPr>
      <dsp:spPr>
        <a:xfrm>
          <a:off x="0" y="1869883"/>
          <a:ext cx="8946541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b="0" i="0" kern="1200"/>
            <a:t>z.B. Ich bin um 7:00 Uhr aufgestanden</a:t>
          </a:r>
          <a:endParaRPr lang="el-GR" sz="1900" kern="1200"/>
        </a:p>
      </dsp:txBody>
      <dsp:txXfrm>
        <a:off x="22246" y="1892129"/>
        <a:ext cx="8902049" cy="411223"/>
      </dsp:txXfrm>
    </dsp:sp>
    <dsp:sp modelId="{78A9ED76-DABF-4E16-BFB8-CB47E57CDA53}">
      <dsp:nvSpPr>
        <dsp:cNvPr id="0" name=""/>
        <dsp:cNvSpPr/>
      </dsp:nvSpPr>
      <dsp:spPr>
        <a:xfrm>
          <a:off x="0" y="2325598"/>
          <a:ext cx="8946541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053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e-DE" sz="1500" b="0" i="0" kern="1200"/>
            <a:t>Die Verben: </a:t>
          </a:r>
          <a:endParaRPr lang="el-GR" sz="1500" kern="1200"/>
        </a:p>
      </dsp:txBody>
      <dsp:txXfrm>
        <a:off x="0" y="2325598"/>
        <a:ext cx="8946541" cy="314640"/>
      </dsp:txXfrm>
    </dsp:sp>
    <dsp:sp modelId="{CAA46162-8967-41EC-98CD-AE83A4496EBA}">
      <dsp:nvSpPr>
        <dsp:cNvPr id="0" name=""/>
        <dsp:cNvSpPr/>
      </dsp:nvSpPr>
      <dsp:spPr>
        <a:xfrm>
          <a:off x="0" y="2640238"/>
          <a:ext cx="8946541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b="0" i="0" kern="1200"/>
            <a:t>sein →ich bin gewesen  </a:t>
          </a:r>
          <a:endParaRPr lang="el-GR" sz="1900" kern="1200"/>
        </a:p>
      </dsp:txBody>
      <dsp:txXfrm>
        <a:off x="22246" y="2662484"/>
        <a:ext cx="8902049" cy="411223"/>
      </dsp:txXfrm>
    </dsp:sp>
    <dsp:sp modelId="{332CEEC7-BA83-4732-BE16-949D25B2B8E1}">
      <dsp:nvSpPr>
        <dsp:cNvPr id="0" name=""/>
        <dsp:cNvSpPr/>
      </dsp:nvSpPr>
      <dsp:spPr>
        <a:xfrm>
          <a:off x="0" y="3150673"/>
          <a:ext cx="8946541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b="0" i="0" kern="1200"/>
            <a:t>werden → ich bin geworden </a:t>
          </a:r>
          <a:endParaRPr lang="el-GR" sz="1900" kern="1200"/>
        </a:p>
      </dsp:txBody>
      <dsp:txXfrm>
        <a:off x="22246" y="3172919"/>
        <a:ext cx="8902049" cy="411223"/>
      </dsp:txXfrm>
    </dsp:sp>
    <dsp:sp modelId="{D0090924-F9FA-452E-AD89-032885C4B908}">
      <dsp:nvSpPr>
        <dsp:cNvPr id="0" name=""/>
        <dsp:cNvSpPr/>
      </dsp:nvSpPr>
      <dsp:spPr>
        <a:xfrm>
          <a:off x="0" y="3661108"/>
          <a:ext cx="8946541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b="0" i="0" kern="1200"/>
            <a:t>bleiben → ich bin geblieben</a:t>
          </a:r>
          <a:endParaRPr lang="el-GR" sz="1900" kern="1200"/>
        </a:p>
      </dsp:txBody>
      <dsp:txXfrm>
        <a:off x="22246" y="3683354"/>
        <a:ext cx="8902049" cy="4112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0766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1188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4205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7859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96538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6315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5176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72893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658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0549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4965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774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0953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6684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031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6209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5824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3735D27-0A9C-4475-9B72-C3380CB99BFB}" type="datetimeFigureOut">
              <a:rPr lang="el-GR" smtClean="0"/>
              <a:t>9/8/2024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8570E-C2D2-4F2E-A97D-7A2D724FA1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7054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  <p:sldLayoutId id="2147483852" r:id="rId13"/>
    <p:sldLayoutId id="2147483853" r:id="rId14"/>
    <p:sldLayoutId id="2147483854" r:id="rId15"/>
    <p:sldLayoutId id="2147483855" r:id="rId16"/>
    <p:sldLayoutId id="214748385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311C26-4B4F-5C3F-5403-535A6BB414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PERFEKT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D785E7F-A312-BDE5-B5A3-E61B323A39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94606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5D2F2A-F04E-37B0-8F59-B63E7A98C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Bildung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19672E2B-CD4A-67C0-B428-6E5B3C1BED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4567959"/>
              </p:ext>
            </p:extLst>
          </p:nvPr>
        </p:nvGraphicFramePr>
        <p:xfrm>
          <a:off x="1103312" y="2052918"/>
          <a:ext cx="8946541" cy="4195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2564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2B99FB-C71D-EA1A-3AEE-B30DC93DC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Partizip ohne „</a:t>
            </a:r>
            <a:r>
              <a:rPr lang="de-DE" dirty="0" err="1"/>
              <a:t>ge</a:t>
            </a:r>
            <a:r>
              <a:rPr lang="de-DE" dirty="0"/>
              <a:t>“</a:t>
            </a:r>
            <a:endParaRPr lang="el-GR" dirty="0"/>
          </a:p>
        </p:txBody>
      </p:sp>
      <p:graphicFrame>
        <p:nvGraphicFramePr>
          <p:cNvPr id="5" name="Θέση περιεχομένου 4">
            <a:extLst>
              <a:ext uri="{FF2B5EF4-FFF2-40B4-BE49-F238E27FC236}">
                <a16:creationId xmlns:a16="http://schemas.microsoft.com/office/drawing/2014/main" id="{8B6DD00A-5A4A-8372-D073-A9C64302F42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45631062"/>
              </p:ext>
            </p:extLst>
          </p:nvPr>
        </p:nvGraphicFramePr>
        <p:xfrm>
          <a:off x="1103312" y="2060575"/>
          <a:ext cx="4396339" cy="4195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Θέση περιεχομένου 5">
            <a:extLst>
              <a:ext uri="{FF2B5EF4-FFF2-40B4-BE49-F238E27FC236}">
                <a16:creationId xmlns:a16="http://schemas.microsoft.com/office/drawing/2014/main" id="{4DB2E3FD-205B-5352-C3A7-AAD177963FA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3832372"/>
              </p:ext>
            </p:extLst>
          </p:nvPr>
        </p:nvGraphicFramePr>
        <p:xfrm>
          <a:off x="5654493" y="2056092"/>
          <a:ext cx="4396341" cy="4200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88548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D6A550-8137-2B53-DACC-90C642A63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Trennbare Verben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0FE01F43-0437-1213-617D-EE31855140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9560298"/>
              </p:ext>
            </p:extLst>
          </p:nvPr>
        </p:nvGraphicFramePr>
        <p:xfrm>
          <a:off x="1103312" y="2052918"/>
          <a:ext cx="8946541" cy="1689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8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88DD31-1BE5-8376-311B-9479428CB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Perfekt mit „sein“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2B61E21E-FD1E-889B-0034-C7DC2B35DB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5310029"/>
              </p:ext>
            </p:extLst>
          </p:nvPr>
        </p:nvGraphicFramePr>
        <p:xfrm>
          <a:off x="1103312" y="2052918"/>
          <a:ext cx="8946541" cy="4195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43040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31</TotalTime>
  <Words>157</Words>
  <Application>Microsoft Office PowerPoint</Application>
  <PresentationFormat>Ευρεία οθόνη</PresentationFormat>
  <Paragraphs>29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Ιόν</vt:lpstr>
      <vt:lpstr>PERFEKT</vt:lpstr>
      <vt:lpstr>Bildung</vt:lpstr>
      <vt:lpstr>Partizip ohne „ge“</vt:lpstr>
      <vt:lpstr>Trennbare Verben</vt:lpstr>
      <vt:lpstr>Perfekt mit „sein“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Erofili Mavridou</dc:creator>
  <cp:lastModifiedBy>Erofili Mavridou</cp:lastModifiedBy>
  <cp:revision>1</cp:revision>
  <dcterms:created xsi:type="dcterms:W3CDTF">2024-08-09T16:51:11Z</dcterms:created>
  <dcterms:modified xsi:type="dcterms:W3CDTF">2024-08-09T17:34:04Z</dcterms:modified>
</cp:coreProperties>
</file>