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avif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1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56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3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2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0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7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48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2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9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4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9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8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av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el.wikipedia.org/wiki/%CE%97_%CE%A3%CF%87%CE%BF%CE%BB%CE%AE_%CF%84%CF%89%CE%BD_%CE%91%CE%B8%CE%B7%CE%BD%CF%8E%CE%BD_(%CE%A1%CE%B1%CF%86%CE%B1%CE%AE%CE%BB)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Οι Προσωκρατικοί Φιλόσοφοι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Βασικές θεωρίες και συμβολή τους στη φιλοσοφία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Αναξαγόρας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Τίποτα δεν γεννιέται ούτε χάνεται. Ο Νους είναι η αρχή που οργανώνει και κινεί τα πάντα.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54" y="3359020"/>
            <a:ext cx="6988629" cy="3191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Λεύκιππος &amp; Δημόκριτος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Η ατομική θεωρία: όλα αποτελούνται από άτομα που κινούνται και ενώνονται ή χωρίζονται.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82" y="3307702"/>
            <a:ext cx="7738442" cy="3374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270587"/>
            <a:ext cx="8518849" cy="6204857"/>
          </a:xfrm>
        </p:spPr>
      </p:pic>
    </p:spTree>
    <p:extLst>
      <p:ext uri="{BB962C8B-B14F-4D97-AF65-F5344CB8AC3E}">
        <p14:creationId xmlns:p14="http://schemas.microsoft.com/office/powerpoint/2010/main" val="426993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9960" y="365127"/>
            <a:ext cx="8686799" cy="1071788"/>
          </a:xfrm>
        </p:spPr>
        <p:txBody>
          <a:bodyPr>
            <a:normAutofit/>
          </a:bodyPr>
          <a:lstStyle/>
          <a:p>
            <a:r>
              <a:rPr lang="en-GB" sz="1200" dirty="0" smtClean="0">
                <a:hlinkClick r:id="rId2"/>
              </a:rPr>
              <a:t>https://el.wikipedia.org/wiki/%CE%97_%CE%A3%CF%87%CE%BF%CE%BB%CE%AE_%CF%84%CF%89%CE%BD_%CE%91%CE%B8%CE%B7%CE%BD%CF%8E%CE%BD_%28%CE%A1%CE%B1%CF%86%CE%B1%CE%AE%CE%BB%29</a:t>
            </a:r>
            <a:endParaRPr lang="el-GR" sz="12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60" y="1558212"/>
            <a:ext cx="8752114" cy="4879910"/>
          </a:xfrm>
        </p:spPr>
      </p:pic>
    </p:spTree>
    <p:extLst>
      <p:ext uri="{BB962C8B-B14F-4D97-AF65-F5344CB8AC3E}">
        <p14:creationId xmlns:p14="http://schemas.microsoft.com/office/powerpoint/2010/main" val="319624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Θαλής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Το νερό είναι η αρχή της δημιουργίας. Οι σεισμοί οφείλονται στην κίνηση του νερού.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318" y="3271602"/>
            <a:ext cx="6820677" cy="3241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Αναξίμανδρος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Η αρχή του κόσμου είναι το ἄπειρον. Η Γη στέκεται στο κέντρο του σύμπαντος χωρίς στήριγμα.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376" y="3368351"/>
            <a:ext cx="7219168" cy="3322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Αναξιμένης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Αρχή του κόσμου είναι ο αέρας. Όπως η ψυχή συγκρατεί το σώμα, έτσι και ο αέρας συνέχει το σύμπαν.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06" y="3480318"/>
            <a:ext cx="6969967" cy="3237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Πυθαγόρας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Ο αριθμός είναι η αρχή του σύμπαντος. Η μουσική και τα φαινόμενα εξηγούνται με μαθηματικές σχέσεις.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82" y="3377682"/>
            <a:ext cx="7477185" cy="3480318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Ξενοφάνης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Κριτική στους ανθρωπόμορφους θεούς. Υπάρχει ένα ανώτατο ον, ακίνητο, που με τον νου κινεί τον κόσμο.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05" y="3685592"/>
            <a:ext cx="3670818" cy="257340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068" y="3685592"/>
            <a:ext cx="3368352" cy="2752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6819" y="3074067"/>
            <a:ext cx="6343672" cy="709865"/>
          </a:xfrm>
        </p:spPr>
        <p:txBody>
          <a:bodyPr/>
          <a:lstStyle/>
          <a:p>
            <a:r>
              <a:t>Ηράκλειτος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Πάντα ῥεῖ: τα πάντα αλλάζουν μέσα από τη σύγκρουση των αντιθέτων. Υπάρχει αρμονία μέσα από την αλλαγή.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67" y="3564293"/>
            <a:ext cx="7159500" cy="2752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Παρμενίδης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Υπάρχει μόνο ένα αιώνιο, αγέννητο και ακίνητο ον. Οι αισθήσεις είναι απατηλές.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02" y="3321698"/>
            <a:ext cx="7735078" cy="3218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Εμπεδοκλής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Τα τέσσερα στοιχεία (γη, νερό, αέρας, φωτιά) ενώνονται και χωρίζονται από την Αγάπη και το Νείκος.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55" y="3497160"/>
            <a:ext cx="6690049" cy="2966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219</Words>
  <Application>Microsoft Office PowerPoint</Application>
  <PresentationFormat>Προβολή στην οθόνη (4:3)</PresentationFormat>
  <Paragraphs>23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Θέμα του Office</vt:lpstr>
      <vt:lpstr>Οι Προσωκρατικοί Φιλόσοφοι</vt:lpstr>
      <vt:lpstr>Θαλής</vt:lpstr>
      <vt:lpstr>Αναξίμανδρος</vt:lpstr>
      <vt:lpstr>Αναξιμένης</vt:lpstr>
      <vt:lpstr>Πυθαγόρας</vt:lpstr>
      <vt:lpstr>Ξενοφάνης</vt:lpstr>
      <vt:lpstr>Ηράκλειτος</vt:lpstr>
      <vt:lpstr>Παρμενίδης</vt:lpstr>
      <vt:lpstr>Εμπεδοκλής</vt:lpstr>
      <vt:lpstr>Αναξαγόρας</vt:lpstr>
      <vt:lpstr>Λεύκιππος &amp; Δημόκριτος</vt:lpstr>
      <vt:lpstr>Παρουσίαση του PowerPoint</vt:lpstr>
      <vt:lpstr>https://el.wikipedia.org/wiki/%CE%97_%CE%A3%CF%87%CE%BF%CE%BB%CE%AE_%CF%84%CF%89%CE%BD_%CE%91%CE%B8%CE%B7%CE%BD%CF%8E%CE%BD_%28%CE%A1%CE%B1%CF%86%CE%B1%CE%AE%CE%BB%29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 Προσωκρατικοί Φιλόσοφοι</dc:title>
  <dc:subject/>
  <dc:creator>eleni palantzidou</dc:creator>
  <cp:keywords/>
  <dc:description>generated using python-pptx</dc:description>
  <cp:lastModifiedBy>eleni palantzidou</cp:lastModifiedBy>
  <cp:revision>7</cp:revision>
  <dcterms:created xsi:type="dcterms:W3CDTF">2013-01-27T09:14:16Z</dcterms:created>
  <dcterms:modified xsi:type="dcterms:W3CDTF">2025-09-18T12:44:32Z</dcterms:modified>
  <cp:category/>
</cp:coreProperties>
</file>