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0" d="100"/>
          <a:sy n="90" d="100"/>
        </p:scale>
        <p:origin x="12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976B0C-8519-CA3A-4088-E1120389A4DB}"/>
              </a:ext>
            </a:extLst>
          </p:cNvPr>
          <p:cNvSpPr txBox="1"/>
          <p:nvPr/>
        </p:nvSpPr>
        <p:spPr>
          <a:xfrm>
            <a:off x="3708400" y="457200"/>
            <a:ext cx="1295400" cy="53340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45E9BD45-692C-5879-EC61-50D29ECE6123}"/>
              </a:ext>
            </a:extLst>
          </p:cNvPr>
          <p:cNvSpPr/>
          <p:nvPr/>
        </p:nvSpPr>
        <p:spPr>
          <a:xfrm>
            <a:off x="14909800" y="91440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Προσαρμογή</PresentationFormat>
  <Paragraphs>0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Dimitrios Chaliampalias</cp:lastModifiedBy>
  <cp:revision>2</cp:revision>
  <dcterms:created xsi:type="dcterms:W3CDTF">2006-08-16T00:00:00Z</dcterms:created>
  <dcterms:modified xsi:type="dcterms:W3CDTF">2026-06-24T17:43:00Z</dcterms:modified>
</cp:coreProperties>
</file>