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E517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D9C5A-2788-412B-A48E-B46FCBA1306C}" type="datetimeFigureOut">
              <a:rPr lang="el-GR" smtClean="0"/>
              <a:pPr/>
              <a:t>29/11/2020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A291F-A6C4-4CF4-B79F-1006E09B7FD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0733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6CC5-A3D4-45B6-AB41-C44646A83460}" type="datetime1">
              <a:rPr lang="el-GR" smtClean="0"/>
              <a:pPr/>
              <a:t>29/11/2020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FF09-11FD-47B3-B50D-97AAFF9C716C}" type="datetime1">
              <a:rPr lang="el-GR" smtClean="0"/>
              <a:pPr/>
              <a:t>29/11/2020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3F5ED-495B-4077-8D9B-581ED5B1D915}" type="datetime1">
              <a:rPr lang="el-GR" smtClean="0"/>
              <a:pPr/>
              <a:t>29/11/2020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46814-3F4C-4BEF-BF95-38301584A0E4}" type="datetime1">
              <a:rPr lang="el-GR" smtClean="0"/>
              <a:pPr/>
              <a:t>29/11/2020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DE343-D7BC-4F6E-8E67-5EDD039DC195}" type="datetime1">
              <a:rPr lang="el-GR" smtClean="0"/>
              <a:pPr/>
              <a:t>29/11/2020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83D7-6242-4CCB-AF5E-824C3DCF20DE}" type="datetime1">
              <a:rPr lang="el-GR" smtClean="0"/>
              <a:pPr/>
              <a:t>29/11/2020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4D99-2D6A-42FE-8BBB-CCEDBD1D7F3C}" type="datetime1">
              <a:rPr lang="el-GR" smtClean="0"/>
              <a:pPr/>
              <a:t>29/11/2020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82DB-DFA0-4758-BBC2-4B603DB0796A}" type="datetime1">
              <a:rPr lang="el-GR" smtClean="0"/>
              <a:pPr/>
              <a:t>29/11/2020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46F8-D246-425F-8C70-44BA50B3086A}" type="datetime1">
              <a:rPr lang="el-GR" smtClean="0"/>
              <a:pPr/>
              <a:t>29/11/2020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837CE-FE3A-4BC9-AB6D-1A561076A831}" type="datetime1">
              <a:rPr lang="el-GR" smtClean="0"/>
              <a:pPr/>
              <a:t>29/11/2020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8322-B569-4021-90F1-49B876E27EFA}" type="datetime1">
              <a:rPr lang="el-GR" smtClean="0"/>
              <a:pPr/>
              <a:t>29/11/2020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F0AD4-FAE3-47BB-88FD-C020DA08E0A3}" type="datetime1">
              <a:rPr lang="el-GR" smtClean="0"/>
              <a:pPr/>
              <a:t>29/11/2020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elisakis.blogspot.gr/" TargetMode="External"/><Relationship Id="rId2" Type="http://schemas.openxmlformats.org/officeDocument/2006/relationships/hyperlink" Target="http://10lyk-irakl.ira.sch.g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187624" y="1772816"/>
            <a:ext cx="6984776" cy="936104"/>
          </a:xfrm>
        </p:spPr>
        <p:txBody>
          <a:bodyPr>
            <a:normAutofit/>
          </a:bodyPr>
          <a:lstStyle/>
          <a:p>
            <a:pPr algn="ctr"/>
            <a:r>
              <a:rPr lang="el-GR" dirty="0" err="1" smtClean="0">
                <a:solidFill>
                  <a:srgbClr val="C00000"/>
                </a:solidFill>
              </a:rPr>
              <a:t>Ιστολόγιο</a:t>
            </a:r>
            <a:r>
              <a:rPr lang="el-GR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(Blog)</a:t>
            </a:r>
            <a:endParaRPr lang="el-GR" dirty="0">
              <a:solidFill>
                <a:srgbClr val="C00000"/>
              </a:solidFill>
            </a:endParaRPr>
          </a:p>
        </p:txBody>
      </p:sp>
      <p:pic>
        <p:nvPicPr>
          <p:cNvPr id="17410" name="Picture 2" descr="https://encrypted-tbn1.gstatic.com/images?q=tbn:ANd9GcRF7X80dlQLzMo0QwTExyFWM1F2a2a31vsNaqWN4H9vdMkyaIy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48680"/>
            <a:ext cx="2592287" cy="1296144"/>
          </a:xfrm>
          <a:prstGeom prst="rect">
            <a:avLst/>
          </a:prstGeom>
          <a:noFill/>
        </p:spPr>
      </p:pic>
      <p:sp>
        <p:nvSpPr>
          <p:cNvPr id="5" name="4 - TextBox"/>
          <p:cNvSpPr txBox="1"/>
          <p:nvPr/>
        </p:nvSpPr>
        <p:spPr>
          <a:xfrm>
            <a:off x="971600" y="3645024"/>
            <a:ext cx="53285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</a:rPr>
              <a:t> σε τι διαφέρει από μια ιστοσελίδα;</a:t>
            </a:r>
          </a:p>
          <a:p>
            <a:pPr>
              <a:buFont typeface="Wingdings" pitchFamily="2" charset="2"/>
              <a:buChar char="ü"/>
            </a:pP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</a:rPr>
              <a:t> γιατί να αποκτήσω;</a:t>
            </a:r>
          </a:p>
          <a:p>
            <a:pPr>
              <a:buFont typeface="Wingdings" pitchFamily="2" charset="2"/>
              <a:buChar char="ü"/>
            </a:pP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</a:rPr>
              <a:t> είναι δωρεάν;</a:t>
            </a:r>
          </a:p>
          <a:p>
            <a:pPr>
              <a:buFont typeface="Wingdings" pitchFamily="2" charset="2"/>
              <a:buChar char="ü"/>
            </a:pP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</a:rPr>
              <a:t> είναι εύκολο;</a:t>
            </a:r>
            <a:endParaRPr lang="el-GR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44" name="Picture 4" descr="http://www.durham.ca/images/health/family/kidsCan/cartoonQues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2924944"/>
            <a:ext cx="1152525" cy="2638426"/>
          </a:xfrm>
          <a:prstGeom prst="rect">
            <a:avLst/>
          </a:prstGeom>
          <a:noFill/>
        </p:spPr>
      </p:pic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908720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Ποια είναι η διαφορά μεταξύ </a:t>
            </a:r>
            <a:r>
              <a:rPr lang="el-GR" sz="3200" dirty="0" err="1" smtClean="0">
                <a:solidFill>
                  <a:srgbClr val="C00000"/>
                </a:solidFill>
              </a:rPr>
              <a:t>ιστολόγιου</a:t>
            </a:r>
            <a:r>
              <a:rPr lang="el-GR" sz="3200" dirty="0" smtClean="0">
                <a:solidFill>
                  <a:srgbClr val="C00000"/>
                </a:solidFill>
              </a:rPr>
              <a:t> (</a:t>
            </a:r>
            <a:r>
              <a:rPr lang="en-US" sz="3200" dirty="0" smtClean="0">
                <a:solidFill>
                  <a:srgbClr val="C00000"/>
                </a:solidFill>
              </a:rPr>
              <a:t>blog) </a:t>
            </a:r>
            <a:r>
              <a:rPr lang="el-GR" sz="3200" dirty="0" smtClean="0">
                <a:solidFill>
                  <a:srgbClr val="C00000"/>
                </a:solidFill>
              </a:rPr>
              <a:t>και ιστοσελίδας (</a:t>
            </a:r>
            <a:r>
              <a:rPr lang="en-US" sz="3200" dirty="0" smtClean="0">
                <a:solidFill>
                  <a:srgbClr val="C00000"/>
                </a:solidFill>
              </a:rPr>
              <a:t>site)</a:t>
            </a:r>
            <a:r>
              <a:rPr lang="el-GR" sz="3200" dirty="0" smtClean="0">
                <a:solidFill>
                  <a:srgbClr val="C00000"/>
                </a:solidFill>
              </a:rPr>
              <a:t>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83568" y="2276872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Το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blog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είναι περισσότερο διαλογικό (βλ. σχόλια αναγνωστών)</a:t>
            </a:r>
          </a:p>
          <a:p>
            <a:pPr>
              <a:buFont typeface="Wingdings" pitchFamily="2" charset="2"/>
              <a:buChar char="ü"/>
            </a:pPr>
            <a:endParaRPr lang="el-GR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Η έννοια του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blog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προδιαθέτει για «καθημερινή» ενημέρωση του περιεχομένου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Το περιεχόμενο του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blog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είναι συνήθως αδόμητο - μια σειρά από άρθρα.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899592" y="4293096"/>
            <a:ext cx="24482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FF0000"/>
                </a:solidFill>
                <a:hlinkClick r:id="rId2"/>
              </a:rPr>
              <a:t>Τυπική ιστοσελίδα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sz="1600" dirty="0" smtClean="0">
                <a:solidFill>
                  <a:srgbClr val="FF0000"/>
                </a:solidFill>
              </a:rPr>
              <a:t>http</a:t>
            </a:r>
            <a:r>
              <a:rPr lang="en-US" sz="1600" smtClean="0">
                <a:solidFill>
                  <a:srgbClr val="FF0000"/>
                </a:solidFill>
              </a:rPr>
              <a:t>://</a:t>
            </a:r>
            <a:r>
              <a:rPr lang="en-US" sz="1600" smtClean="0">
                <a:solidFill>
                  <a:srgbClr val="FF0000"/>
                </a:solidFill>
              </a:rPr>
              <a:t>10lyk-irakl.ira.sch.gr</a:t>
            </a:r>
            <a:endParaRPr lang="el-GR" sz="1600" dirty="0">
              <a:solidFill>
                <a:srgbClr val="FF0000"/>
              </a:solidFill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899592" y="5085184"/>
            <a:ext cx="316835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FF0000"/>
                </a:solidFill>
                <a:hlinkClick r:id="rId3"/>
              </a:rPr>
              <a:t>Τυπικό </a:t>
            </a:r>
            <a:r>
              <a:rPr lang="el-GR" dirty="0" err="1" smtClean="0">
                <a:solidFill>
                  <a:srgbClr val="FF0000"/>
                </a:solidFill>
                <a:hlinkClick r:id="rId3"/>
              </a:rPr>
              <a:t>ιστολόγιο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sz="1600" dirty="0" smtClean="0">
                <a:solidFill>
                  <a:srgbClr val="FF0000"/>
                </a:solidFill>
              </a:rPr>
              <a:t>http://melisakis.blogspot.gr</a:t>
            </a:r>
            <a:endParaRPr lang="el-GR" sz="1600" dirty="0">
              <a:solidFill>
                <a:srgbClr val="FF0000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3593873" y="4437112"/>
            <a:ext cx="470596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l-GR" sz="2400" b="1" dirty="0" smtClean="0">
                <a:ln w="50800"/>
                <a:solidFill>
                  <a:srgbClr val="FF0000"/>
                </a:solidFill>
              </a:rPr>
              <a:t>Υφίστανται οι </a:t>
            </a:r>
            <a:r>
              <a:rPr lang="el-GR" sz="2400" b="1" dirty="0" err="1" smtClean="0">
                <a:ln w="50800"/>
                <a:solidFill>
                  <a:srgbClr val="FF0000"/>
                </a:solidFill>
              </a:rPr>
              <a:t>παραπάνωδιαφορές</a:t>
            </a:r>
            <a:endParaRPr lang="el-GR" sz="2400" b="1" dirty="0" smtClean="0">
              <a:ln w="50800"/>
              <a:solidFill>
                <a:srgbClr val="FF0000"/>
              </a:solidFill>
            </a:endParaRPr>
          </a:p>
          <a:p>
            <a:pPr algn="ctr"/>
            <a:r>
              <a:rPr lang="el-GR" sz="2400" b="1" dirty="0" smtClean="0">
                <a:ln w="50800"/>
                <a:solidFill>
                  <a:srgbClr val="FF0000"/>
                </a:solidFill>
              </a:rPr>
              <a:t>στα 2 παραδείγματα;</a:t>
            </a:r>
            <a:endParaRPr lang="el-GR" sz="2400" b="1" dirty="0">
              <a:ln w="50800"/>
              <a:solidFill>
                <a:srgbClr val="FF0000"/>
              </a:solidFill>
            </a:endParaRPr>
          </a:p>
        </p:txBody>
      </p:sp>
      <p:sp>
        <p:nvSpPr>
          <p:cNvPr id="9218" name="AutoShape 2" descr="data:image/jpeg;base64,/9j/4AAQSkZJRgABAQAAAQABAAD/2wCEAAkGBw8PEA8PEA8QDxAPDw8PDw8VEBAUEA8QFRQWFhQUFRYYHCggGBolHRUUIzEhJSkrLi4uFx8zODMsNygtLisBCgoKDg0OGhAQGywlHCQsLCwsLCwsLCwsLCwsLSwsLCwsLCssLCwsLCwtLCwsLCwsLCwsLCwsLCwsNyw0NywsLP/AABEIAJUBUgMBIgACEQEDEQH/xAAcAAACAgMBAQAAAAAAAAAAAAABAgAEAwUGBwj/xABEEAABAwIEAwQGBQoEBwAAAAABAAIDBBEFEhMhBjFBUWFxgQciMnKRoRRCU7HRFiNDUmKCkpPB0jOisrMVJCU0c8Lw/8QAGQEBAQEBAQEAAAAAAAAAAAAAAQIABAMF/8QALhEAAgIBAwIFAwIHAAAAAAAAAAECEQMSITEEQQUTUWGRMkJScaEiI4GxwdHw/9oADAMBAAIRAxEAPwD0ZRBEL6p84KIQCYIEIRCATBAhCYIBMFJQQiFAmAUiQJlAmCllECIUATAIEgRARARAU2JLIgIgIgIsQWUsmspZFiLZSyeylkWahLKWT2QsmzCWQsnshZawEsgU9kpCoBClKyEJSEgIUpTlKVQCFKU5SlUSIUpTlKVQClKU5SlJIpSpkCqAUoIoJAZBRRYwEQoiFjBCIQCYIEITBKE4UsoITBAIkgbkgDtUihgmCwGpb0u7wH9Tt81jdVu6MA8XfgCimy1Fl0JgFrHVkn60Y/dcfnmCQ1kn2tvBjf63T5cmVpZuAmAWj+myfbH+CP8ABT6fMOUjD70V/ucEeTMaZvgEQFo24tMObIn+Bez78yzMx0D24ZB3tLXgeVw74BS8U12GjcAI2VOlxWnkIa2VuY8mOux5/ddYq9ZeLtciABGyNkbIEWylk1lLINQtkLJ7IWSahLIEJJaqNuxcLjoLk/AKtJiQ+qxx7yQ0fj8lSi3wBbslIWtfib+gjb4lzvwWB2IS/aMHhH+JK9Fin6BRuCEpWlNdJ9sf4I/wQ+nS/ajzjbb5WV+TMKNyUpC1H/EZx1hd3ZHtPxzH7kwxZ49qEH3JAT8HAfenyp+gNM2ZSlUm4xD9YuiP7bCB/ELt+atxva4BzXBzTycCCD5hFNckMhSFZCkKQEKUpylKpEipSmKBSApQRKCokiiiixiIhBELCMEQgEwUiEIlwH4dUCevIdStdVYiBcN8z1K0YuTpHpGF7svSS25kN+Bd+A+apyVjQdhc9p3K1j5y7mUuddEcCXJ6pJcF19Y49VjMx7VWzqZ16qCQmfOpnWDOpnVUYz51M6wZ1M61GM+dHUVfOpnRpMZpLOFnAOB6EAhCGong/wAGUgD9G674/Cx3A8CFizqZ0SxqSpmN1QcXR3DKlug7pILuhPiebPPbvXTMIIBBBBFwQbgjtBXnU0bXCxVGixOpw12aK8tPe76Yn1d+ZjP1Hc+49R1XDm6St4imeqWUK1mD4/TVcInhfcXyuYbCSN/Vjm9D8uqqYliY6nwb0Hj2lckMcpukJsZ69o9nf9o7N8u1amqxG/Nxd3DZvwH9VqJ65zuqwZ19DH0iXIWbB9ceQ2CwunJ6qrnUzrpWNILM+opnWDOpnVaTGfOpnWDOpnWoxnzqZ1gzqZ0aTFjUWAxAEuYTG883MJaT425+aGdTOtpMZo8cnh2laJmD6zQGygd49l3+VbmhxCGoaXRPDre03k5vc5p3C55xBWsraNwcJYXujlb7L28x+I7jsvCeDuiHFHeFKVzfD/FImeKapAiqOTDyjn92/J37PwXSFcx5NUKUpTFAqiRUqYpUgFRRRIATBKmCwhCa45nYDmgtZjVXkaGjmdyhRcnSPTHG3uYMSxHMcrdgFri9VjIhqL6McaiqR7WWs6mdVdRTOqoxazqZ1d/J2t+wP8yH+5VK7Dp6cAyxlgOwN2kE9l2ki681kg3SkvlCLnUzo/QZtEVGT8ydg/Mz9Yt5XvzB6KpqK1T4AtZ1M6agw+eovpRlwHN1wGg+JWetwSqhaXvi9Uc3Nc11vEDdQ5wT0tqxK2dTOq7CXENaC4k2AG5JW3Zw3WEX0gO4vZf70znCH1NIxQzqZ1jqopInFkjSxw5g/wD26w6ipK90BazpX2cLFV9RTUTpMaKqfNh030qnvZ3qzR9JWdh7xuQehXR0+INnY2VpzNkaHA/0PYVRroxIxzTvcFaDhSpMcs9KTtcyxjs3s8Du5HzK51DRP2YnY51M6NBQTVGbRZny2zeswWvy9ojsSUNNLO7JE3O6xda7RsOZ3IHUL2uKvdbc+wDZ1M6WopZY5NF7C2S7Rlu07u5bg26qycGqtQRaX5wtLw3PF7INr3zW5ocoruvkTBnUzq7+Tlb9gf5kP9yrHDKgSiDT/OluYMzx8tzzvboeqFkxviS+UamY86mdXfydrfsD/Mh/uWuqopInFkjSxw5gpjOEnUWn+jMZM6mdXKbh+rkaHiKwIuMzmtJHgTdUa6llgdllYWG1xyII7iNitGcJOk1Zhs6mdZ34NVNeyMxWfIHFgzx+sGi53zbeazfk7W/YH+ZD/cjzcf5L5RqZSzqZ1nmweqY6ON0Vnylwjbnj9YtFzuHWG3as35OVv2B/mQ/3I83H+S+Uamc1juGNmbcbOG4I2II3BB6FbvgbiN1S11NOf+agG55GaO9g+3aLgHyPVJiFBNT5RMzIXglozMNwOfsk9q47E53UVXBWM2ySDUHR0R2kafEX87LwzwTWuJMlao9eKUotcCAQbggEHtBQK50c4qCJQSBFFFEmIiEEQgwJTZrj2Arlccnu9dVIzM0jtBC4jE33N+vIjsPULo6VXM9sfBi1FNRVNRTUX0tJZb1EWybjxCp6iLZNx4hGkx6pj+H1U2kaebSDWuD/AF3tzE2t7I35FUMeEkGH6c7jPI4gGQAkN9a4JPcNrlZuKMDkrDCY5WR6bXg3J3zZbcvBVp2toMPmhnnbK94eI233u4WAaDvYHe6+Dia0wSabvit+fU9GVXO/6Kw/tu/33LkTIu1wmhdVYRFC17WOc6Qgu5bTvPRabEOD5oYpJTNE4RsLyBmuQByC78GbHCU4ye+pktM3eO1TqKipooTkc8AOeOfs3cQe0kqjwdjMzqgQSSOkZI1/tkuLXAX2J6WBFlZhdFitHFFqtjqYQ3Y/rNFibdWkdnJHBcEZhxdVVc8d2tc1gaTbfna4Bc7pYDque8axShNfx2+27fYd7ssYBh8cdZWuA2hIEY/VzjMbfctBT4nX1UznQvkLh6+m19mNbfYZb2PMLLw/xOwVk75fUjqjzP6Mg2ZfutcHyV6LhaojlMlJVsjifycCS4MJvYWFnDzCt/y5y82raVN7rjc3PBR4qnqniJ9RTthDSWtcDcuJFyDv3X5LntRdTx3XRaUEAmEssbgZCCCdmFpLrbAk9Fxeouvo98SdV/3uTLkt6imoqmopqLq0gW9RcpG/LiUVvrCVp8NNzvvaFvpJ7AnsC5rCDq1r5ekTHfxO2HyzLnzL+KK9xR6nwLV5arJfaWNzf3h6w+4/FbnCoBSPxKoI2iLgzwtqW87tXCYXXaM8MvRkjXH3b+t8rrvuPqsRUuRts08rQbcyALk/5WjzXJ1WN+coridL4f8AoqPAcRpBNW0EwF2vbnJ/8Yzt/wBQS0VXqYrOAbiOExj93Lf5krNwjXsfQxvcRenEjST0Db2/y2+C53gWp1K6V55vjlefEuBXOoPTkT+xNfu/8D6G7q8DxB0kjmVhax0j3MbqSjK0uJA27AtdgrJWYm2OaQyvY14LiSbjTJG536qV/BUss00omhAklkkAIdcBzi4A/FYcBw11JiUUL3tcdJ77tvaxa8dfBesZReOSUk3pe1V+4dzeVmEV753SMqskReHNbnf6rfdtbyWs44qgKinBY782LucRYSDM02Hba3zWXFeFJ5qiSZtQxge/MBd+ZvLs6rHxliFO00kLyJzFI101jvkAAcCRyJ5+SjC08kKerZ8Kq27+ovg2+IU761rJaSrMYDfZDnBpJ39bKbg9xXO8XT1YZHHUxxgN9mZtznNrHfpfnayuV3DAmMdRh8sUbC0D23i3eHNub9oKTjirbHSRUrpdWcFjnuuL+q0guPZclOClOCjv7VTj+pnwZ+Oqh0ZpXMc5jg19nAkEbN6hPgldK7DquR0j3PYJcry4lzbMBFiqfpGftS+6/wD9UOHX/wDSq73Z/wDbCVBPpYOu6/uHcpcO10stZTCSR8lnPtmcTa7HXtfwXTYtg9bLM98VUY2G2VmeQW232C4rhB//AD1N77v9Dl02P8JSVNQ+ZssTQ/LYEG+wA6K+pUY51uorT6X3MuDQ8RwTwStjnmMztMPacznAAuItv7q4zi6xhN11WPYG+i088jH6ma2W+1rc7+K4XiicvyQs3fI5rGjtc45QPiQuiTj5Fp3/AEonuetcKTGSgoXu9p9JTuPiY2rZlYcPpRDDFCOUUbI/4Wgf0WYr56OdilBEoKiSKKKJMBMEqYLGGC4/i6kMT9YD83IfWP6knf4/fddgFjqKdkrHRyNDmPFnNPIhVjyOEtRUXR5cZFNRZeJMHloHZvWkpnH1ZerL/Vf2Hv5FayOpDuRX2MeSGRXE9i9qKaiq6imovXSYs5h2D4KB6raimomjFkvCmYdyraimotRi1qIumJ3JJPaSSqmopqI0mLWoiJyBYEgHmLmx8lU1FNRbSYtaimoquopqLaTFrUU1FTdMBzK1VdipJEUQL5HkMY1oJc5x5AAcyvPJOONXIy3M2PYpYZG7uO1hzJVvBKTQis723nPJ49nl+K3VD6La1tN9MkIdWe22j9X1WW5Z721fl0v1WkbVWcWPBY9pLXNcLOa4cwQeRXH02WGabne/ZFNUbHUQD1VEiOovoaSSznRMiq6imonSYs5h2D4KZwq2opqLUYs5h2D4I6iq6imotpMXGzkciRfnY2ul1FV1FNRGkxZD1M6raimonSYtaiGYdg+Cq6iq1mItjG53UyairZi7V1jY2k7BZ/RxgzqyqNfKPzFO46N+Uk/K47Q377di1vDPDdRi8gkfmiomn15eRktzZH297uQ8V7LRUkcEbIYmCOONoaxg5NAXxupz+Y6XASdKjKUpTFKV4I8RSgiUEgRRRRJgJglRCxhgmCUJgpEkkbXAtc0Oa4Wc0gFrh2EHmFwXEPo9N3S0Dww8zTOP5s+476vgdvBd8E4WUnF2ik6PBKmpmpn6VVE+CToHC1+9p5OHgSs8dY13Ir26toop2GOaNkrDzY9ocPmuLxX0WUchLqaWWkcbnKCHxX91248iu3H4hKP1Kz0TTOKEimortb6PMXgvpmCqYORbIWPI72vA38CVo6ulxCn/AMahqWAczpOc0eLm3HzXZDr8Mudho2GdTOtB/wAcaPa28dlmgxaN5sCF0Rz4pcM1M3GopqKqJFNRe+kC1qKai1Dq2RzskUUkrv1WMc93waCtnRcMY1U206GVgP1pcsQ885BHwXHk63DB02NMZ04HMqjVYwxgO4XYYX6H6yWxrKyOFvWOEGR/8TgAD5Fd5w96OsLobObBryj9NORI+/aBbK3yAXz8vin4IpRPI8B4XxPFS0xRmGndv9Jku2O3a0e0/n0Fu9ewcGcBUeFjO0GepIs6pkAzi/MRjkweG/aSupBRuvk5c88ruTLWw11zPFvBNLiILzeCoA9WpYBmNuQePrjx37CF0t1Lryi3F2hPn7iDhvEsMLjNEZqdu4qYruZb9oe0zzFu9aqnxON4FnBfSt1yfEHo8wytJc6DQlP6aAiN9+8AZXeYX08PieSG0tyHFHkDZgeRR1F0eKeiGsjuaOsjmA5RzAxv/iaCCfIeK5qu4Yxmm/xKGV4H1osso8gwkn4L6WPxLDLnYnSxtRTUVOnEx2khkiI5texzHDycAU5eu+DjNXEks6imoqck4aLkqjJjUY2uPiic4Q+pmN1qKai0Bxxp2bv4bq9SUuI1H+BQ1LweTtJzWn951h814S6zDHuNM2JlHaq82IMbzK2dF6N8YntqmClYeZdIXvA7mMBF/EhdVhPonooyH1MstW4WOUnJFf3W7nwJsuTJ4lH7EbZHm0FVUVb9GkhfO/qGC+X3jyb15kLuuGfRju2bEniV3MUrTeMd0jvreA28V6NRUMNOwRwxMhYOTGNDR8lmK+dkzzyfUwcvQxRxtY0MY1rGtADWtADWgcgAOQRKJSlQjzYClKJQKpEioFEpUgFRRRJgIhKmCwDBEJQmCChgmCQJgpEcJgkCYFSUOE4KQJgpYizU8cntxsf7zWu+9a/EOGaGoY+OSlhs8EFzWNa8d7XNFwdhutoEwUlJnhfFXDc2GSWdeSneTpT227mv7Hff07tMJLhfRFZSRTxuilY2SN4s5jhcELyLi70dVFKXTUWaog5mG154h1t9o35+K+z0niKrRl+TUa70XY39CxMRvdlirWiA3OwlveI/HM399e+Ar5Sqps24ux7Dfsc1wPyIK+gPRxxa3E6Rpc4fSoAI6ll983SQD9VwF/G46L5/X4lHJqjwy0deEbpLogrgEcFaPjLFJ6OCOpiyacVTTmrDm3vSOfllLTcZXAODr9xW6usNdSxzxSQStD4po3xSMNwHMcCHC43Gx5jdDQ2cBiHGOIvZr0ojdTy1lTHC9lO+ombSwhrBKIWvaZGukzkuF8oA2N123DWIGqo6aoc6N7pYWOe6MSCJz7WcWh4DgLg7EXHJUqrg/D5IaanMGWOjBbTZJZo5IWkWcBI1wfY9bk36rbYfRxU8UcELBHFE0MjYL2a0d53PidyhIbLN1LpbqXTQBulJUuqOL4iynjc97g3Y2uVUYtukY4/0j1bLbm5Y3K3uJO/9PgvIqiqDbklbHjTin6RKWx3cL5Wgblxv0HVbTg/0ZVNaWz1+emp73EHKeYd/2bfn3DmvvQzx6TDo+4irNHwrw1U4xNlZeKmYRrVBBygdWs6Of3dOvf7lhnC1BTRsijpYbMbYOdG1z3dpc4i5J3WyoaKKnjZDDG2KKMWYxos0BZiV8jLllllqkazDDTxx+xGxnuta37gnJRKUqESxSlKJSlUgYClKJSlWiQFKUSlKUSApSiUCqQCoIoKgCogosAEQgiFjDBEJQigRwiEoTBSIwTApAmCChwmCQJgpYjhMCkBTAqShwUwKQFMCpYnP8R8EYfiF3TQBspFvpEfqS91yNneYK5HDvRfV4dUtqsOxEXbs6OaIgSM6seWGzh5BengpgUW6opMWkfIWNMrWskIGdrXFzQ7rZxAuPJZrpLogqaEe6N0l1LooR7qXS3UutRrGuhdC6F1qAEznBpyAOdb1QTYE95sbLg8Z4JrcRkLquvEUfSGCMmw7MzjYeNiu8uhdemPJKG8THOcOcD4dh9nQwB8wH/cSWfNy3IJ2b+6AujJQugSjndg2QlKVLpSU0BClJRJSlUiQFKUSlKpAApSiUpSSApSiUpVICFKUUqokiVFBIBUUUWMSyllFECMAiAoosYICYBRRSxCAmAUUQUMAmAUUUiEBMFFFJSGATKKIYhCKiikQplFECRFRRAkRUUWMBQqKLGAUCookAIFRRICoEKKKgFslKiiQFKUoqKiRSEpCiiQFISkIqKkAtkLKKKgAQhZRRYA2UUUWM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9220" name="Picture 4" descr="http://poweryourblog.com/wp-content/uploads/2011/06/Niche-Blogs-Vs-Niche-Sit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188641"/>
            <a:ext cx="1656184" cy="730258"/>
          </a:xfrm>
          <a:prstGeom prst="rect">
            <a:avLst/>
          </a:prstGeom>
          <a:noFill/>
        </p:spPr>
      </p:pic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548680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Γιατί να δημιουργήσω ένα </a:t>
            </a:r>
            <a:r>
              <a:rPr lang="en-US" sz="3200" dirty="0" smtClean="0">
                <a:solidFill>
                  <a:srgbClr val="C00000"/>
                </a:solidFill>
              </a:rPr>
              <a:t>blog</a:t>
            </a:r>
            <a:r>
              <a:rPr lang="el-GR" sz="3200" dirty="0" smtClean="0">
                <a:solidFill>
                  <a:srgbClr val="C00000"/>
                </a:solidFill>
              </a:rPr>
              <a:t>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83568" y="1844824"/>
            <a:ext cx="66247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>
              <a:buBlip>
                <a:blip r:embed="rId2"/>
              </a:buBlip>
            </a:pP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</a:rPr>
              <a:t>Γιατί είμαι εξωστρεφής και θέλω να μοιραστώ τη γνώση ή την εμπειρία μου</a:t>
            </a:r>
          </a:p>
          <a:p>
            <a:pPr marL="355600" indent="-355600"/>
            <a:endParaRPr lang="en-US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Blip>
                <a:blip r:embed="rId2"/>
              </a:buBlip>
            </a:pP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55600" indent="-355600">
              <a:buBlip>
                <a:blip r:embed="rId2"/>
              </a:buBlip>
            </a:pP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</a:rPr>
              <a:t>Γιατί είναι ο ευκολότερος τρόπος να επικοινωνήσω τις θέσεις μου, να διαμαρτυρηθώ, να επηρεάσω</a:t>
            </a:r>
          </a:p>
          <a:p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l-GR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Blip>
                <a:blip r:embed="rId2"/>
              </a:buBlip>
            </a:pP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</a:rPr>
              <a:t> Για να προωθήσω τη δουλειά μου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2050" name="AutoShape 2" descr="data:image/jpeg;base64,/9j/4AAQSkZJRgABAQAAAQABAAD/2wCEAAkGBxQTEhQUExQVFRQXFBcWFxcYFRcYGBgWFxUXFhgYGBgcHCggGB0lHBQXITEhJSkrLi4uFyAzODMsNygtLisBCgoKDg0OGhAQGywkHyQtLCwsLCwsLCw0LCwsLCwsLC8sLCwsLCwsLSwsLCwsLCwsLCwsLCwsLCwsLCwuLCwsLP/AABEIAOEA4QMBIgACEQEDEQH/xAAcAAABBQEBAQAAAAAAAAAAAAAEAAEDBQYCBwj/xABDEAACAQMBBQUGAwUGBQUBAAABAgMABBEhBRIxQVEGEyJhcQcUMoGRoUJSsSMzYnLBFVOCkqLRCCRDsvAWY3PC8TT/xAAaAQADAQEBAQAAAAAAAAAAAAAAAQIDBAUG/8QALhEAAgICAQQABQIGAwAAAAAAAAECEQMSIQQxQVEFEyIyYXHwM1KxwdHhFJGh/9oADAMBAAIRAxEAPwD2qBt5QeooPunl72OZF7o6KQTll86m2a+Yx5aUVR3HejaKnaF2lnEoSPOW3VUaanzqmutoZcTFDHPEQJEJBzGxxnI48a0W1tnCdN0kqQQysOII4Gqm92fO4ZCke8wCtMDg7vpj+tS0zqwzhXPfyX6xq26+BnGh5gGoLGOUF+8YMC2UwNQvQ0Tbx7qqvRQPoMV3mqOVy7oRqk2bbiWWSdgDuuVj8gpwT6k1clx1H1qlQrF3kTMFSQsUcHGC3EHpqdKGi8T4ddwyOacpJ4EDgnu8nRhyJxU01qsiqJAN7GdOR5kVT2m2RAO7m3mK6K4BYOOXDnXVjemWfvWDIgXdRSDk51JPShJsqUdW32DNkzMHkhc5KYKtzKHPHzGKtKz/ALxm9JUMQsWG05lsj9DVobxuUbGmoszzNJp+wylQ6SufwY+dMGkPID506MdgmlQu5Ln4gB6U/cPzc/IUUK/wEUxNDC0PN2p/chnOW+tPgLZMzjqKj79fzD61H/ZycwT867S0QcFFPgX1EVxLGylWIwQQarrLayKhEjfuzuk9RyNWqlCSo3SVxkaaZ4ULcbHieTvGQE4xj8JxwyOdLjwbQ/lmZq+ViZGWFpDIQ0cox4dNOOoxVteW4mjCujb27jfGhBxrg9KvFXGg0HChry9SNWZjndxkDjrwGKVRRby5JtKPdA8csgAATQADJI5UHLtd9SsbMg4uBp8tcn5UfZ3qzKwGVOMMpGGGRUdlN3YEUnhI0Un4WHLB6+VVt6IWKr35YAl5PMT3Bj3F0LEHBPQUVs9ncEsxBBKkdCP/ANo2GBIlO6Aq5LHHDJ1JofZR3lZ8YDuWHpgAH7Z+dCkwnGDTaXCJu6b8x+1Kp6VVsc+qILSV8uoUaHOp60Spl5hRXBbdnA/Mv3FG1mmbzjzdgoSTXxDy0rk28h4yfQUbVX2h2XJcRbkdxJbHIJeMKWI6eLQUbEaIKS1ONWY07WinQk+ma8P9rGw7iwS2cX11KkkpSQs+7jPiGNzGNA1endjeyEFqe/ilnkaSMDMsrON1sNoDwOgpbMrRGhXZ6dPvTy2MbDdZAQeRoqmotjUUuxU/2SyDET7o5KwDAemda5aG7xgND/Nun9KuKVI1+Y/NMB2Xs/ugcsWdjl2PM/0FHUqVBEm5O2PTU9KgQ1NT1gu3ftLisX93jQz3RUEIPhGc43m+XAUBVukbylXgl5tPa8+JnvVtmY+CFF0A6nj96O2T7Q9pWYV7+Hv7Und75QA2evHXh0pKSNZ9LlgrlFntlMartgbdgvIhNbyB0PTiD0I4g1ZVRzlS6CO5Dcphun+ZdR9s0P2guCHiUuY0bJZx1A8IJ5a1YbWse9TdDbrBgyt0IqOz2Wqb28WkLY3t85GnlypUzpjOHEpd+1ANlcSyx7yOCyORn8MgHX/eubW294SbfDIXfHmNwADH0q9jQAYAAA4ADApGnXsl56b1RSbE2Y0LtvKpyMd4GJZvUHhVtNEGGGAIPI127gcSB61HFcK3wsG9DmmqXBE5Tm92V9zsolQqSMqZGVOoK8wDxFWAFdmmqqM5TlJUxqVKlQRYr0YKN0bB9DRYrPXMre8yoTp3auo6YJB/SiGvi1xFGrYAQu/DUaAD9ays7HidL9C6p65rqmYnnXt3su82W7Y1jkRx5a4P2NaH2c7QE+zbSQHOYgp9UJQ/dab2j2fe7MvEAye4dgOpVSw/Ssj/AMPV/v7PaIn91K2PIP4v1JoA9TpUqVADVFc3CxqzuwVVBLMTgADiTUjHFeJdrO0p2rdPaRuwsIdZSnGZhyzyXNJuioQc5ax7mi2j7YoMslnBNdOM6qN2PTmW1IHniqBvaNtWZgIoIIsnABJc/wBM0Od3dENuixQqACB+rNxY+tdxt3Qyg8RHhPP1FYPNzwe/g+Dx0vI+fQRN7Q9rWhb3i1juEQjfaInCg9SAcfOvQuxXbe22khMLbsigb8TY31z5cx51iNlbRNsCdGdhqh1UA8S/U+VYbtO7Wd2u0LMdzlwXjU6HUE5HAK2ulaRyJnB1Xw6eK5R5ij2r2k9rxs61MgG9M53IlzxYjj6CvJbbY3u+JJ2Mt5KO8kJ13N7UL61Tbd7ZPtTaVs5XcjQqEjOoB4sx65NbJYd4tIx5+KRuvML1b9KnLLikb/COni5PLLx/UVnHnJbxHixJ0A6Z5UPtW+MvhJyg0A/D/lri7u94bq+FBwHM+bGoIYs6nhXPfo+lWJP6pnF7HJsGeC5t5N+CYDv4eAGfL04GvdtmX6TwxzRnKSIHU+RGa8gbY7XdvOoAI7tsyPqcqMhU+YrU+xzagOyoQ58SM8eOY3WIFduNto+L6/FHDlaTs9Ark0L7+OSsflTe9seEbVpqzz9kFVR3d7JNI0NuQoX95Lx3f4V6mi7u6kCOdzGFY5J6Amguz1u6QKVC+Ib5J4ktrSad0dGOUYxc658Df+mIyPHJK+eOXP6VFbdk4UyUeQZ4YbGD1yONT2ezpw8heUMj8F6DmKDu9nyW0GY5SFR98jj4SdRr5UtUbLPkb0Uv/A4TyQHEp7yLlJjVf5x086tAwOoOlVdk6Tr4Zd8cx/uKgs7QJK0JJK7odNToCcFfl/WrVezCcZSu1UkXWaehvcV8/rSq+DnplJJsO6eQTmRVkxjdxoF/Lx141Pa37QeOeIaDd72PUYHIjiKtEa4MrKdwRbuVYcSemKB2TaSb08UswfxZxgaK3IiubU9T5zlFqaVL16JdgO0pa5c4DaIudFQHj86t7e7R87jBsaHB4GstcxRwFred2EDDejOSMa6rpR2zbq3ysUKSbp/EqkL8zTVGeXG5XJL9PVF7cgFGBxgqR9RXiHsHvBBe31oxxoXHT9m4U/8AeK9s9zXmM/OvAdkKLTtTJGdFaUrjliVFcD7iq4ORWfQHvSfmFJbpTwOfka7WJRwA+ldhaOA+oEmu/C2FY6HTHHSvnvsc7sl0oG4nvLmXHHJOik/oK+j68F2jsobN21+2DCyuXLhvwB2yfFy0b7GomrVHX0WX5OVSfJZ91uIrFcKf3aH8X8TeVCuzDxnnw6n06AUZtCffkd3IZQcLu8GA4Knl1NDRDfbfcbwzhUH4jyA8hXK/R9djb12f7/BEts2N46AnTqx8h086D2pbiRGiP4h4vXzPlVpezksRkGTGpHwxr0FPBapEoklGc/Ah4v5t0Wl+hTknH6/PgyvZnsZ3De8XD4QZCBeL9MdKury5L8fCo+FRwA/3ru9nZ235Omi8lHLTlXez9ntKwAGSeAPIfmbyolJyJ6fp8fTxtkdlZNIwCqSTwH9T0FWPuyK27+8bOMLzP5V8vOjpWWNGjhOnCWbm5/InlxoGB934PD1fmB0XzNOqJeWWS2uF4N32bYJBMrupYKWZF4Rjd4faqr2KIDs8vye4nI9O8OKxfaTa3cWsjKxjBUqqg+KRm0LOemM16V7L7Dudl2qEYJjDkeba11QlaPlviGLTLy+5qcUxp6VWeeRyJkEHgQQfnVHsW4Cb1rLoy5C5/FGeGD6HFXxoLaOzI5hh1yRwI0I9DQ16Nsc4pOMuxTxpcWuVVDPFxXUBl8jniKrNt3FzOoUwOkWfFjBY/LNXTbKnT91cNj8sg3vvTkXvD9j/ADa/pUteDthkipbrVv32KjY8f7ZGVHREQiR3AXe6DFWmzWM07zj92FEafxYJLH71ymyHkbFxNv8APu18Kn1HMVdIgUbqgADTA5U4oy6jMua5bQ9NT0q04PPopbPazW691cI5K6K6qWDDl6Godh7zXck5UosqgKDxO7zI5caKjs7uMBVmjfA/Guv61XX93dmVY/2SsMEkZOAxxmud/k9iCUtlGuVy7/sWE+7NfKuAwijJP8zcKNsdrRs5j3WRsnAK4zjmDVda7FQEmGYidT4245J1wwq8sFfdHe7u+Oa8KpWc+Vwql4VBVfPftp/5TbMF0o1KxyHzMZx+gFfQgrxD/iTs9LSXHN0J+W8P0NUcp7bDIGVWHAgEfMZrus77Pb7vtnWsmc5iUfNdD+laKgBVS9q+zsV/bvBMNDqrc1Yahh86uqagD5vguTZ3Jsr1tIiVSQcGQcB89Kv5r7Gq43mGARwROg869W7T9l7a+iMc8YOdQwwHU9Q1eRwbBvNlSiWSB7qyjdsYwZFHJio4isZ477HtdJ8T0jrkVpdi8tdmrBEJpxqdY4ubN+Z/KgZCSDcT65P7NeTEdP4RWw7GGG/Vrp3WVnyoTP7tfyleIPWqDtbMJZ+7UAQw+FQv4j+UVEoUjt6bqvm5Wv8At+l6RT7PtHmcHG8zHwj/AOx6KK0PdKoeNWwi63E3Nj/dpTwRGFdxcC5kXxnlDF/TSqq7uAQEQHulPhHN26mklqjaUpZ5UvtX7v8Awc3E2+RurhRpGg6dT1NN3WcquuPibjqfwr1NSRxHJUEb5Hjbki8wPOhe0e3FsoN5B48YiHTP42/iPGklZeTKscePBU7U2QLvaVts8Hewe8uNdFUa7pPpgf4q9+hiCqFUYVQAB0AGAK8d9gti4aaeRCXl1Mh4gdPmda9lrqiklwfK9VKcsjc+7GpGlTE1RzDGmpMw61GZ1/MPrVUTaOjQV9eGNlLD9mdC35TyJ8qmlulwcMM409eVZnaG2JN3uJEUmQ7iuvw68cg8NKHaRtgipyLC72hGl1GS66xsp14ahgftXFhtBA905bIVhz/CF5VBDZwxMkYty4wSZCM4bzrl7GOUuDbFRpuupxvCp1kdLlgquaruc/8ArAf3L01Sf2Ifzy/Vf9qVGuQN+i/JftZn3kS58IjKY897NCbW2YxlEykYCEMOuDkEVZteIPxCuJbxCCM506UtWc8M+sk0yOCyUusw0YrhscGHLPpR9Vmzb4FAMNkZHDzoo3J/I1NRYpz55Cq829vmz+82WX5xTJJ9mQ/99egCZz+DHqaxHtU2sgs5LRwzTzRnu0jRnJweOnDWiiFKyu/4fNqGTZzRH/ozMo/lYB/1Zq9Rr589lS7TsO9CWErrLu/F4MEc9da95SNyBlsEgchppwoobYTSzQy2p5uT9qf3QdW+tFIVv0T5FcPIvAkVGlkoOdc+ZNd+6p+UUcB9Riu0fYO3lYzW0rWdwR8cJ3VY/wAaAgN0rCvcXez3zeW5mjQERzRAsu//AHko4j1r3ERL0FJ4gQQQCDxGKTUWa4s2TH9rPGjtyGSPEMgkZ/FNJnBz+THEAVJCpQA7uZG0jXoPzUXeezNLi6kMataqpOHUnLNxzgnGM039lbSspWeaFdoRld0PGQkqrjHwYAz6VjpZ7cfiEccdJfrwDvPuKyjGF8Urk6bw45PQa+tYXujtK8wCfd4vE78jw0HUngKK9ofbKBrf3O2t7i3be3pu/UKxwPhxvEkfSt77GuyhW0ilmGA2ZFXrk+Fj8sYpqFGGXro5OOy/qbnYFh3UCLEAgxwxr6mrEQyc3+gorFKt0zxp/VJtgyWxHFia4NiObN9aLpUWyNUC+5L5/U0y2SD8Iok01VbDVAt3HhWKIrPjQHQE+tZ68tpkaKeZk3UfVFXAUHTOeZrUmqq/2V30mZTmIAYQEjLcy3WplbOnp5xi+TrbkLyQMIjqcHQ4yvMA+YqPZV2u6IxHIgUcXGB9TxqNHe2O6VZ4fwldWTyI5jzql2u9tMSe+lDE6qA30C1LlXJtjxKS0fb2jS/2vB/ep/mH+9Ksp7tH/cT/AOQU1L5jL/4WD+Zm+Fuv5R9KkCDpT0qqzgSQFZAB5F88/WjaBZSJweRX9KE25t/3cOe4mkCJvkovhx/NnjpwqTWfey6rkqM5wM1lNm9rJ7iFLiCyZ4nG8p79AxH8u7/WidmdsInmFvMkltORlY5RgP8AyP8AC58hTINHSpEZryztZbf2ftTZs0ckghmleKVWkZgWbGNCcD4hQB6pSpUqAFSpUqAFSpUqAFilSpUAUfaTslaXwUXMIfdOQclWH+Ia1a2lssaLGg3URQqjoAMAVNSoEKmpUqYhqanpjTENTUqamIY01OTTE0xDVyVHQfSkzgcSK4My9R9adC2ryd01R+8J+YUqKDf8lhSps0s1maAl+SChH5tfQ0RcRb6Mp4MpH1GKivfgPlrUkcwKg55UjRv6UYT2NXGLWe1Jy1rcyxY6Lvnd/Q1oe23Z1b21ePhIvjhcaMkq6qQRqOnzrKdnJBbbev4iQEuIo51/mXKnH3Nb272pHGju7YVFLMcHQAZNOiLRTeznb5vbCKV/3ozHIP40O6frjPzqn9tdmW2cZlHjt5UmB6BWGf6Vz7HomW0llZGQXFzJOikfCjboX67ufnWp7S2nvFpcQlTh4XXlqd04++KKCwrYt6JreKVTkPGrZ9RrRtYD2ObRd9mRIVG9AzwnX8jHFbgF+ij50UFk9PQwWTPEfSl3L83+gooV/gJps1EYf4jWJ7ebWvbWN5Y44e5Dou+zuzYdt0uUGAAM540cBbN0XHWmMo6iq/Zdme6jMpV3KgsygqpJ1yFJOBUt9dQQrmV4416sQB96OA5J3uVAyWAHXlQN/t6GKGSZnzHGCWK+Lh6c6zfaGxstoxT9zOsk3cOqCOc4Vt07p3FOCc112AtYLnY8aBAqyRtHKFGP2gJjkPrvKTRwHIf2V7bW9/E0lvvkI26ylcEHGfmMGqvantOt4zGqQzSGSTukbdCIXzjG+xA51P7POwCbLE25K0vekfEAMBeHDn50B7btnGTZxlUeO3kWZT0wfEfpQKuTU7U22LeIzTgRoAM5OTk/hGOJ9K42BtxbyITQMrRnIzzBHEEcjVD2RuxtJorthvQwxhYwRo05GJXwemqj1NVPZBBY7au7IaRXCC5iX+LXex/lP0qrFqejFXzxGPSgL8b6snvIjYjGVZQ49M8Kqu0V2813DYRsyK8bTTupw/dKQqop5bxJyeIAp5fZ9s5vitY2P5jkt67xOc0WLUzEWyBBtuKOSWaSOW3MkJeVjiVCQ3PBJGvCvRDZrnUn6mvH+22zZtl3VjMsjy2aXAK94d54S3hZd/iUIORmvZ0cMARwIBHoRkU0wkkDmyTp9zXfu68MCpaaqtk0iPuV6D6Uq7pUrYUSNb5/E31pmtAeJb6miKVRbLpEPu64IxyofZSApqBkEij6CtDh3Xz3vrUs1jWrR5z7T5XtNpbNvIYlkZi9uVLbgZn3QgLYOOLa0fcf2hPre2TNDnPu8EsZB/8AkLMDIP4dB61P7Z7Pe2cZR8VvLHOvlutqfoTWy2ReCaCKUcHjV/qoNBJSbI7aWkkggbetpuCwzp3THH5AdG+Wa01UXa7stBfwmOVcMNY5Bo6MOBUjX5VmfZ3t24imk2XfnM8QzDKf+tDwBzzIGKBgvsyb3faW1LLgolE6Z6PjOPrV92tuJZrm3sIJWhEitLPKhG+sSaBVP4SzaZ6A1n9s/wDK9pLaX8N3AYj03l0GfPSrYSbvaEg8JLBQnqkjFv1FAAt0s2x5YpDPNcWErrHL3zl3gZjhZA51KZOoPCt9NcqiGRmAQKWLct0DOfpQXaTZS3VrPA3CSJl9CQcH5HBrzm32nLP2auASe/hjlgfHH9mxX/sAoA1Vs17fIJo5xZwvrGoiEkrLydyxwufy4PrWb7dw7Qt7K4WeRb21eNldhGI5odNHwCVcA4zwr0bY5XuIt34e7THpuipru3WRHjYZV1Kn0YYP60AZ7sHtkTbLt52OSIfH5FAQR/poPsdYx3sK31yizPMS8YkUMsUWcIiKcgaak881Q+yEf8rfWPKGeWNf5XzitJ7Lmxs6KI/HAWgcdHjOD9iD86BEvaDsPazoTFGlvcAExzQqI3V+RJXG8M8jWZ9itzII7y0mOJoLht7H/uEnIHrk16bXkuydoLF2pu410SeJVOOBmWKNvrjP1piLq+ilsdpWcjXM80VxvwSCR/ArkF0YKAFXhu8OdbDbtgJ7aaEjIkidMdcqcfeqH2o2LSbPkaMftIWSeP8AmicN+mavthbRFxbQzKciSNX+oGfvQI8+9g9+fc5rV/jtp3U+hJ+wINS+00e732zL4abkxhc9UkBGp9M/WqbYD+49pbiA+GO6TeUebYYfPKtWm9tdvvbKlcDLRvE48sSLn7E0D8hN2O623C5+G4s3jU8t+Ng+M+jfatgazdtCL+xtZQ27L3UU0cnNJdwHUcxqQRzBNRSdqpIPBdWlxvj8cMfexP5qQd4ehFUSwf2u2qPsm63/AMCB1/mDjH6mivZxtX3nZ1tITlu7CN/MnhP6VS7ZW42sY4Vhkt7ISK8zzALJJuHeCIgJIBOMk4qbsEgtrvaFiBhEkWeEdIpc5/1A0eQ8G4Nc05rksOtURY9Kud4U9FBYXT1zT1mWPQUgxOp6qR9KMzQd+4G4xPBv1pNGmN80RdpLAXFpcQn/AKkLp/mUisv7FdoGXZcSt8cLSRN/hckf6SK2rTLzI+teX+zK9W32jtSzJwBL3yDlhsE4/wA606Js9Wrzr2vQd0LTaEekltOoJ6xuQGB8uP1rdSbQRQWJwo4k6AfOvN+1O2DteWOztFZ7ZZVe5nwdzCMD3aHgxOCKKYKSO/bVlbeyvU0MNxGxP8LjhVp25YRTbP2mvwRPuSnpBcDdz8iVrj2o3MTbOmgfwM0f7IEEksvwgADWq/sX2pW6tYLGa2nZmh7uQvE4jwFI1YjHACig2VHpqOCAQcgjIPIg86wHYC2Bm2vAwzGbo6eUkYLD70Tsmx2lZr3EQiuIF0iaSQrJGn4UbQ74HDPQVZdl9gy2ySF3VpppWllYA43m4KPIAAfKig2INh7SWxVLS7bc3PDDM3wSxj4ctwVwNCDjhpRHaHtlbwRko6zTMCIoozvs7nQDC8BkjU4FWktgZAVkKup4qygj6Gh7Ps9DEcxqiHqqKp+oFOl7J2fo897CbLlsNpIJz4762eSQZ0WZXDFR8mx8q2+09nSxStcWe5vvjvYXOEkxoGDD4HA588VR+0m2EBsrzJIgukD6/gkyny1INbb3NOmfnRwDbMvPt/aDqUislikOgklmQxry3sLq3XGlZTtHsJbC2t7rve9uIr1Li4lP4lkykmOgAIwPKvVfdk/KKq+1Ox1uLS4h3QS8TAafixlfuBRwFsn2nfKYHIRpcpjcXiwYYwCdOBrH+zee5t4FtprWVVV33HypCxliUUgHkNKvPZztP3nZ1tIdW3Nx/wCdPC33FaTFPgXJ4z20tLu/2hb3FjayK9uxUyTAIjFW055I46+dbXtyZZNlXQlRQ3uzM2DplRk48tK2Bqr27sSK7QRzb+5nJVXKhxjG6+PiXyoGzE+yHb6ts62h3070FkVCfEd0k8PSt8BL1UUPsnYFtbDEEEcXmqAH68asqpMlq2B9xIeL/QVi+0VubfatjOWO7cBrZzw8WjJn71v6yPtQsy9g8i/HbslwuOOY2DED1AobEoqzRe5Dq31phYoNdT6mn2ZeCaGOUYIdFbTzFEU7YtURe7r0pVJT0WwpHIgfm/0FSe7n8xqanqbK1QP7mOZY/Oodo2CtGfLXiaOzSYZBqW2VFJMrLq0Zof2BRZCBhnUso65FZO29ns3vj3zXgS4dNxu6hUIVwo4Nn8q6+VbTZbkqQeTEfejaV2XJKLZnh2Sjcf8ANSy3P8MjYT/ImAfnmry1tUjUJGioo4BQAPtUtKgk5eFTglQSOGQDiuqelQAqVNSoAempUs0AUPbvZnvFhcxD4jExXyZRkH7VN2P2j7xZW0w134UJ9QMH7irZhnQ8DpWK9mDmNLu0bjbXcigdI3xJGPoxoDwbbNNmuHcDiQPUgV1TEYf2dr3E+0LPgI7jvYx0imAI/wBW9W4rDbQHu+3beTgl3btC3nLGWZf9Oa29NAxU1KlTEKmpVTdrdsG1tZJlAZxhY1P4pGO6o+poEXBqC6gEiOh4OrKfRgR/WvO9vbQuNmQLcT7Q72c4Y27qgjkGm8sYA3gQCcEk8K32zdoJNFHKp8Lorj/EM0B2Mx7LJiLNrZvitZpIPPcDkoT6qa2FYXZ84t9t3MefBdQLOPKVMI3oN2tkbxOv2NNJik0gilQ3vy+f0NKq1YtkWOaeuN6mMgHOoouySlmoTdJ+YUwu160Uw2RDZtiWRfMMKPzVNLeKJlIDHKkcOlGC9zwRvpSUWaZJLhhtLNBLcuf+mfma6aSTko+Zo1MtkF5p6FHeeQpPG5/Hj5UUOwnNLNQCI4+I1H7p1Zj86KQWyeedUVmYgKoJJ8gMmsLD2jvnhe9Bto7fDPHC5PeSRjOCZMgIWA0GDxrS7d2YHtp1XJZonA1PEqcVjdldn4NrbHtomZo2RVRivFZI/Cykeoo4GrNrsLb8V1bxTocLIobB4jqD6GszaXSw7clXPgurZXHnLESGP+UitF2b2BFZWyQISUjB8TcTrkk1R9nALy+kvwP2MSm3tjj4jnMsg6g6KPSjgXJSqYLk31/eiSWOCWWOOJS26iW5IZgoIBZiCcnoKn9lPaxrpLhFEjxxS/sWc5fu21CseeDkceGKl7Oyiyv7qyuMCK6lae2Zvhcyayx688kadK21taRQIRGiRIMk7oCgdSaBsxvtOdglpKqkSR3sO51O+26wH+Emtk0kh4KB6msdsef+1L0XQ/8A4rUlYOks2CGl81AOB863VNMlr8gg73+EUyxS83H0oumqrJ1BjbtjG+azHtI2XJJYSGMs8kTLMo6mM72P/Ola+mNFjSRjJ9g2O2ba3ncF1wCpDYIP4lPz5VpEt4baHgscUScToFRR1NUg7KvbyPJYTCAOd54XXfhZubAZyhP8JAobafZi7vGRby4j92U5eCFGXvccncsTu+VSVSIexlr71cTbSdMLIO6tlI1EKn48HmxBPpW13B0FNFGFUKoAUAAAcABwFdVRLG3R0pU9KixUJLVRy+9dG3XpWDj7X3KnxorD+XFaTYfaaOfwnwP+Unj6GtsnT5IK2ZwzY5cIuhEvQfSuwo6UqVc5vSA9pNu7jdG/WjgaF2iuY29M/SgYtrsyhkhd15sCBnrujnU3TN1BzgqLinqlg2g85PcEKq6FmGSWxndxyxmjtn3RcMGGHRt1gOGeo9aLJlicVyGUq5pUzM6pVzmlQA+ays3ZuW3nkuLB0TvTvTQSA907fnXBBRvPhWppqKCzGbY2XtG9UQytFbW5P7UxOWkdfyAnRQeta2ytEhjSONQqIoVVHICpqVAWB7W2VDcx93OgdeODyPUHkfOqO47DwSJ3ckt08X901w+7joeZHlWnpUxWQ2dqkSLHGoRFGFUDAAqampZoEKmpU1MBU1ImuSw60CselUZnX8w+tcC6Q8GFOmK0TU1DNfJ1z6Ck94B+Fj8qerFsgmlQXv8A/A30p6NWLdGTIoG6svxx+FhqMeVHUq948o1PZnaZnhBb418Leoq1dgASdAONZLstJ3ck2fhIVvnnFXtxch0ZcNqMcK8XPj1m0j1ME04rYjn2r4STFJ3eDl8Dh1xnOKptibQlCbqlBErMEZs4cZOmR8PSri12iQBHIhDAY14MOGQf6UPbt3IlHdgRjxY5YPlzrlcXdnqQyQUXHUstnSoY99VCAklvUcc/SudkjIeT+8beH8o0H2qptdkOYgBmMM28yg+HBO9jHKrkJJnioA5YqoxOfLOKtR5sMpUH3Eh/GB6Cn90OMF2qqRz7P0F5rkuOtDpaADGW+tJbFBrjPqaOAtkzTqOJFRm9T8wpG1T8orpYFHBRT4F9RGb5OGftXPv4zgKx+VE7opUcByDSXhHBGNOJnI+D70RTUWgp+wQPKeSiu1WTmVoimosNQYwvzf6Cl7sfztU0z4VjkDAJyeA051Xi+k3SQFbEavnUAE5zpnXhRsGoSbMHiWOPOoL2NUGcFmJ3VGeJP9NK5/tB8nwYB3t08huuFLHXUa55cKGkumkGNNF3gcYwwcrvaMcgDX/ak5MuMI3yc3bPApdokZeYUkkHlx4jNP7m6R96GO/jeZdN3HHdxjTTnTtth1O66jioEgHgbKFtNc8a4kvnkATAIdF4Y4suTrvH00BqW37OheFqv9FvbkFVYDGQD9RmpDVet2VVcbp04YPEYHdDX4vPy4V3FcuWUFRul3XPkobGnI+Gqs5mlboMpU2aVOxGKpUqVe+eOXHZz4n/AJR+taKOlSryeq/iM7sH2orO0/7k/wDnOhdpfAvon/cKVKuKR7OL7YmgFOaVKmjif3MVKlSqgYqVKlQQKlSpUihqalSqgFSNKlUsQ1KlSpjG6+lIUqVJjXY6P+9cJ/Q0qVIZBefuz6f0qr2H8Y/+P+tKlUnXj/hl2eX81Jv/AD709KrRxsipUqVUS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data:image/jpeg;base64,/9j/4AAQSkZJRgABAQAAAQABAAD/2wCEAAkGBxQTEhQUExQVFRQXFBcWFxcYFRcYGBgWFxUXFhgYGBgcHCggGB0lHBQXITEhJSkrLi4uFyAzODMsNygtLisBCgoKDg0OGhAQGywkHyQtLCwsLCwsLCw0LCwsLCwsLC8sLCwsLCwsLSwsLCwsLCwsLCwsLCwsLCwsLCwuLCwsLP/AABEIAOEA4QMBIgACEQEDEQH/xAAcAAABBQEBAQAAAAAAAAAAAAAEAAEDBQYCBwj/xABDEAACAQMBBQUGAwUGBQUBAAABAgMABBEhBRIxQVEGEyJhcQcUMoGRoUJSsSMzYnLBFVOCkqLRCCRDsvAWY3PC8TT/xAAaAQADAQEBAQAAAAAAAAAAAAAAAQIDBAUG/8QALhEAAgICAQQABQIGAwAAAAAAAAECEQMSIQQxQVEFEyIyYXHwM1KxwdHhFJGh/9oADAMBAAIRAxEAPwD2qBt5QeooPunl72OZF7o6KQTll86m2a+Yx5aUVR3HejaKnaF2lnEoSPOW3VUaanzqmutoZcTFDHPEQJEJBzGxxnI48a0W1tnCdN0kqQQysOII4Gqm92fO4ZCke8wCtMDg7vpj+tS0zqwzhXPfyX6xq26+BnGh5gGoLGOUF+8YMC2UwNQvQ0Tbx7qqvRQPoMV3mqOVy7oRqk2bbiWWSdgDuuVj8gpwT6k1clx1H1qlQrF3kTMFSQsUcHGC3EHpqdKGi8T4ddwyOacpJ4EDgnu8nRhyJxU01qsiqJAN7GdOR5kVT2m2RAO7m3mK6K4BYOOXDnXVjemWfvWDIgXdRSDk51JPShJsqUdW32DNkzMHkhc5KYKtzKHPHzGKtKz/ALxm9JUMQsWG05lsj9DVobxuUbGmoszzNJp+wylQ6SufwY+dMGkPID506MdgmlQu5Ln4gB6U/cPzc/IUUK/wEUxNDC0PN2p/chnOW+tPgLZMzjqKj79fzD61H/ZycwT867S0QcFFPgX1EVxLGylWIwQQarrLayKhEjfuzuk9RyNWqlCSo3SVxkaaZ4ULcbHieTvGQE4xj8JxwyOdLjwbQ/lmZq+ViZGWFpDIQ0cox4dNOOoxVteW4mjCujb27jfGhBxrg9KvFXGg0HChry9SNWZjndxkDjrwGKVRRby5JtKPdA8csgAATQADJI5UHLtd9SsbMg4uBp8tcn5UfZ3qzKwGVOMMpGGGRUdlN3YEUnhI0Un4WHLB6+VVt6IWKr35YAl5PMT3Bj3F0LEHBPQUVs9ncEsxBBKkdCP/ANo2GBIlO6Aq5LHHDJ1JofZR3lZ8YDuWHpgAH7Z+dCkwnGDTaXCJu6b8x+1Kp6VVsc+qILSV8uoUaHOp60Spl5hRXBbdnA/Mv3FG1mmbzjzdgoSTXxDy0rk28h4yfQUbVX2h2XJcRbkdxJbHIJeMKWI6eLQUbEaIKS1ONWY07WinQk+ma8P9rGw7iwS2cX11KkkpSQs+7jPiGNzGNA1endjeyEFqe/ilnkaSMDMsrON1sNoDwOgpbMrRGhXZ6dPvTy2MbDdZAQeRoqmotjUUuxU/2SyDET7o5KwDAemda5aG7xgND/Nun9KuKVI1+Y/NMB2Xs/ugcsWdjl2PM/0FHUqVBEm5O2PTU9KgQ1NT1gu3ftLisX93jQz3RUEIPhGc43m+XAUBVukbylXgl5tPa8+JnvVtmY+CFF0A6nj96O2T7Q9pWYV7+Hv7Und75QA2evHXh0pKSNZ9LlgrlFntlMartgbdgvIhNbyB0PTiD0I4g1ZVRzlS6CO5Dcphun+ZdR9s0P2guCHiUuY0bJZx1A8IJ5a1YbWse9TdDbrBgyt0IqOz2Wqb28WkLY3t85GnlypUzpjOHEpd+1ANlcSyx7yOCyORn8MgHX/eubW294SbfDIXfHmNwADH0q9jQAYAAA4ADApGnXsl56b1RSbE2Y0LtvKpyMd4GJZvUHhVtNEGGGAIPI127gcSB61HFcK3wsG9DmmqXBE5Tm92V9zsolQqSMqZGVOoK8wDxFWAFdmmqqM5TlJUxqVKlQRYr0YKN0bB9DRYrPXMre8yoTp3auo6YJB/SiGvi1xFGrYAQu/DUaAD9ays7HidL9C6p65rqmYnnXt3su82W7Y1jkRx5a4P2NaH2c7QE+zbSQHOYgp9UJQ/dab2j2fe7MvEAye4dgOpVSw/Ssj/AMPV/v7PaIn91K2PIP4v1JoA9TpUqVADVFc3CxqzuwVVBLMTgADiTUjHFeJdrO0p2rdPaRuwsIdZSnGZhyzyXNJuioQc5ax7mi2j7YoMslnBNdOM6qN2PTmW1IHniqBvaNtWZgIoIIsnABJc/wBM0Od3dENuixQqACB+rNxY+tdxt3Qyg8RHhPP1FYPNzwe/g+Dx0vI+fQRN7Q9rWhb3i1juEQjfaInCg9SAcfOvQuxXbe22khMLbsigb8TY31z5cx51iNlbRNsCdGdhqh1UA8S/U+VYbtO7Wd2u0LMdzlwXjU6HUE5HAK2ulaRyJnB1Xw6eK5R5ij2r2k9rxs61MgG9M53IlzxYjj6CvJbbY3u+JJ2Mt5KO8kJ13N7UL61Tbd7ZPtTaVs5XcjQqEjOoB4sx65NbJYd4tIx5+KRuvML1b9KnLLikb/COni5PLLx/UVnHnJbxHixJ0A6Z5UPtW+MvhJyg0A/D/lri7u94bq+FBwHM+bGoIYs6nhXPfo+lWJP6pnF7HJsGeC5t5N+CYDv4eAGfL04GvdtmX6TwxzRnKSIHU+RGa8gbY7XdvOoAI7tsyPqcqMhU+YrU+xzagOyoQ58SM8eOY3WIFduNto+L6/FHDlaTs9Ark0L7+OSsflTe9seEbVpqzz9kFVR3d7JNI0NuQoX95Lx3f4V6mi7u6kCOdzGFY5J6Amguz1u6QKVC+Ib5J4ktrSad0dGOUYxc658Df+mIyPHJK+eOXP6VFbdk4UyUeQZ4YbGD1yONT2ezpw8heUMj8F6DmKDu9nyW0GY5SFR98jj4SdRr5UtUbLPkb0Uv/A4TyQHEp7yLlJjVf5x086tAwOoOlVdk6Tr4Zd8cx/uKgs7QJK0JJK7odNToCcFfl/WrVezCcZSu1UkXWaehvcV8/rSq+DnplJJsO6eQTmRVkxjdxoF/Lx141Pa37QeOeIaDd72PUYHIjiKtEa4MrKdwRbuVYcSemKB2TaSb08UswfxZxgaK3IiubU9T5zlFqaVL16JdgO0pa5c4DaIudFQHj86t7e7R87jBsaHB4GstcxRwFred2EDDejOSMa6rpR2zbq3ysUKSbp/EqkL8zTVGeXG5XJL9PVF7cgFGBxgqR9RXiHsHvBBe31oxxoXHT9m4U/8AeK9s9zXmM/OvAdkKLTtTJGdFaUrjliVFcD7iq4ORWfQHvSfmFJbpTwOfka7WJRwA+ldhaOA+oEmu/C2FY6HTHHSvnvsc7sl0oG4nvLmXHHJOik/oK+j68F2jsobN21+2DCyuXLhvwB2yfFy0b7GomrVHX0WX5OVSfJZ91uIrFcKf3aH8X8TeVCuzDxnnw6n06AUZtCffkd3IZQcLu8GA4Knl1NDRDfbfcbwzhUH4jyA8hXK/R9djb12f7/BEts2N46AnTqx8h086D2pbiRGiP4h4vXzPlVpezksRkGTGpHwxr0FPBapEoklGc/Ah4v5t0Wl+hTknH6/PgyvZnsZ3De8XD4QZCBeL9MdKury5L8fCo+FRwA/3ru9nZ235Omi8lHLTlXez9ntKwAGSeAPIfmbyolJyJ6fp8fTxtkdlZNIwCqSTwH9T0FWPuyK27+8bOMLzP5V8vOjpWWNGjhOnCWbm5/InlxoGB934PD1fmB0XzNOqJeWWS2uF4N32bYJBMrupYKWZF4Rjd4faqr2KIDs8vye4nI9O8OKxfaTa3cWsjKxjBUqqg+KRm0LOemM16V7L7Dudl2qEYJjDkeba11QlaPlviGLTLy+5qcUxp6VWeeRyJkEHgQQfnVHsW4Cb1rLoy5C5/FGeGD6HFXxoLaOzI5hh1yRwI0I9DQ16Nsc4pOMuxTxpcWuVVDPFxXUBl8jniKrNt3FzOoUwOkWfFjBY/LNXTbKnT91cNj8sg3vvTkXvD9j/ADa/pUteDthkipbrVv32KjY8f7ZGVHREQiR3AXe6DFWmzWM07zj92FEafxYJLH71ymyHkbFxNv8APu18Kn1HMVdIgUbqgADTA5U4oy6jMua5bQ9NT0q04PPopbPazW691cI5K6K6qWDDl6Godh7zXck5UosqgKDxO7zI5caKjs7uMBVmjfA/Guv61XX93dmVY/2SsMEkZOAxxmud/k9iCUtlGuVy7/sWE+7NfKuAwijJP8zcKNsdrRs5j3WRsnAK4zjmDVda7FQEmGYidT4245J1wwq8sFfdHe7u+Oa8KpWc+Vwql4VBVfPftp/5TbMF0o1KxyHzMZx+gFfQgrxD/iTs9LSXHN0J+W8P0NUcp7bDIGVWHAgEfMZrus77Pb7vtnWsmc5iUfNdD+laKgBVS9q+zsV/bvBMNDqrc1Yahh86uqagD5vguTZ3Jsr1tIiVSQcGQcB89Kv5r7Gq43mGARwROg869W7T9l7a+iMc8YOdQwwHU9Q1eRwbBvNlSiWSB7qyjdsYwZFHJio4isZ477HtdJ8T0jrkVpdi8tdmrBEJpxqdY4ubN+Z/KgZCSDcT65P7NeTEdP4RWw7GGG/Vrp3WVnyoTP7tfyleIPWqDtbMJZ+7UAQw+FQv4j+UVEoUjt6bqvm5Wv8At+l6RT7PtHmcHG8zHwj/AOx6KK0PdKoeNWwi63E3Nj/dpTwRGFdxcC5kXxnlDF/TSqq7uAQEQHulPhHN26mklqjaUpZ5UvtX7v8Awc3E2+RurhRpGg6dT1NN3WcquuPibjqfwr1NSRxHJUEb5Hjbki8wPOhe0e3FsoN5B48YiHTP42/iPGklZeTKscePBU7U2QLvaVts8Hewe8uNdFUa7pPpgf4q9+hiCqFUYVQAB0AGAK8d9gti4aaeRCXl1Mh4gdPmda9lrqiklwfK9VKcsjc+7GpGlTE1RzDGmpMw61GZ1/MPrVUTaOjQV9eGNlLD9mdC35TyJ8qmlulwcMM409eVZnaG2JN3uJEUmQ7iuvw68cg8NKHaRtgipyLC72hGl1GS66xsp14ahgftXFhtBA905bIVhz/CF5VBDZwxMkYty4wSZCM4bzrl7GOUuDbFRpuupxvCp1kdLlgquaruc/8ArAf3L01Sf2Ifzy/Vf9qVGuQN+i/JftZn3kS58IjKY897NCbW2YxlEykYCEMOuDkEVZteIPxCuJbxCCM506UtWc8M+sk0yOCyUusw0YrhscGHLPpR9Vmzb4FAMNkZHDzoo3J/I1NRYpz55Cq829vmz+82WX5xTJJ9mQ/99egCZz+DHqaxHtU2sgs5LRwzTzRnu0jRnJweOnDWiiFKyu/4fNqGTZzRH/ozMo/lYB/1Zq9Rr589lS7TsO9CWErrLu/F4MEc9da95SNyBlsEgchppwoobYTSzQy2p5uT9qf3QdW+tFIVv0T5FcPIvAkVGlkoOdc+ZNd+6p+UUcB9Riu0fYO3lYzW0rWdwR8cJ3VY/wAaAgN0rCvcXez3zeW5mjQERzRAsu//AHko4j1r3ERL0FJ4gQQQCDxGKTUWa4s2TH9rPGjtyGSPEMgkZ/FNJnBz+THEAVJCpQA7uZG0jXoPzUXeezNLi6kMataqpOHUnLNxzgnGM039lbSspWeaFdoRld0PGQkqrjHwYAz6VjpZ7cfiEccdJfrwDvPuKyjGF8Urk6bw45PQa+tYXujtK8wCfd4vE78jw0HUngKK9ofbKBrf3O2t7i3be3pu/UKxwPhxvEkfSt77GuyhW0ilmGA2ZFXrk+Fj8sYpqFGGXro5OOy/qbnYFh3UCLEAgxwxr6mrEQyc3+gorFKt0zxp/VJtgyWxHFia4NiObN9aLpUWyNUC+5L5/U0y2SD8Iok01VbDVAt3HhWKIrPjQHQE+tZ68tpkaKeZk3UfVFXAUHTOeZrUmqq/2V30mZTmIAYQEjLcy3WplbOnp5xi+TrbkLyQMIjqcHQ4yvMA+YqPZV2u6IxHIgUcXGB9TxqNHe2O6VZ4fwldWTyI5jzql2u9tMSe+lDE6qA30C1LlXJtjxKS0fb2jS/2vB/ep/mH+9Ksp7tH/cT/AOQU1L5jL/4WD+Zm+Fuv5R9KkCDpT0qqzgSQFZAB5F88/WjaBZSJweRX9KE25t/3cOe4mkCJvkovhx/NnjpwqTWfey6rkqM5wM1lNm9rJ7iFLiCyZ4nG8p79AxH8u7/WidmdsInmFvMkltORlY5RgP8AyP8AC58hTINHSpEZryztZbf2ftTZs0ckghmleKVWkZgWbGNCcD4hQB6pSpUqAFSpUqAFSpUqAFilSpUAUfaTslaXwUXMIfdOQclWH+Ia1a2lssaLGg3URQqjoAMAVNSoEKmpUqYhqanpjTENTUqamIY01OTTE0xDVyVHQfSkzgcSK4My9R9adC2ryd01R+8J+YUqKDf8lhSps0s1maAl+SChH5tfQ0RcRb6Mp4MpH1GKivfgPlrUkcwKg55UjRv6UYT2NXGLWe1Jy1rcyxY6Lvnd/Q1oe23Z1b21ePhIvjhcaMkq6qQRqOnzrKdnJBbbev4iQEuIo51/mXKnH3Nb272pHGju7YVFLMcHQAZNOiLRTeznb5vbCKV/3ozHIP40O6frjPzqn9tdmW2cZlHjt5UmB6BWGf6Vz7HomW0llZGQXFzJOikfCjboX67ufnWp7S2nvFpcQlTh4XXlqd04++KKCwrYt6JreKVTkPGrZ9RrRtYD2ObRd9mRIVG9AzwnX8jHFbgF+ij50UFk9PQwWTPEfSl3L83+gooV/gJps1EYf4jWJ7ebWvbWN5Y44e5Dou+zuzYdt0uUGAAM540cBbN0XHWmMo6iq/Zdme6jMpV3KgsygqpJ1yFJOBUt9dQQrmV4416sQB96OA5J3uVAyWAHXlQN/t6GKGSZnzHGCWK+Lh6c6zfaGxstoxT9zOsk3cOqCOc4Vt07p3FOCc112AtYLnY8aBAqyRtHKFGP2gJjkPrvKTRwHIf2V7bW9/E0lvvkI26ylcEHGfmMGqvantOt4zGqQzSGSTukbdCIXzjG+xA51P7POwCbLE25K0vekfEAMBeHDn50B7btnGTZxlUeO3kWZT0wfEfpQKuTU7U22LeIzTgRoAM5OTk/hGOJ9K42BtxbyITQMrRnIzzBHEEcjVD2RuxtJorthvQwxhYwRo05GJXwemqj1NVPZBBY7au7IaRXCC5iX+LXex/lP0qrFqejFXzxGPSgL8b6snvIjYjGVZQ49M8Kqu0V2813DYRsyK8bTTupw/dKQqop5bxJyeIAp5fZ9s5vitY2P5jkt67xOc0WLUzEWyBBtuKOSWaSOW3MkJeVjiVCQ3PBJGvCvRDZrnUn6mvH+22zZtl3VjMsjy2aXAK94d54S3hZd/iUIORmvZ0cMARwIBHoRkU0wkkDmyTp9zXfu68MCpaaqtk0iPuV6D6Uq7pUrYUSNb5/E31pmtAeJb6miKVRbLpEPu64IxyofZSApqBkEij6CtDh3Xz3vrUs1jWrR5z7T5XtNpbNvIYlkZi9uVLbgZn3QgLYOOLa0fcf2hPre2TNDnPu8EsZB/8AkLMDIP4dB61P7Z7Pe2cZR8VvLHOvlutqfoTWy2ReCaCKUcHjV/qoNBJSbI7aWkkggbetpuCwzp3THH5AdG+Wa01UXa7stBfwmOVcMNY5Bo6MOBUjX5VmfZ3t24imk2XfnM8QzDKf+tDwBzzIGKBgvsyb3faW1LLgolE6Z6PjOPrV92tuJZrm3sIJWhEitLPKhG+sSaBVP4SzaZ6A1n9s/wDK9pLaX8N3AYj03l0GfPSrYSbvaEg8JLBQnqkjFv1FAAt0s2x5YpDPNcWErrHL3zl3gZjhZA51KZOoPCt9NcqiGRmAQKWLct0DOfpQXaTZS3VrPA3CSJl9CQcH5HBrzm32nLP2auASe/hjlgfHH9mxX/sAoA1Vs17fIJo5xZwvrGoiEkrLydyxwufy4PrWb7dw7Qt7K4WeRb21eNldhGI5odNHwCVcA4zwr0bY5XuIt34e7THpuipru3WRHjYZV1Kn0YYP60AZ7sHtkTbLt52OSIfH5FAQR/poPsdYx3sK31yizPMS8YkUMsUWcIiKcgaak881Q+yEf8rfWPKGeWNf5XzitJ7Lmxs6KI/HAWgcdHjOD9iD86BEvaDsPazoTFGlvcAExzQqI3V+RJXG8M8jWZ9itzII7y0mOJoLht7H/uEnIHrk16bXkuydoLF2pu410SeJVOOBmWKNvrjP1piLq+ilsdpWcjXM80VxvwSCR/ArkF0YKAFXhu8OdbDbtgJ7aaEjIkidMdcqcfeqH2o2LSbPkaMftIWSeP8AmicN+mavthbRFxbQzKciSNX+oGfvQI8+9g9+fc5rV/jtp3U+hJ+wINS+00e732zL4abkxhc9UkBGp9M/WqbYD+49pbiA+GO6TeUebYYfPKtWm9tdvvbKlcDLRvE48sSLn7E0D8hN2O623C5+G4s3jU8t+Ng+M+jfatgazdtCL+xtZQ27L3UU0cnNJdwHUcxqQRzBNRSdqpIPBdWlxvj8cMfexP5qQd4ehFUSwf2u2qPsm63/AMCB1/mDjH6mivZxtX3nZ1tITlu7CN/MnhP6VS7ZW42sY4Vhkt7ISK8zzALJJuHeCIgJIBOMk4qbsEgtrvaFiBhEkWeEdIpc5/1A0eQ8G4Nc05rksOtURY9Kud4U9FBYXT1zT1mWPQUgxOp6qR9KMzQd+4G4xPBv1pNGmN80RdpLAXFpcQn/AKkLp/mUisv7FdoGXZcSt8cLSRN/hckf6SK2rTLzI+teX+zK9W32jtSzJwBL3yDlhsE4/wA606Js9Wrzr2vQd0LTaEekltOoJ6xuQGB8uP1rdSbQRQWJwo4k6AfOvN+1O2DteWOztFZ7ZZVe5nwdzCMD3aHgxOCKKYKSO/bVlbeyvU0MNxGxP8LjhVp25YRTbP2mvwRPuSnpBcDdz8iVrj2o3MTbOmgfwM0f7IEEksvwgADWq/sX2pW6tYLGa2nZmh7uQvE4jwFI1YjHACig2VHpqOCAQcgjIPIg86wHYC2Bm2vAwzGbo6eUkYLD70Tsmx2lZr3EQiuIF0iaSQrJGn4UbQ74HDPQVZdl9gy2ySF3VpppWllYA43m4KPIAAfKig2INh7SWxVLS7bc3PDDM3wSxj4ctwVwNCDjhpRHaHtlbwRko6zTMCIoozvs7nQDC8BkjU4FWktgZAVkKup4qygj6Gh7Ps9DEcxqiHqqKp+oFOl7J2fo897CbLlsNpIJz4762eSQZ0WZXDFR8mx8q2+09nSxStcWe5vvjvYXOEkxoGDD4HA588VR+0m2EBsrzJIgukD6/gkyny1INbb3NOmfnRwDbMvPt/aDqUislikOgklmQxry3sLq3XGlZTtHsJbC2t7rve9uIr1Li4lP4lkykmOgAIwPKvVfdk/KKq+1Ox1uLS4h3QS8TAafixlfuBRwFsn2nfKYHIRpcpjcXiwYYwCdOBrH+zee5t4FtprWVVV33HypCxliUUgHkNKvPZztP3nZ1tIdW3Nx/wCdPC33FaTFPgXJ4z20tLu/2hb3FjayK9uxUyTAIjFW055I46+dbXtyZZNlXQlRQ3uzM2DplRk48tK2Bqr27sSK7QRzb+5nJVXKhxjG6+PiXyoGzE+yHb6ts62h3070FkVCfEd0k8PSt8BL1UUPsnYFtbDEEEcXmqAH68asqpMlq2B9xIeL/QVi+0VubfatjOWO7cBrZzw8WjJn71v6yPtQsy9g8i/HbslwuOOY2DED1AobEoqzRe5Dq31phYoNdT6mn2ZeCaGOUYIdFbTzFEU7YtURe7r0pVJT0WwpHIgfm/0FSe7n8xqanqbK1QP7mOZY/Oodo2CtGfLXiaOzSYZBqW2VFJMrLq0Zof2BRZCBhnUso65FZO29ns3vj3zXgS4dNxu6hUIVwo4Nn8q6+VbTZbkqQeTEfejaV2XJKLZnh2Sjcf8ANSy3P8MjYT/ImAfnmry1tUjUJGioo4BQAPtUtKgk5eFTglQSOGQDiuqelQAqVNSoAempUs0AUPbvZnvFhcxD4jExXyZRkH7VN2P2j7xZW0w134UJ9QMH7irZhnQ8DpWK9mDmNLu0bjbXcigdI3xJGPoxoDwbbNNmuHcDiQPUgV1TEYf2dr3E+0LPgI7jvYx0imAI/wBW9W4rDbQHu+3beTgl3btC3nLGWZf9Oa29NAxU1KlTEKmpVTdrdsG1tZJlAZxhY1P4pGO6o+poEXBqC6gEiOh4OrKfRgR/WvO9vbQuNmQLcT7Q72c4Y27qgjkGm8sYA3gQCcEk8K32zdoJNFHKp8Lorj/EM0B2Mx7LJiLNrZvitZpIPPcDkoT6qa2FYXZ84t9t3MefBdQLOPKVMI3oN2tkbxOv2NNJik0gilQ3vy+f0NKq1YtkWOaeuN6mMgHOoouySlmoTdJ+YUwu160Uw2RDZtiWRfMMKPzVNLeKJlIDHKkcOlGC9zwRvpSUWaZJLhhtLNBLcuf+mfma6aSTko+Zo1MtkF5p6FHeeQpPG5/Hj5UUOwnNLNQCI4+I1H7p1Zj86KQWyeedUVmYgKoJJ8gMmsLD2jvnhe9Bto7fDPHC5PeSRjOCZMgIWA0GDxrS7d2YHtp1XJZonA1PEqcVjdldn4NrbHtomZo2RVRivFZI/Cykeoo4GrNrsLb8V1bxTocLIobB4jqD6GszaXSw7clXPgurZXHnLESGP+UitF2b2BFZWyQISUjB8TcTrkk1R9nALy+kvwP2MSm3tjj4jnMsg6g6KPSjgXJSqYLk31/eiSWOCWWOOJS26iW5IZgoIBZiCcnoKn9lPaxrpLhFEjxxS/sWc5fu21CseeDkceGKl7Oyiyv7qyuMCK6lae2Zvhcyayx688kadK21taRQIRGiRIMk7oCgdSaBsxvtOdglpKqkSR3sO51O+26wH+Emtk0kh4KB6msdsef+1L0XQ/8A4rUlYOks2CGl81AOB863VNMlr8gg73+EUyxS83H0oumqrJ1BjbtjG+azHtI2XJJYSGMs8kTLMo6mM72P/Ola+mNFjSRjJ9g2O2ba3ncF1wCpDYIP4lPz5VpEt4baHgscUScToFRR1NUg7KvbyPJYTCAOd54XXfhZubAZyhP8JAobafZi7vGRby4j92U5eCFGXvccncsTu+VSVSIexlr71cTbSdMLIO6tlI1EKn48HmxBPpW13B0FNFGFUKoAUAAAcABwFdVRLG3R0pU9KixUJLVRy+9dG3XpWDj7X3KnxorD+XFaTYfaaOfwnwP+Unj6GtsnT5IK2ZwzY5cIuhEvQfSuwo6UqVc5vSA9pNu7jdG/WjgaF2iuY29M/SgYtrsyhkhd15sCBnrujnU3TN1BzgqLinqlg2g85PcEKq6FmGSWxndxyxmjtn3RcMGGHRt1gOGeo9aLJlicVyGUq5pUzM6pVzmlQA+ays3ZuW3nkuLB0TvTvTQSA907fnXBBRvPhWppqKCzGbY2XtG9UQytFbW5P7UxOWkdfyAnRQeta2ytEhjSONQqIoVVHICpqVAWB7W2VDcx93OgdeODyPUHkfOqO47DwSJ3ckt08X901w+7joeZHlWnpUxWQ2dqkSLHGoRFGFUDAAqampZoEKmpU1MBU1ImuSw60CselUZnX8w+tcC6Q8GFOmK0TU1DNfJ1z6Ck94B+Fj8qerFsgmlQXv8A/A30p6NWLdGTIoG6svxx+FhqMeVHUq948o1PZnaZnhBb418Leoq1dgASdAONZLstJ3ck2fhIVvnnFXtxch0ZcNqMcK8XPj1m0j1ME04rYjn2r4STFJ3eDl8Dh1xnOKptibQlCbqlBErMEZs4cZOmR8PSri12iQBHIhDAY14MOGQf6UPbt3IlHdgRjxY5YPlzrlcXdnqQyQUXHUstnSoY99VCAklvUcc/SudkjIeT+8beH8o0H2qptdkOYgBmMM28yg+HBO9jHKrkJJnioA5YqoxOfLOKtR5sMpUH3Eh/GB6Cn90OMF2qqRz7P0F5rkuOtDpaADGW+tJbFBrjPqaOAtkzTqOJFRm9T8wpG1T8orpYFHBRT4F9RGb5OGftXPv4zgKx+VE7opUcByDSXhHBGNOJnI+D70RTUWgp+wQPKeSiu1WTmVoimosNQYwvzf6Cl7sfztU0z4VjkDAJyeA051Xi+k3SQFbEavnUAE5zpnXhRsGoSbMHiWOPOoL2NUGcFmJ3VGeJP9NK5/tB8nwYB3t08huuFLHXUa55cKGkumkGNNF3gcYwwcrvaMcgDX/ak5MuMI3yc3bPApdokZeYUkkHlx4jNP7m6R96GO/jeZdN3HHdxjTTnTtth1O66jioEgHgbKFtNc8a4kvnkATAIdF4Y4suTrvH00BqW37OheFqv9FvbkFVYDGQD9RmpDVet2VVcbp04YPEYHdDX4vPy4V3FcuWUFRul3XPkobGnI+Gqs5mlboMpU2aVOxGKpUqVe+eOXHZz4n/AJR+taKOlSryeq/iM7sH2orO0/7k/wDnOhdpfAvon/cKVKuKR7OL7YmgFOaVKmjif3MVKlSqgYqVKlQQKlSpUihqalSqgFSNKlUsQ1KlSpjG6+lIUqVJjXY6P+9cJ/Q0qVIZBefuz6f0qr2H8Y/+P+tKlUnXj/hl2eX81Jv/AD709KrRxsipUqVUS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4" name="AutoShape 6" descr="data:image/jpeg;base64,/9j/4AAQSkZJRgABAQAAAQABAAD/2wCEAAkGBxQTEhQUExQVFRQXFBcWFxcYFRcYGBgWFxUXFhgYGBgcHCggGB0lHBQXITEhJSkrLi4uFyAzODMsNygtLisBCgoKDg0OGhAQGywkHyQtLCwsLCwsLCw0LCwsLCwsLC8sLCwsLCwsLSwsLCwsLCwsLCwsLCwsLCwsLCwuLCwsLP/AABEIAOEA4QMBIgACEQEDEQH/xAAcAAABBQEBAQAAAAAAAAAAAAAEAAEDBQYCBwj/xABDEAACAQMBBQUGAwUGBQUBAAABAgMABBEhBRIxQVEGEyJhcQcUMoGRoUJSsSMzYnLBFVOCkqLRCCRDsvAWY3PC8TT/xAAaAQADAQEBAQAAAAAAAAAAAAAAAQIDBAUG/8QALhEAAgICAQQABQIGAwAAAAAAAAECEQMSIQQxQVEFEyIyYXHwM1KxwdHhFJGh/9oADAMBAAIRAxEAPwD2qBt5QeooPunl72OZF7o6KQTll86m2a+Yx5aUVR3HejaKnaF2lnEoSPOW3VUaanzqmutoZcTFDHPEQJEJBzGxxnI48a0W1tnCdN0kqQQysOII4Gqm92fO4ZCke8wCtMDg7vpj+tS0zqwzhXPfyX6xq26+BnGh5gGoLGOUF+8YMC2UwNQvQ0Tbx7qqvRQPoMV3mqOVy7oRqk2bbiWWSdgDuuVj8gpwT6k1clx1H1qlQrF3kTMFSQsUcHGC3EHpqdKGi8T4ddwyOacpJ4EDgnu8nRhyJxU01qsiqJAN7GdOR5kVT2m2RAO7m3mK6K4BYOOXDnXVjemWfvWDIgXdRSDk51JPShJsqUdW32DNkzMHkhc5KYKtzKHPHzGKtKz/ALxm9JUMQsWG05lsj9DVobxuUbGmoszzNJp+wylQ6SufwY+dMGkPID506MdgmlQu5Ln4gB6U/cPzc/IUUK/wEUxNDC0PN2p/chnOW+tPgLZMzjqKj79fzD61H/ZycwT867S0QcFFPgX1EVxLGylWIwQQarrLayKhEjfuzuk9RyNWqlCSo3SVxkaaZ4ULcbHieTvGQE4xj8JxwyOdLjwbQ/lmZq+ViZGWFpDIQ0cox4dNOOoxVteW4mjCujb27jfGhBxrg9KvFXGg0HChry9SNWZjndxkDjrwGKVRRby5JtKPdA8csgAATQADJI5UHLtd9SsbMg4uBp8tcn5UfZ3qzKwGVOMMpGGGRUdlN3YEUnhI0Un4WHLB6+VVt6IWKr35YAl5PMT3Bj3F0LEHBPQUVs9ncEsxBBKkdCP/ANo2GBIlO6Aq5LHHDJ1JofZR3lZ8YDuWHpgAH7Z+dCkwnGDTaXCJu6b8x+1Kp6VVsc+qILSV8uoUaHOp60Spl5hRXBbdnA/Mv3FG1mmbzjzdgoSTXxDy0rk28h4yfQUbVX2h2XJcRbkdxJbHIJeMKWI6eLQUbEaIKS1ONWY07WinQk+ma8P9rGw7iwS2cX11KkkpSQs+7jPiGNzGNA1endjeyEFqe/ilnkaSMDMsrON1sNoDwOgpbMrRGhXZ6dPvTy2MbDdZAQeRoqmotjUUuxU/2SyDET7o5KwDAemda5aG7xgND/Nun9KuKVI1+Y/NMB2Xs/ugcsWdjl2PM/0FHUqVBEm5O2PTU9KgQ1NT1gu3ftLisX93jQz3RUEIPhGc43m+XAUBVukbylXgl5tPa8+JnvVtmY+CFF0A6nj96O2T7Q9pWYV7+Hv7Und75QA2evHXh0pKSNZ9LlgrlFntlMartgbdgvIhNbyB0PTiD0I4g1ZVRzlS6CO5Dcphun+ZdR9s0P2guCHiUuY0bJZx1A8IJ5a1YbWse9TdDbrBgyt0IqOz2Wqb28WkLY3t85GnlypUzpjOHEpd+1ANlcSyx7yOCyORn8MgHX/eubW294SbfDIXfHmNwADH0q9jQAYAAA4ADApGnXsl56b1RSbE2Y0LtvKpyMd4GJZvUHhVtNEGGGAIPI127gcSB61HFcK3wsG9DmmqXBE5Tm92V9zsolQqSMqZGVOoK8wDxFWAFdmmqqM5TlJUxqVKlQRYr0YKN0bB9DRYrPXMre8yoTp3auo6YJB/SiGvi1xFGrYAQu/DUaAD9ays7HidL9C6p65rqmYnnXt3su82W7Y1jkRx5a4P2NaH2c7QE+zbSQHOYgp9UJQ/dab2j2fe7MvEAye4dgOpVSw/Ssj/AMPV/v7PaIn91K2PIP4v1JoA9TpUqVADVFc3CxqzuwVVBLMTgADiTUjHFeJdrO0p2rdPaRuwsIdZSnGZhyzyXNJuioQc5ax7mi2j7YoMslnBNdOM6qN2PTmW1IHniqBvaNtWZgIoIIsnABJc/wBM0Od3dENuixQqACB+rNxY+tdxt3Qyg8RHhPP1FYPNzwe/g+Dx0vI+fQRN7Q9rWhb3i1juEQjfaInCg9SAcfOvQuxXbe22khMLbsigb8TY31z5cx51iNlbRNsCdGdhqh1UA8S/U+VYbtO7Wd2u0LMdzlwXjU6HUE5HAK2ulaRyJnB1Xw6eK5R5ij2r2k9rxs61MgG9M53IlzxYjj6CvJbbY3u+JJ2Mt5KO8kJ13N7UL61Tbd7ZPtTaVs5XcjQqEjOoB4sx65NbJYd4tIx5+KRuvML1b9KnLLikb/COni5PLLx/UVnHnJbxHixJ0A6Z5UPtW+MvhJyg0A/D/lri7u94bq+FBwHM+bGoIYs6nhXPfo+lWJP6pnF7HJsGeC5t5N+CYDv4eAGfL04GvdtmX6TwxzRnKSIHU+RGa8gbY7XdvOoAI7tsyPqcqMhU+YrU+xzagOyoQ58SM8eOY3WIFduNto+L6/FHDlaTs9Ark0L7+OSsflTe9seEbVpqzz9kFVR3d7JNI0NuQoX95Lx3f4V6mi7u6kCOdzGFY5J6Amguz1u6QKVC+Ib5J4ktrSad0dGOUYxc658Df+mIyPHJK+eOXP6VFbdk4UyUeQZ4YbGD1yONT2ezpw8heUMj8F6DmKDu9nyW0GY5SFR98jj4SdRr5UtUbLPkb0Uv/A4TyQHEp7yLlJjVf5x086tAwOoOlVdk6Tr4Zd8cx/uKgs7QJK0JJK7odNToCcFfl/WrVezCcZSu1UkXWaehvcV8/rSq+DnplJJsO6eQTmRVkxjdxoF/Lx141Pa37QeOeIaDd72PUYHIjiKtEa4MrKdwRbuVYcSemKB2TaSb08UswfxZxgaK3IiubU9T5zlFqaVL16JdgO0pa5c4DaIudFQHj86t7e7R87jBsaHB4GstcxRwFred2EDDejOSMa6rpR2zbq3ysUKSbp/EqkL8zTVGeXG5XJL9PVF7cgFGBxgqR9RXiHsHvBBe31oxxoXHT9m4U/8AeK9s9zXmM/OvAdkKLTtTJGdFaUrjliVFcD7iq4ORWfQHvSfmFJbpTwOfka7WJRwA+ldhaOA+oEmu/C2FY6HTHHSvnvsc7sl0oG4nvLmXHHJOik/oK+j68F2jsobN21+2DCyuXLhvwB2yfFy0b7GomrVHX0WX5OVSfJZ91uIrFcKf3aH8X8TeVCuzDxnnw6n06AUZtCffkd3IZQcLu8GA4Knl1NDRDfbfcbwzhUH4jyA8hXK/R9djb12f7/BEts2N46AnTqx8h086D2pbiRGiP4h4vXzPlVpezksRkGTGpHwxr0FPBapEoklGc/Ah4v5t0Wl+hTknH6/PgyvZnsZ3De8XD4QZCBeL9MdKury5L8fCo+FRwA/3ru9nZ235Omi8lHLTlXez9ntKwAGSeAPIfmbyolJyJ6fp8fTxtkdlZNIwCqSTwH9T0FWPuyK27+8bOMLzP5V8vOjpWWNGjhOnCWbm5/InlxoGB934PD1fmB0XzNOqJeWWS2uF4N32bYJBMrupYKWZF4Rjd4faqr2KIDs8vye4nI9O8OKxfaTa3cWsjKxjBUqqg+KRm0LOemM16V7L7Dudl2qEYJjDkeba11QlaPlviGLTLy+5qcUxp6VWeeRyJkEHgQQfnVHsW4Cb1rLoy5C5/FGeGD6HFXxoLaOzI5hh1yRwI0I9DQ16Nsc4pOMuxTxpcWuVVDPFxXUBl8jniKrNt3FzOoUwOkWfFjBY/LNXTbKnT91cNj8sg3vvTkXvD9j/ADa/pUteDthkipbrVv32KjY8f7ZGVHREQiR3AXe6DFWmzWM07zj92FEafxYJLH71ymyHkbFxNv8APu18Kn1HMVdIgUbqgADTA5U4oy6jMua5bQ9NT0q04PPopbPazW691cI5K6K6qWDDl6Godh7zXck5UosqgKDxO7zI5caKjs7uMBVmjfA/Guv61XX93dmVY/2SsMEkZOAxxmud/k9iCUtlGuVy7/sWE+7NfKuAwijJP8zcKNsdrRs5j3WRsnAK4zjmDVda7FQEmGYidT4245J1wwq8sFfdHe7u+Oa8KpWc+Vwql4VBVfPftp/5TbMF0o1KxyHzMZx+gFfQgrxD/iTs9LSXHN0J+W8P0NUcp7bDIGVWHAgEfMZrus77Pb7vtnWsmc5iUfNdD+laKgBVS9q+zsV/bvBMNDqrc1Yahh86uqagD5vguTZ3Jsr1tIiVSQcGQcB89Kv5r7Gq43mGARwROg869W7T9l7a+iMc8YOdQwwHU9Q1eRwbBvNlSiWSB7qyjdsYwZFHJio4isZ477HtdJ8T0jrkVpdi8tdmrBEJpxqdY4ubN+Z/KgZCSDcT65P7NeTEdP4RWw7GGG/Vrp3WVnyoTP7tfyleIPWqDtbMJZ+7UAQw+FQv4j+UVEoUjt6bqvm5Wv8At+l6RT7PtHmcHG8zHwj/AOx6KK0PdKoeNWwi63E3Nj/dpTwRGFdxcC5kXxnlDF/TSqq7uAQEQHulPhHN26mklqjaUpZ5UvtX7v8Awc3E2+RurhRpGg6dT1NN3WcquuPibjqfwr1NSRxHJUEb5Hjbki8wPOhe0e3FsoN5B48YiHTP42/iPGklZeTKscePBU7U2QLvaVts8Hewe8uNdFUa7pPpgf4q9+hiCqFUYVQAB0AGAK8d9gti4aaeRCXl1Mh4gdPmda9lrqiklwfK9VKcsjc+7GpGlTE1RzDGmpMw61GZ1/MPrVUTaOjQV9eGNlLD9mdC35TyJ8qmlulwcMM409eVZnaG2JN3uJEUmQ7iuvw68cg8NKHaRtgipyLC72hGl1GS66xsp14ahgftXFhtBA905bIVhz/CF5VBDZwxMkYty4wSZCM4bzrl7GOUuDbFRpuupxvCp1kdLlgquaruc/8ArAf3L01Sf2Ifzy/Vf9qVGuQN+i/JftZn3kS58IjKY897NCbW2YxlEykYCEMOuDkEVZteIPxCuJbxCCM506UtWc8M+sk0yOCyUusw0YrhscGHLPpR9Vmzb4FAMNkZHDzoo3J/I1NRYpz55Cq829vmz+82WX5xTJJ9mQ/99egCZz+DHqaxHtU2sgs5LRwzTzRnu0jRnJweOnDWiiFKyu/4fNqGTZzRH/ozMo/lYB/1Zq9Rr589lS7TsO9CWErrLu/F4MEc9da95SNyBlsEgchppwoobYTSzQy2p5uT9qf3QdW+tFIVv0T5FcPIvAkVGlkoOdc+ZNd+6p+UUcB9Riu0fYO3lYzW0rWdwR8cJ3VY/wAaAgN0rCvcXez3zeW5mjQERzRAsu//AHko4j1r3ERL0FJ4gQQQCDxGKTUWa4s2TH9rPGjtyGSPEMgkZ/FNJnBz+THEAVJCpQA7uZG0jXoPzUXeezNLi6kMataqpOHUnLNxzgnGM039lbSspWeaFdoRld0PGQkqrjHwYAz6VjpZ7cfiEccdJfrwDvPuKyjGF8Urk6bw45PQa+tYXujtK8wCfd4vE78jw0HUngKK9ofbKBrf3O2t7i3be3pu/UKxwPhxvEkfSt77GuyhW0ilmGA2ZFXrk+Fj8sYpqFGGXro5OOy/qbnYFh3UCLEAgxwxr6mrEQyc3+gorFKt0zxp/VJtgyWxHFia4NiObN9aLpUWyNUC+5L5/U0y2SD8Iok01VbDVAt3HhWKIrPjQHQE+tZ68tpkaKeZk3UfVFXAUHTOeZrUmqq/2V30mZTmIAYQEjLcy3WplbOnp5xi+TrbkLyQMIjqcHQ4yvMA+YqPZV2u6IxHIgUcXGB9TxqNHe2O6VZ4fwldWTyI5jzql2u9tMSe+lDE6qA30C1LlXJtjxKS0fb2jS/2vB/ep/mH+9Ksp7tH/cT/AOQU1L5jL/4WD+Zm+Fuv5R9KkCDpT0qqzgSQFZAB5F88/WjaBZSJweRX9KE25t/3cOe4mkCJvkovhx/NnjpwqTWfey6rkqM5wM1lNm9rJ7iFLiCyZ4nG8p79AxH8u7/WidmdsInmFvMkltORlY5RgP8AyP8AC58hTINHSpEZryztZbf2ftTZs0ckghmleKVWkZgWbGNCcD4hQB6pSpUqAFSpUqAFSpUqAFilSpUAUfaTslaXwUXMIfdOQclWH+Ia1a2lssaLGg3URQqjoAMAVNSoEKmpUqYhqanpjTENTUqamIY01OTTE0xDVyVHQfSkzgcSK4My9R9adC2ryd01R+8J+YUqKDf8lhSps0s1maAl+SChH5tfQ0RcRb6Mp4MpH1GKivfgPlrUkcwKg55UjRv6UYT2NXGLWe1Jy1rcyxY6Lvnd/Q1oe23Z1b21ePhIvjhcaMkq6qQRqOnzrKdnJBbbev4iQEuIo51/mXKnH3Nb272pHGju7YVFLMcHQAZNOiLRTeznb5vbCKV/3ozHIP40O6frjPzqn9tdmW2cZlHjt5UmB6BWGf6Vz7HomW0llZGQXFzJOikfCjboX67ufnWp7S2nvFpcQlTh4XXlqd04++KKCwrYt6JreKVTkPGrZ9RrRtYD2ObRd9mRIVG9AzwnX8jHFbgF+ij50UFk9PQwWTPEfSl3L83+gooV/gJps1EYf4jWJ7ebWvbWN5Y44e5Dou+zuzYdt0uUGAAM540cBbN0XHWmMo6iq/Zdme6jMpV3KgsygqpJ1yFJOBUt9dQQrmV4416sQB96OA5J3uVAyWAHXlQN/t6GKGSZnzHGCWK+Lh6c6zfaGxstoxT9zOsk3cOqCOc4Vt07p3FOCc112AtYLnY8aBAqyRtHKFGP2gJjkPrvKTRwHIf2V7bW9/E0lvvkI26ylcEHGfmMGqvantOt4zGqQzSGSTukbdCIXzjG+xA51P7POwCbLE25K0vekfEAMBeHDn50B7btnGTZxlUeO3kWZT0wfEfpQKuTU7U22LeIzTgRoAM5OTk/hGOJ9K42BtxbyITQMrRnIzzBHEEcjVD2RuxtJorthvQwxhYwRo05GJXwemqj1NVPZBBY7au7IaRXCC5iX+LXex/lP0qrFqejFXzxGPSgL8b6snvIjYjGVZQ49M8Kqu0V2813DYRsyK8bTTupw/dKQqop5bxJyeIAp5fZ9s5vitY2P5jkt67xOc0WLUzEWyBBtuKOSWaSOW3MkJeVjiVCQ3PBJGvCvRDZrnUn6mvH+22zZtl3VjMsjy2aXAK94d54S3hZd/iUIORmvZ0cMARwIBHoRkU0wkkDmyTp9zXfu68MCpaaqtk0iPuV6D6Uq7pUrYUSNb5/E31pmtAeJb6miKVRbLpEPu64IxyofZSApqBkEij6CtDh3Xz3vrUs1jWrR5z7T5XtNpbNvIYlkZi9uVLbgZn3QgLYOOLa0fcf2hPre2TNDnPu8EsZB/8AkLMDIP4dB61P7Z7Pe2cZR8VvLHOvlutqfoTWy2ReCaCKUcHjV/qoNBJSbI7aWkkggbetpuCwzp3THH5AdG+Wa01UXa7stBfwmOVcMNY5Bo6MOBUjX5VmfZ3t24imk2XfnM8QzDKf+tDwBzzIGKBgvsyb3faW1LLgolE6Z6PjOPrV92tuJZrm3sIJWhEitLPKhG+sSaBVP4SzaZ6A1n9s/wDK9pLaX8N3AYj03l0GfPSrYSbvaEg8JLBQnqkjFv1FAAt0s2x5YpDPNcWErrHL3zl3gZjhZA51KZOoPCt9NcqiGRmAQKWLct0DOfpQXaTZS3VrPA3CSJl9CQcH5HBrzm32nLP2auASe/hjlgfHH9mxX/sAoA1Vs17fIJo5xZwvrGoiEkrLydyxwufy4PrWb7dw7Qt7K4WeRb21eNldhGI5odNHwCVcA4zwr0bY5XuIt34e7THpuipru3WRHjYZV1Kn0YYP60AZ7sHtkTbLt52OSIfH5FAQR/poPsdYx3sK31yizPMS8YkUMsUWcIiKcgaak881Q+yEf8rfWPKGeWNf5XzitJ7Lmxs6KI/HAWgcdHjOD9iD86BEvaDsPazoTFGlvcAExzQqI3V+RJXG8M8jWZ9itzII7y0mOJoLht7H/uEnIHrk16bXkuydoLF2pu410SeJVOOBmWKNvrjP1piLq+ilsdpWcjXM80VxvwSCR/ArkF0YKAFXhu8OdbDbtgJ7aaEjIkidMdcqcfeqH2o2LSbPkaMftIWSeP8AmicN+mavthbRFxbQzKciSNX+oGfvQI8+9g9+fc5rV/jtp3U+hJ+wINS+00e732zL4abkxhc9UkBGp9M/WqbYD+49pbiA+GO6TeUebYYfPKtWm9tdvvbKlcDLRvE48sSLn7E0D8hN2O623C5+G4s3jU8t+Ng+M+jfatgazdtCL+xtZQ27L3UU0cnNJdwHUcxqQRzBNRSdqpIPBdWlxvj8cMfexP5qQd4ehFUSwf2u2qPsm63/AMCB1/mDjH6mivZxtX3nZ1tITlu7CN/MnhP6VS7ZW42sY4Vhkt7ISK8zzALJJuHeCIgJIBOMk4qbsEgtrvaFiBhEkWeEdIpc5/1A0eQ8G4Nc05rksOtURY9Kud4U9FBYXT1zT1mWPQUgxOp6qR9KMzQd+4G4xPBv1pNGmN80RdpLAXFpcQn/AKkLp/mUisv7FdoGXZcSt8cLSRN/hckf6SK2rTLzI+teX+zK9W32jtSzJwBL3yDlhsE4/wA606Js9Wrzr2vQd0LTaEekltOoJ6xuQGB8uP1rdSbQRQWJwo4k6AfOvN+1O2DteWOztFZ7ZZVe5nwdzCMD3aHgxOCKKYKSO/bVlbeyvU0MNxGxP8LjhVp25YRTbP2mvwRPuSnpBcDdz8iVrj2o3MTbOmgfwM0f7IEEksvwgADWq/sX2pW6tYLGa2nZmh7uQvE4jwFI1YjHACig2VHpqOCAQcgjIPIg86wHYC2Bm2vAwzGbo6eUkYLD70Tsmx2lZr3EQiuIF0iaSQrJGn4UbQ74HDPQVZdl9gy2ySF3VpppWllYA43m4KPIAAfKig2INh7SWxVLS7bc3PDDM3wSxj4ctwVwNCDjhpRHaHtlbwRko6zTMCIoozvs7nQDC8BkjU4FWktgZAVkKup4qygj6Gh7Ps9DEcxqiHqqKp+oFOl7J2fo897CbLlsNpIJz4762eSQZ0WZXDFR8mx8q2+09nSxStcWe5vvjvYXOEkxoGDD4HA588VR+0m2EBsrzJIgukD6/gkyny1INbb3NOmfnRwDbMvPt/aDqUislikOgklmQxry3sLq3XGlZTtHsJbC2t7rve9uIr1Li4lP4lkykmOgAIwPKvVfdk/KKq+1Ox1uLS4h3QS8TAafixlfuBRwFsn2nfKYHIRpcpjcXiwYYwCdOBrH+zee5t4FtprWVVV33HypCxliUUgHkNKvPZztP3nZ1tIdW3Nx/wCdPC33FaTFPgXJ4z20tLu/2hb3FjayK9uxUyTAIjFW055I46+dbXtyZZNlXQlRQ3uzM2DplRk48tK2Bqr27sSK7QRzb+5nJVXKhxjG6+PiXyoGzE+yHb6ts62h3070FkVCfEd0k8PSt8BL1UUPsnYFtbDEEEcXmqAH68asqpMlq2B9xIeL/QVi+0VubfatjOWO7cBrZzw8WjJn71v6yPtQsy9g8i/HbslwuOOY2DED1AobEoqzRe5Dq31phYoNdT6mn2ZeCaGOUYIdFbTzFEU7YtURe7r0pVJT0WwpHIgfm/0FSe7n8xqanqbK1QP7mOZY/Oodo2CtGfLXiaOzSYZBqW2VFJMrLq0Zof2BRZCBhnUso65FZO29ns3vj3zXgS4dNxu6hUIVwo4Nn8q6+VbTZbkqQeTEfejaV2XJKLZnh2Sjcf8ANSy3P8MjYT/ImAfnmry1tUjUJGioo4BQAPtUtKgk5eFTglQSOGQDiuqelQAqVNSoAempUs0AUPbvZnvFhcxD4jExXyZRkH7VN2P2j7xZW0w134UJ9QMH7irZhnQ8DpWK9mDmNLu0bjbXcigdI3xJGPoxoDwbbNNmuHcDiQPUgV1TEYf2dr3E+0LPgI7jvYx0imAI/wBW9W4rDbQHu+3beTgl3btC3nLGWZf9Oa29NAxU1KlTEKmpVTdrdsG1tZJlAZxhY1P4pGO6o+poEXBqC6gEiOh4OrKfRgR/WvO9vbQuNmQLcT7Q72c4Y27qgjkGm8sYA3gQCcEk8K32zdoJNFHKp8Lorj/EM0B2Mx7LJiLNrZvitZpIPPcDkoT6qa2FYXZ84t9t3MefBdQLOPKVMI3oN2tkbxOv2NNJik0gilQ3vy+f0NKq1YtkWOaeuN6mMgHOoouySlmoTdJ+YUwu160Uw2RDZtiWRfMMKPzVNLeKJlIDHKkcOlGC9zwRvpSUWaZJLhhtLNBLcuf+mfma6aSTko+Zo1MtkF5p6FHeeQpPG5/Hj5UUOwnNLNQCI4+I1H7p1Zj86KQWyeedUVmYgKoJJ8gMmsLD2jvnhe9Bto7fDPHC5PeSRjOCZMgIWA0GDxrS7d2YHtp1XJZonA1PEqcVjdldn4NrbHtomZo2RVRivFZI/Cykeoo4GrNrsLb8V1bxTocLIobB4jqD6GszaXSw7clXPgurZXHnLESGP+UitF2b2BFZWyQISUjB8TcTrkk1R9nALy+kvwP2MSm3tjj4jnMsg6g6KPSjgXJSqYLk31/eiSWOCWWOOJS26iW5IZgoIBZiCcnoKn9lPaxrpLhFEjxxS/sWc5fu21CseeDkceGKl7Oyiyv7qyuMCK6lae2Zvhcyayx688kadK21taRQIRGiRIMk7oCgdSaBsxvtOdglpKqkSR3sO51O+26wH+Emtk0kh4KB6msdsef+1L0XQ/8A4rUlYOks2CGl81AOB863VNMlr8gg73+EUyxS83H0oumqrJ1BjbtjG+azHtI2XJJYSGMs8kTLMo6mM72P/Ola+mNFjSRjJ9g2O2ba3ncF1wCpDYIP4lPz5VpEt4baHgscUScToFRR1NUg7KvbyPJYTCAOd54XXfhZubAZyhP8JAobafZi7vGRby4j92U5eCFGXvccncsTu+VSVSIexlr71cTbSdMLIO6tlI1EKn48HmxBPpW13B0FNFGFUKoAUAAAcABwFdVRLG3R0pU9KixUJLVRy+9dG3XpWDj7X3KnxorD+XFaTYfaaOfwnwP+Unj6GtsnT5IK2ZwzY5cIuhEvQfSuwo6UqVc5vSA9pNu7jdG/WjgaF2iuY29M/SgYtrsyhkhd15sCBnrujnU3TN1BzgqLinqlg2g85PcEKq6FmGSWxndxyxmjtn3RcMGGHRt1gOGeo9aLJlicVyGUq5pUzM6pVzmlQA+ays3ZuW3nkuLB0TvTvTQSA907fnXBBRvPhWppqKCzGbY2XtG9UQytFbW5P7UxOWkdfyAnRQeta2ytEhjSONQqIoVVHICpqVAWB7W2VDcx93OgdeODyPUHkfOqO47DwSJ3ckt08X901w+7joeZHlWnpUxWQ2dqkSLHGoRFGFUDAAqampZoEKmpU1MBU1ImuSw60CselUZnX8w+tcC6Q8GFOmK0TU1DNfJ1z6Ck94B+Fj8qerFsgmlQXv8A/A30p6NWLdGTIoG6svxx+FhqMeVHUq948o1PZnaZnhBb418Leoq1dgASdAONZLstJ3ck2fhIVvnnFXtxch0ZcNqMcK8XPj1m0j1ME04rYjn2r4STFJ3eDl8Dh1xnOKptibQlCbqlBErMEZs4cZOmR8PSri12iQBHIhDAY14MOGQf6UPbt3IlHdgRjxY5YPlzrlcXdnqQyQUXHUstnSoY99VCAklvUcc/SudkjIeT+8beH8o0H2qptdkOYgBmMM28yg+HBO9jHKrkJJnioA5YqoxOfLOKtR5sMpUH3Eh/GB6Cn90OMF2qqRz7P0F5rkuOtDpaADGW+tJbFBrjPqaOAtkzTqOJFRm9T8wpG1T8orpYFHBRT4F9RGb5OGftXPv4zgKx+VE7opUcByDSXhHBGNOJnI+D70RTUWgp+wQPKeSiu1WTmVoimosNQYwvzf6Cl7sfztU0z4VjkDAJyeA051Xi+k3SQFbEavnUAE5zpnXhRsGoSbMHiWOPOoL2NUGcFmJ3VGeJP9NK5/tB8nwYB3t08huuFLHXUa55cKGkumkGNNF3gcYwwcrvaMcgDX/ak5MuMI3yc3bPApdokZeYUkkHlx4jNP7m6R96GO/jeZdN3HHdxjTTnTtth1O66jioEgHgbKFtNc8a4kvnkATAIdF4Y4suTrvH00BqW37OheFqv9FvbkFVYDGQD9RmpDVet2VVcbp04YPEYHdDX4vPy4V3FcuWUFRul3XPkobGnI+Gqs5mlboMpU2aVOxGKpUqVe+eOXHZz4n/AJR+taKOlSryeq/iM7sH2orO0/7k/wDnOhdpfAvon/cKVKuKR7OL7YmgFOaVKmjif3MVKlSqgYqVKlQQKlSpUihqalSqgFSNKlUsQ1KlSpjG6+lIUqVJjXY6P+9cJ/Q0qVIZBefuz6f0qr2H8Y/+P+tKlUnXj/hl2eX81Jv/AD709KrRxsipUqVUS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7" name="6 - Εικόνα" descr="bloggi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3789040"/>
            <a:ext cx="1279029" cy="1279029"/>
          </a:xfrm>
          <a:prstGeom prst="rect">
            <a:avLst/>
          </a:prstGeom>
        </p:spPr>
      </p:pic>
      <p:pic>
        <p:nvPicPr>
          <p:cNvPr id="2056" name="Picture 8" descr="http://writtent.com/blog/wp-content/uploads/2013/07/should-I-start-bloggin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31778" y="476672"/>
            <a:ext cx="1251109" cy="1008112"/>
          </a:xfrm>
          <a:prstGeom prst="rect">
            <a:avLst/>
          </a:prstGeom>
          <a:noFill/>
        </p:spPr>
      </p:pic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620688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Πού μπορώ να δημιουργήσω ένα </a:t>
            </a:r>
            <a:r>
              <a:rPr lang="en-US" sz="3200" dirty="0" smtClean="0">
                <a:solidFill>
                  <a:srgbClr val="C00000"/>
                </a:solidFill>
              </a:rPr>
              <a:t>blog</a:t>
            </a:r>
            <a:r>
              <a:rPr lang="el-GR" sz="3200" dirty="0" smtClean="0">
                <a:solidFill>
                  <a:srgbClr val="C00000"/>
                </a:solidFill>
              </a:rPr>
              <a:t>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11560" y="1700808"/>
            <a:ext cx="568863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0000"/>
                </a:solidFill>
              </a:rPr>
              <a:t>Υπάρχουν  πολλά περιβάλλοντα  δημιουργίας </a:t>
            </a:r>
            <a:r>
              <a:rPr lang="en-US" sz="2000" b="1" dirty="0" smtClean="0">
                <a:solidFill>
                  <a:srgbClr val="FF0000"/>
                </a:solidFill>
              </a:rPr>
              <a:t>blog</a:t>
            </a:r>
            <a:r>
              <a:rPr lang="el-GR" sz="2000" b="1" dirty="0" smtClean="0">
                <a:solidFill>
                  <a:srgbClr val="FF0000"/>
                </a:solidFill>
              </a:rPr>
              <a:t> και πολλά από αυτά είναι δωρεάν(;) !!!</a:t>
            </a:r>
          </a:p>
          <a:p>
            <a:endParaRPr lang="el-G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l-G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l-G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Μερικά από τα πιο διαδεδομένα είναι:</a:t>
            </a:r>
            <a:endParaRPr lang="en-US" sz="2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r>
              <a:rPr lang="en-US" b="1" dirty="0" smtClean="0"/>
              <a:t> </a:t>
            </a:r>
            <a:r>
              <a:rPr lang="en-US" b="1" dirty="0" err="1" smtClean="0"/>
              <a:t>Wordpress</a:t>
            </a:r>
            <a:endParaRPr lang="en-US" b="1" dirty="0" smtClean="0"/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endParaRPr lang="en-US" b="1" dirty="0" smtClean="0"/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r>
              <a:rPr lang="en-US" b="1" dirty="0" smtClean="0"/>
              <a:t> </a:t>
            </a:r>
            <a:r>
              <a:rPr lang="en-US" b="1" dirty="0" err="1" smtClean="0"/>
              <a:t>Weebly</a:t>
            </a:r>
            <a:endParaRPr lang="en-US" b="1" dirty="0" smtClean="0"/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endParaRPr lang="en-US" b="1" dirty="0"/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r>
              <a:rPr lang="en-US" b="1" dirty="0" smtClean="0"/>
              <a:t> Blogger  </a:t>
            </a:r>
            <a:r>
              <a:rPr lang="el-GR" b="1" dirty="0" smtClean="0"/>
              <a:t>της </a:t>
            </a:r>
            <a:r>
              <a:rPr lang="en-US" b="1" dirty="0" smtClean="0"/>
              <a:t>Google</a:t>
            </a:r>
            <a:endParaRPr lang="el-GR" b="1" dirty="0"/>
          </a:p>
        </p:txBody>
      </p:sp>
      <p:pic>
        <p:nvPicPr>
          <p:cNvPr id="3074" name="Picture 2" descr="http://corp-cdn.wishpond.com/wp-content/uploads/2013/03/Wordpre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501008"/>
            <a:ext cx="792088" cy="792088"/>
          </a:xfrm>
          <a:prstGeom prst="rect">
            <a:avLst/>
          </a:prstGeom>
          <a:noFill/>
        </p:spPr>
      </p:pic>
      <p:pic>
        <p:nvPicPr>
          <p:cNvPr id="3076" name="Picture 4" descr="https://encrypted-tbn1.gstatic.com/images?q=tbn:ANd9GcQP-VPlKgTvjaIETIXnZeA1hdzWd89FAL33kZdk3_kfqR8SHuH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149080"/>
            <a:ext cx="2376264" cy="665355"/>
          </a:xfrm>
          <a:prstGeom prst="rect">
            <a:avLst/>
          </a:prstGeom>
          <a:noFill/>
        </p:spPr>
      </p:pic>
      <p:pic>
        <p:nvPicPr>
          <p:cNvPr id="9" name="Picture 10" descr="http://www.jeffbullas.com/wp-content/uploads/2012/08/blogger-logo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5004500"/>
            <a:ext cx="1080120" cy="1015053"/>
          </a:xfrm>
          <a:prstGeom prst="rect">
            <a:avLst/>
          </a:prstGeom>
          <a:noFill/>
        </p:spPr>
      </p:pic>
      <p:pic>
        <p:nvPicPr>
          <p:cNvPr id="8196" name="Picture 4" descr="http://1.bp.blogspot.com/_EM1Fq5nEHwY/S5CJeMj6jNI/AAAAAAAAAUo/Pr5iW6gh0a0/S660/thumbs%252520up%252520happy%252520fac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1628800"/>
            <a:ext cx="1588033" cy="1368152"/>
          </a:xfrm>
          <a:prstGeom prst="rect">
            <a:avLst/>
          </a:prstGeom>
          <a:noFill/>
        </p:spPr>
      </p:pic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620688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Είναι εύκολο να δημιουργήσω το δικό μου </a:t>
            </a:r>
            <a:r>
              <a:rPr lang="en-US" sz="3200" dirty="0" smtClean="0">
                <a:solidFill>
                  <a:srgbClr val="C00000"/>
                </a:solidFill>
              </a:rPr>
              <a:t>blog</a:t>
            </a:r>
            <a:r>
              <a:rPr lang="el-GR" sz="3200" dirty="0" smtClean="0">
                <a:solidFill>
                  <a:srgbClr val="C00000"/>
                </a:solidFill>
              </a:rPr>
              <a:t>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11560" y="2204864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0000"/>
                </a:solidFill>
              </a:rPr>
              <a:t>Είναι πανεύκολο… αρκεί να είμαι αποφασισμένος να αποκτήσω την δικιά μου θέση στο </a:t>
            </a:r>
            <a:r>
              <a:rPr lang="en-US" sz="2000" b="1" dirty="0" smtClean="0">
                <a:solidFill>
                  <a:srgbClr val="FF0000"/>
                </a:solidFill>
              </a:rPr>
              <a:t>WWW</a:t>
            </a:r>
            <a:r>
              <a:rPr lang="el-GR" sz="2000" b="1" dirty="0" smtClean="0">
                <a:solidFill>
                  <a:srgbClr val="FF0000"/>
                </a:solidFill>
              </a:rPr>
              <a:t>!</a:t>
            </a:r>
            <a:endParaRPr lang="el-GR" b="1" dirty="0" smtClean="0">
              <a:solidFill>
                <a:srgbClr val="FF0000"/>
              </a:solidFill>
            </a:endParaRPr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5</a:t>
            </a:fld>
            <a:endParaRPr lang="el-GR"/>
          </a:p>
        </p:txBody>
      </p:sp>
      <p:pic>
        <p:nvPicPr>
          <p:cNvPr id="23554" name="Picture 2" descr="http://us.cdn3.123rf.com/168nwm/yayayoy/yayayoy1306/yayayoy130600011/20451037-excited-emotic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1700808"/>
            <a:ext cx="1362075" cy="1600200"/>
          </a:xfrm>
          <a:prstGeom prst="rect">
            <a:avLst/>
          </a:prstGeom>
          <a:noFill/>
        </p:spPr>
      </p:pic>
      <p:sp>
        <p:nvSpPr>
          <p:cNvPr id="12" name="11 - TextBox"/>
          <p:cNvSpPr txBox="1"/>
          <p:nvPr/>
        </p:nvSpPr>
        <p:spPr>
          <a:xfrm>
            <a:off x="683568" y="3861048"/>
            <a:ext cx="77768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Στα προαναφερθέντα περιβάλλοντα, η δημιουργία και η διαχείριση των </a:t>
            </a:r>
            <a:r>
              <a:rPr lang="el-GR" sz="2000" dirty="0" err="1" smtClean="0">
                <a:solidFill>
                  <a:schemeClr val="accent6">
                    <a:lumMod val="75000"/>
                  </a:schemeClr>
                </a:solidFill>
              </a:rPr>
              <a:t>ιστολογίων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 μπορεί να πραγματοποιηθεί με γραφικό τρόπο χωρίς να γραφεί ούτε μια γραμμή κώδικα προγράμματος!!!</a:t>
            </a:r>
            <a:endParaRPr lang="en-US" sz="2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404664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Με τι «όνομα» θα δημοσιευτεί;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11560" y="1484784"/>
            <a:ext cx="597666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0000"/>
                </a:solidFill>
              </a:rPr>
              <a:t>Κάθε ιστοσελίδα έχει ένα </a:t>
            </a:r>
            <a:r>
              <a:rPr lang="el-GR" sz="2000" b="1" u="sng" dirty="0" smtClean="0">
                <a:solidFill>
                  <a:srgbClr val="FF0000"/>
                </a:solidFill>
              </a:rPr>
              <a:t>μοναδικό παγκοσμίως </a:t>
            </a:r>
            <a:r>
              <a:rPr lang="el-GR" sz="2000" b="1" dirty="0" smtClean="0">
                <a:solidFill>
                  <a:srgbClr val="FF0000"/>
                </a:solidFill>
              </a:rPr>
              <a:t>«όνομα» προκειμένου να μπορεί να προσπελαστεί από τους περιηγητές!</a:t>
            </a:r>
          </a:p>
          <a:p>
            <a:endParaRPr lang="en-US" dirty="0" smtClean="0"/>
          </a:p>
          <a:p>
            <a:r>
              <a:rPr lang="el-GR" sz="1600" dirty="0" smtClean="0"/>
              <a:t>10</a:t>
            </a:r>
            <a:r>
              <a:rPr lang="en-US" sz="1600" dirty="0" smtClean="0"/>
              <a:t>lyk-irakl.ira.sch.gr</a:t>
            </a:r>
          </a:p>
          <a:p>
            <a:r>
              <a:rPr lang="en-US" sz="1600" dirty="0" smtClean="0"/>
              <a:t>polioxni.wordpress.com</a:t>
            </a:r>
            <a:endParaRPr lang="el-GR" sz="1600" dirty="0" smtClean="0"/>
          </a:p>
          <a:p>
            <a:r>
              <a:rPr lang="en-US" sz="1600" dirty="0" smtClean="0"/>
              <a:t>www.youtube.com</a:t>
            </a:r>
          </a:p>
          <a:p>
            <a:r>
              <a:rPr lang="en-US" sz="1600" dirty="0" smtClean="0"/>
              <a:t>www.sintagoulis.gr</a:t>
            </a:r>
            <a:endParaRPr lang="el-GR" sz="1600" dirty="0" smtClean="0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6</a:t>
            </a:fld>
            <a:endParaRPr lang="el-GR" dirty="0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196751"/>
            <a:ext cx="1728192" cy="2544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TextBox"/>
          <p:cNvSpPr txBox="1"/>
          <p:nvPr/>
        </p:nvSpPr>
        <p:spPr>
          <a:xfrm>
            <a:off x="7135713" y="1412776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dirty="0" smtClean="0"/>
              <a:t>Όπως και η διεύθυνση του σπιτιού μου;</a:t>
            </a:r>
            <a:endParaRPr lang="el-GR" sz="1200" dirty="0"/>
          </a:p>
        </p:txBody>
      </p:sp>
      <p:sp>
        <p:nvSpPr>
          <p:cNvPr id="9" name="8 - TextBox"/>
          <p:cNvSpPr txBox="1"/>
          <p:nvPr/>
        </p:nvSpPr>
        <p:spPr>
          <a:xfrm>
            <a:off x="683568" y="4293096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Μπορώ να χρησιμοποιήσω </a:t>
            </a:r>
            <a:r>
              <a:rPr lang="el-GR" sz="2000" b="1" dirty="0" err="1" smtClean="0">
                <a:solidFill>
                  <a:schemeClr val="accent6">
                    <a:lumMod val="75000"/>
                  </a:schemeClr>
                </a:solidFill>
              </a:rPr>
              <a:t>ό,τι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 διεύθυνση επιθυμώ για το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blog 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μου;</a:t>
            </a:r>
            <a:endParaRPr lang="en-US" sz="20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10 - Δεξιό άγκιστρο"/>
          <p:cNvSpPr/>
          <p:nvPr/>
        </p:nvSpPr>
        <p:spPr>
          <a:xfrm>
            <a:off x="2699792" y="2708920"/>
            <a:ext cx="288032" cy="10801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TextBox"/>
          <p:cNvSpPr txBox="1"/>
          <p:nvPr/>
        </p:nvSpPr>
        <p:spPr>
          <a:xfrm>
            <a:off x="2987824" y="2780928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Διεύθυνση </a:t>
            </a:r>
            <a:endParaRPr lang="en-US" dirty="0" smtClean="0"/>
          </a:p>
          <a:p>
            <a:pPr algn="ctr"/>
            <a:r>
              <a:rPr lang="el-GR" dirty="0" smtClean="0"/>
              <a:t>ή </a:t>
            </a:r>
            <a:endParaRPr lang="en-US" dirty="0" smtClean="0"/>
          </a:p>
          <a:p>
            <a:pPr algn="ctr"/>
            <a:r>
              <a:rPr lang="en-US" dirty="0" smtClean="0"/>
              <a:t>URL (Uniform Resource Locator)</a:t>
            </a:r>
            <a:endParaRPr lang="el-GR" dirty="0"/>
          </a:p>
        </p:txBody>
      </p:sp>
      <p:sp>
        <p:nvSpPr>
          <p:cNvPr id="13" name="12 - TextBox"/>
          <p:cNvSpPr txBox="1"/>
          <p:nvPr/>
        </p:nvSpPr>
        <p:spPr>
          <a:xfrm>
            <a:off x="1043608" y="4725144"/>
            <a:ext cx="662473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 smtClean="0">
                <a:solidFill>
                  <a:srgbClr val="FF0000"/>
                </a:solidFill>
              </a:rPr>
              <a:t>Ναι, εάν είναι διαθέσιμη και προτίθεμαι να την αγοράσω!</a:t>
            </a:r>
          </a:p>
          <a:p>
            <a:pPr algn="ctr"/>
            <a:endParaRPr lang="el-GR" sz="1600" b="1" dirty="0" smtClean="0">
              <a:solidFill>
                <a:srgbClr val="FF0000"/>
              </a:solidFill>
            </a:endParaRPr>
          </a:p>
          <a:p>
            <a:pPr algn="ctr"/>
            <a:r>
              <a:rPr lang="el-GR" sz="1600" b="1" dirty="0" smtClean="0">
                <a:solidFill>
                  <a:srgbClr val="FF0000"/>
                </a:solidFill>
              </a:rPr>
              <a:t>Διαφορετικά, ορίζω το 1</a:t>
            </a:r>
            <a:r>
              <a:rPr lang="el-GR" sz="1600" b="1" baseline="30000" dirty="0" smtClean="0">
                <a:solidFill>
                  <a:srgbClr val="FF0000"/>
                </a:solidFill>
              </a:rPr>
              <a:t>ο</a:t>
            </a:r>
            <a:r>
              <a:rPr lang="el-GR" sz="1600" b="1" dirty="0" smtClean="0">
                <a:solidFill>
                  <a:srgbClr val="FF0000"/>
                </a:solidFill>
              </a:rPr>
              <a:t> τμήμα του </a:t>
            </a:r>
            <a:r>
              <a:rPr lang="en-US" sz="1600" b="1" dirty="0" err="1" smtClean="0">
                <a:solidFill>
                  <a:srgbClr val="FF0000"/>
                </a:solidFill>
              </a:rPr>
              <a:t>url</a:t>
            </a:r>
            <a:r>
              <a:rPr lang="el-GR" sz="1600" b="1" dirty="0" smtClean="0">
                <a:solidFill>
                  <a:srgbClr val="FF0000"/>
                </a:solidFill>
              </a:rPr>
              <a:t>, εφόσον είναι διαθέσιμο και διατηρώ αναγκαστικά το υπόλοιπο τμήμα του </a:t>
            </a:r>
            <a:r>
              <a:rPr lang="en-US" sz="1600" b="1" dirty="0" err="1" smtClean="0">
                <a:solidFill>
                  <a:srgbClr val="FF0000"/>
                </a:solidFill>
              </a:rPr>
              <a:t>url</a:t>
            </a:r>
            <a:r>
              <a:rPr lang="en-US" sz="1600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en-US" sz="1600" b="1" i="1" dirty="0" smtClean="0">
                <a:solidFill>
                  <a:srgbClr val="00B050"/>
                </a:solidFill>
              </a:rPr>
              <a:t>vasilialiontaki</a:t>
            </a:r>
            <a:r>
              <a:rPr lang="en-US" sz="1600" i="1" dirty="0" smtClean="0">
                <a:solidFill>
                  <a:srgbClr val="FF0000"/>
                </a:solidFill>
              </a:rPr>
              <a:t>.wordpress.com</a:t>
            </a:r>
          </a:p>
          <a:p>
            <a:pPr algn="ctr"/>
            <a:r>
              <a:rPr lang="en-US" sz="1600" b="1" i="1" dirty="0" smtClean="0">
                <a:solidFill>
                  <a:srgbClr val="00B050"/>
                </a:solidFill>
              </a:rPr>
              <a:t>bibliofagas</a:t>
            </a:r>
            <a:r>
              <a:rPr lang="en-US" sz="1600" i="1" dirty="0" smtClean="0">
                <a:solidFill>
                  <a:srgbClr val="FF0000"/>
                </a:solidFill>
              </a:rPr>
              <a:t>.blogspot.com</a:t>
            </a:r>
            <a:endParaRPr lang="el-GR" sz="16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620688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Ποιος αναλαμβάνει να δημοσιεύει το </a:t>
            </a:r>
            <a:r>
              <a:rPr lang="en-US" sz="3200" dirty="0" smtClean="0">
                <a:solidFill>
                  <a:srgbClr val="C00000"/>
                </a:solidFill>
              </a:rPr>
              <a:t>blog </a:t>
            </a:r>
            <a:r>
              <a:rPr lang="el-GR" sz="3200" dirty="0" smtClean="0">
                <a:solidFill>
                  <a:srgbClr val="C00000"/>
                </a:solidFill>
              </a:rPr>
              <a:t>μου στο </a:t>
            </a:r>
            <a:r>
              <a:rPr lang="en-US" sz="3200" dirty="0" smtClean="0">
                <a:solidFill>
                  <a:srgbClr val="C00000"/>
                </a:solidFill>
              </a:rPr>
              <a:t>www</a:t>
            </a:r>
            <a:r>
              <a:rPr lang="el-GR" sz="3200" dirty="0" smtClean="0">
                <a:solidFill>
                  <a:srgbClr val="C00000"/>
                </a:solidFill>
              </a:rPr>
              <a:t>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11560" y="2204864"/>
            <a:ext cx="5976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0000"/>
                </a:solidFill>
              </a:rPr>
              <a:t>Αν δημιουργήσουμε </a:t>
            </a:r>
            <a:r>
              <a:rPr lang="en-US" sz="2000" b="1" dirty="0" smtClean="0">
                <a:solidFill>
                  <a:srgbClr val="FF0000"/>
                </a:solidFill>
              </a:rPr>
              <a:t>blog </a:t>
            </a:r>
            <a:r>
              <a:rPr lang="el-GR" sz="2000" b="1" dirty="0" smtClean="0">
                <a:solidFill>
                  <a:srgbClr val="FF0000"/>
                </a:solidFill>
              </a:rPr>
              <a:t>σε περιβάλλοντα όπως ο </a:t>
            </a:r>
            <a:r>
              <a:rPr lang="en-US" sz="2000" b="1" dirty="0" smtClean="0">
                <a:solidFill>
                  <a:srgbClr val="FF0000"/>
                </a:solidFill>
              </a:rPr>
              <a:t>Blogger</a:t>
            </a:r>
            <a:r>
              <a:rPr lang="el-GR" sz="2000" b="1" dirty="0" smtClean="0">
                <a:solidFill>
                  <a:srgbClr val="FF0000"/>
                </a:solidFill>
              </a:rPr>
              <a:t> και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l-GR" sz="2000" b="1" dirty="0" smtClean="0">
                <a:solidFill>
                  <a:srgbClr val="FF0000"/>
                </a:solidFill>
              </a:rPr>
              <a:t>το </a:t>
            </a:r>
            <a:r>
              <a:rPr lang="en-US" sz="2000" b="1" dirty="0" err="1" smtClean="0">
                <a:solidFill>
                  <a:srgbClr val="FF0000"/>
                </a:solidFill>
              </a:rPr>
              <a:t>Wordpress</a:t>
            </a:r>
            <a:r>
              <a:rPr lang="el-GR" sz="2000" b="1" dirty="0" smtClean="0">
                <a:solidFill>
                  <a:srgbClr val="FF0000"/>
                </a:solidFill>
              </a:rPr>
              <a:t>, η φιλοξενία του πραγματοποιείται δωρεάν στους </a:t>
            </a:r>
            <a:r>
              <a:rPr lang="en-US" sz="2000" b="1" dirty="0" smtClean="0">
                <a:solidFill>
                  <a:srgbClr val="FF0000"/>
                </a:solidFill>
              </a:rPr>
              <a:t>web servers </a:t>
            </a:r>
            <a:r>
              <a:rPr lang="el-GR" sz="2000" b="1" dirty="0" smtClean="0">
                <a:solidFill>
                  <a:srgbClr val="FF0000"/>
                </a:solidFill>
              </a:rPr>
              <a:t>τους.</a:t>
            </a:r>
            <a:endParaRPr lang="el-GR" b="1" dirty="0" smtClean="0">
              <a:solidFill>
                <a:srgbClr val="FF0000"/>
              </a:solidFill>
            </a:endParaRPr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12" name="11 - TextBox"/>
          <p:cNvSpPr txBox="1"/>
          <p:nvPr/>
        </p:nvSpPr>
        <p:spPr>
          <a:xfrm>
            <a:off x="755576" y="3789040"/>
            <a:ext cx="77768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smtClean="0">
                <a:solidFill>
                  <a:schemeClr val="accent6">
                    <a:lumMod val="75000"/>
                  </a:schemeClr>
                </a:solidFill>
              </a:rPr>
              <a:t>Εναλλακτά,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υπάρχουν εταιρείες (ελληνικές ή του εξωτερικού) οι οποίες παρέχουν τη δυνατότητα φιλοξενίας του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site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μας με χρηματική επιβάρυνση. </a:t>
            </a:r>
            <a:endParaRPr lang="en-US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Π.χ.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</a:rPr>
              <a:t>papaki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ή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pointer</a:t>
            </a:r>
          </a:p>
        </p:txBody>
      </p:sp>
      <p:pic>
        <p:nvPicPr>
          <p:cNvPr id="1026" name="Picture 2" descr="http://pkpartners.gr/wp-content/uploads/2014/02/webhost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7606" y="1916832"/>
            <a:ext cx="2230045" cy="1791470"/>
          </a:xfrm>
          <a:prstGeom prst="rect">
            <a:avLst/>
          </a:prstGeom>
          <a:noFill/>
        </p:spPr>
      </p:pic>
      <p:sp>
        <p:nvSpPr>
          <p:cNvPr id="8" name="7 - Ορθογώνιο"/>
          <p:cNvSpPr/>
          <p:nvPr/>
        </p:nvSpPr>
        <p:spPr>
          <a:xfrm>
            <a:off x="1194312" y="5373216"/>
            <a:ext cx="683167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l-GR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Η εκπαιδευτική κοινότητα μπορεί να καλυφθεί από τον επίσημο </a:t>
            </a:r>
          </a:p>
          <a:p>
            <a:pPr algn="ctr"/>
            <a:r>
              <a:rPr lang="el-GR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δημόσιο φορέα, </a:t>
            </a:r>
            <a:r>
              <a:rPr lang="el-G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το Πανελλήνιο Σχολικό Δίκτυο</a:t>
            </a:r>
            <a:endParaRPr lang="el-GR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</TotalTime>
  <Words>400</Words>
  <Application>Microsoft Office PowerPoint</Application>
  <PresentationFormat>On-screen Show (4:3)</PresentationFormat>
  <Paragraphs>70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Θέμα του Office</vt:lpstr>
      <vt:lpstr>Ιστολόγιο (Blog)</vt:lpstr>
      <vt:lpstr>Ποια είναι η διαφορά μεταξύ ιστολόγιου (blog) και ιστοσελίδας (site);</vt:lpstr>
      <vt:lpstr>Γιατί να δημιουργήσω ένα blog;</vt:lpstr>
      <vt:lpstr>Πού μπορώ να δημιουργήσω ένα blog;</vt:lpstr>
      <vt:lpstr>Είναι εύκολο να δημιουργήσω το δικό μου blog;</vt:lpstr>
      <vt:lpstr>Με τι «όνομα» θα δημοσιευτεί;</vt:lpstr>
      <vt:lpstr>Ποιος αναλαμβάνει να δημοσιεύει το blog μου στο www;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giorgos</dc:creator>
  <cp:lastModifiedBy>Paraskevi Bassia</cp:lastModifiedBy>
  <cp:revision>44</cp:revision>
  <dcterms:created xsi:type="dcterms:W3CDTF">2014-03-02T14:38:10Z</dcterms:created>
  <dcterms:modified xsi:type="dcterms:W3CDTF">2020-11-29T20:25:44Z</dcterms:modified>
</cp:coreProperties>
</file>