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555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66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88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359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330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484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143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144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599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574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643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E04A3-C957-4EEA-A6A5-2B3E89B65B7E}" type="datetimeFigureOut">
              <a:rPr lang="el-GR" smtClean="0"/>
              <a:t>23/10/2023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1AA5B-7F36-439C-8486-86FB276975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265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Email protocols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SMTP, POP3, IMAP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429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SMTP </a:t>
            </a:r>
            <a:r>
              <a:rPr lang="en-US" dirty="0"/>
              <a:t>(Simple Mail Transfer Protocol) </a:t>
            </a:r>
            <a:r>
              <a:rPr lang="el-GR" dirty="0"/>
              <a:t>ε</a:t>
            </a:r>
            <a:r>
              <a:rPr lang="el-GR" dirty="0" smtClean="0"/>
              <a:t>ίναι ευρέως γνωστό πρωτόκολλο για </a:t>
            </a:r>
            <a:r>
              <a:rPr lang="el-GR" b="1" dirty="0" smtClean="0"/>
              <a:t>αποστολή</a:t>
            </a:r>
            <a:r>
              <a:rPr lang="el-GR" dirty="0" smtClean="0"/>
              <a:t> αλληλογραφίας </a:t>
            </a:r>
          </a:p>
          <a:p>
            <a:r>
              <a:rPr lang="el-GR" dirty="0" smtClean="0"/>
              <a:t>Χρησιμοποιείται για αποστολή </a:t>
            </a:r>
            <a:r>
              <a:rPr lang="en-US" dirty="0" smtClean="0"/>
              <a:t>mail </a:t>
            </a:r>
            <a:r>
              <a:rPr lang="el-GR" dirty="0" smtClean="0"/>
              <a:t>από πελάτη σε </a:t>
            </a:r>
            <a:r>
              <a:rPr lang="en-US" dirty="0" smtClean="0"/>
              <a:t>server </a:t>
            </a:r>
            <a:r>
              <a:rPr lang="el-GR" dirty="0" smtClean="0"/>
              <a:t>ή για επικοινωνία μεταξύ </a:t>
            </a:r>
            <a:r>
              <a:rPr lang="en-US" dirty="0" smtClean="0"/>
              <a:t>servers </a:t>
            </a:r>
            <a:r>
              <a:rPr lang="el-GR" dirty="0" smtClean="0"/>
              <a:t>που προωθούν το </a:t>
            </a:r>
            <a:r>
              <a:rPr lang="en-US" dirty="0" smtClean="0"/>
              <a:t>email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94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Πλεονεκτήματα </a:t>
            </a:r>
            <a:r>
              <a:rPr lang="en-US" dirty="0" smtClean="0"/>
              <a:t>SMTP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Αν ένα μήνυμα δεν παραδοθεί, ο </a:t>
            </a:r>
            <a:r>
              <a:rPr lang="en-US" dirty="0" smtClean="0"/>
              <a:t>SMTP server</a:t>
            </a:r>
            <a:r>
              <a:rPr lang="el-GR" dirty="0" smtClean="0"/>
              <a:t> θα επαναλάβει την αποστολή μέχρι να αυτή να είναι επιτυχής.</a:t>
            </a:r>
            <a:endParaRPr lang="el-GR" dirty="0"/>
          </a:p>
          <a:p>
            <a:pPr lvl="0"/>
            <a:r>
              <a:rPr lang="el-GR" dirty="0" smtClean="0"/>
              <a:t>Σε περίπτωση αποτυχίας διατυπώνεται η αιτία της αποτυχίας.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75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Μειονεκτήματα </a:t>
            </a:r>
            <a:r>
              <a:rPr lang="en-US" dirty="0" smtClean="0"/>
              <a:t>SMTP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Τα </a:t>
            </a:r>
            <a:r>
              <a:rPr lang="en-US" dirty="0" smtClean="0"/>
              <a:t>Firewalls </a:t>
            </a:r>
            <a:r>
              <a:rPr lang="el-GR" dirty="0" smtClean="0"/>
              <a:t>συχνά μπλοκάρουν τις θύρες που χρησιμοποιεί το </a:t>
            </a:r>
            <a:r>
              <a:rPr lang="en-US" dirty="0" smtClean="0"/>
              <a:t>SMTP</a:t>
            </a:r>
            <a:r>
              <a:rPr lang="en-US" dirty="0"/>
              <a:t>.</a:t>
            </a:r>
            <a:endParaRPr lang="el-GR" dirty="0"/>
          </a:p>
          <a:p>
            <a:pPr lvl="0"/>
            <a:r>
              <a:rPr lang="el-GR" dirty="0" smtClean="0"/>
              <a:t>Η ασφάλεια του πρωτοκόλλου θεωρείται ανεπαρκής</a:t>
            </a:r>
            <a:r>
              <a:rPr lang="en-US" dirty="0" smtClean="0"/>
              <a:t>.</a:t>
            </a:r>
            <a:endParaRPr lang="el-GR" dirty="0"/>
          </a:p>
          <a:p>
            <a:pPr lvl="0"/>
            <a:r>
              <a:rPr lang="el-GR" dirty="0" smtClean="0"/>
              <a:t>Οι </a:t>
            </a:r>
            <a:r>
              <a:rPr lang="en-US" dirty="0" smtClean="0"/>
              <a:t>SMTP </a:t>
            </a:r>
            <a:r>
              <a:rPr lang="en-US" dirty="0"/>
              <a:t>servers </a:t>
            </a:r>
            <a:r>
              <a:rPr lang="el-GR" dirty="0" smtClean="0"/>
              <a:t>απορρίπτουν</a:t>
            </a:r>
            <a:r>
              <a:rPr lang="en-US" dirty="0" smtClean="0"/>
              <a:t> </a:t>
            </a:r>
            <a:r>
              <a:rPr lang="en-US" dirty="0"/>
              <a:t>email </a:t>
            </a:r>
            <a:r>
              <a:rPr lang="el-GR" dirty="0" smtClean="0"/>
              <a:t>που ξεπερνούν σε μέγεθος ένα προκαθορισμένο όριο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444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</a:t>
            </a:r>
            <a:r>
              <a:rPr lang="en-US" dirty="0"/>
              <a:t> </a:t>
            </a:r>
            <a:r>
              <a:rPr lang="en-US" dirty="0" smtClean="0"/>
              <a:t>IMAP (Internet </a:t>
            </a:r>
            <a:r>
              <a:rPr lang="en-US" dirty="0"/>
              <a:t>Message Access </a:t>
            </a:r>
            <a:r>
              <a:rPr lang="en-US" dirty="0" smtClean="0"/>
              <a:t>Protocol) </a:t>
            </a:r>
            <a:r>
              <a:rPr lang="el-GR" dirty="0" smtClean="0"/>
              <a:t>είναι πρωτόκολλο για λήψη </a:t>
            </a:r>
            <a:r>
              <a:rPr lang="en-US" dirty="0" smtClean="0"/>
              <a:t>emails </a:t>
            </a:r>
            <a:r>
              <a:rPr lang="el-GR" dirty="0" smtClean="0"/>
              <a:t>από ένα </a:t>
            </a:r>
            <a:r>
              <a:rPr lang="en-US" dirty="0" smtClean="0"/>
              <a:t>server. </a:t>
            </a:r>
          </a:p>
          <a:p>
            <a:r>
              <a:rPr lang="el-GR" dirty="0" smtClean="0"/>
              <a:t>Επειδή το </a:t>
            </a:r>
            <a:r>
              <a:rPr lang="en-US" dirty="0" smtClean="0"/>
              <a:t>IMAP </a:t>
            </a:r>
            <a:r>
              <a:rPr lang="el-GR" dirty="0" smtClean="0"/>
              <a:t>επιτρέπει πρόσβαση στα </a:t>
            </a:r>
            <a:r>
              <a:rPr lang="en-US" dirty="0" smtClean="0"/>
              <a:t>emails </a:t>
            </a:r>
            <a:r>
              <a:rPr lang="el-GR" dirty="0" smtClean="0"/>
              <a:t>από πολλαπλές συσκευές ταυτόχρονα, κρατάει το </a:t>
            </a:r>
            <a:r>
              <a:rPr lang="en-US" dirty="0" smtClean="0"/>
              <a:t>mail </a:t>
            </a:r>
            <a:r>
              <a:rPr lang="el-GR" dirty="0" smtClean="0"/>
              <a:t>στο </a:t>
            </a:r>
            <a:r>
              <a:rPr lang="en-US" dirty="0" smtClean="0"/>
              <a:t>server </a:t>
            </a:r>
            <a:r>
              <a:rPr lang="el-GR" dirty="0" smtClean="0"/>
              <a:t>και αφού έχει αυτό κατέβει σε μία συσκευή</a:t>
            </a:r>
            <a:endParaRPr lang="en-US" dirty="0"/>
          </a:p>
          <a:p>
            <a:r>
              <a:rPr lang="el-GR" dirty="0" smtClean="0"/>
              <a:t>Επίσης δεν κατεβάζει ολόκληρο το </a:t>
            </a:r>
            <a:r>
              <a:rPr lang="en-US" dirty="0" smtClean="0"/>
              <a:t>mail </a:t>
            </a:r>
            <a:r>
              <a:rPr lang="el-GR" dirty="0" smtClean="0"/>
              <a:t>παρά μόνο όταν ο χρήστης θελήσει να το ανοίξει</a:t>
            </a:r>
          </a:p>
        </p:txBody>
      </p:sp>
    </p:spTree>
    <p:extLst>
      <p:ext uri="{BB962C8B-B14F-4D97-AF65-F5344CB8AC3E}">
        <p14:creationId xmlns:p14="http://schemas.microsoft.com/office/powerpoint/2010/main" val="319330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Πώς δουλεύει το</a:t>
            </a:r>
            <a:r>
              <a:rPr lang="en-US" dirty="0"/>
              <a:t> </a:t>
            </a:r>
            <a:r>
              <a:rPr lang="en-US" dirty="0" smtClean="0"/>
              <a:t>IMAP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 πελάτης συνδέεται στο </a:t>
            </a:r>
            <a:r>
              <a:rPr lang="en-US" dirty="0" smtClean="0"/>
              <a:t>server </a:t>
            </a:r>
            <a:r>
              <a:rPr lang="el-GR" dirty="0" smtClean="0"/>
              <a:t>και ελέγχει για νέα μηνύματα</a:t>
            </a:r>
          </a:p>
          <a:p>
            <a:r>
              <a:rPr lang="el-GR" dirty="0" smtClean="0"/>
              <a:t>Στην περίπτωση νέων μηνυμάτων, τα αποθηκεύει στην </a:t>
            </a:r>
            <a:r>
              <a:rPr lang="en-US" dirty="0" smtClean="0"/>
              <a:t>cache </a:t>
            </a:r>
            <a:r>
              <a:rPr lang="el-GR" dirty="0" smtClean="0"/>
              <a:t>σαν προσωρινά αρχεία.</a:t>
            </a:r>
          </a:p>
          <a:p>
            <a:r>
              <a:rPr lang="el-GR" dirty="0" smtClean="0"/>
              <a:t>Αρχικά κατεβαίνουν στον υπολογιστή μόνο η ημερομηνία, ο αποστολέας και το θέμα του </a:t>
            </a:r>
            <a:r>
              <a:rPr lang="en-US" dirty="0" smtClean="0"/>
              <a:t>mail.</a:t>
            </a:r>
            <a:endParaRPr lang="en-US" dirty="0" smtClean="0"/>
          </a:p>
          <a:p>
            <a:r>
              <a:rPr lang="el-GR" dirty="0" smtClean="0"/>
              <a:t>Το περιεχόμενο θα κατέβει μόνο όταν ανοίξουμε το μήνυμα</a:t>
            </a:r>
          </a:p>
          <a:p>
            <a:r>
              <a:rPr lang="el-GR" dirty="0" smtClean="0"/>
              <a:t>Αν ένα </a:t>
            </a:r>
            <a:r>
              <a:rPr lang="en-US" dirty="0" smtClean="0"/>
              <a:t>mail </a:t>
            </a:r>
            <a:r>
              <a:rPr lang="el-GR" dirty="0" smtClean="0"/>
              <a:t>διαβαστεί ή διαγραφεί ο </a:t>
            </a:r>
            <a:r>
              <a:rPr lang="en-US" dirty="0" smtClean="0"/>
              <a:t>server </a:t>
            </a:r>
            <a:r>
              <a:rPr lang="el-GR" dirty="0" smtClean="0"/>
              <a:t>ενημερώνεται για τις αλλαγές και έτσι αυτές </a:t>
            </a:r>
            <a:r>
              <a:rPr lang="en-US" dirty="0" smtClean="0"/>
              <a:t>“</a:t>
            </a:r>
            <a:r>
              <a:rPr lang="el-GR" dirty="0" smtClean="0"/>
              <a:t>φαίνονται</a:t>
            </a:r>
            <a:r>
              <a:rPr lang="en-US" dirty="0" smtClean="0"/>
              <a:t>”</a:t>
            </a:r>
            <a:r>
              <a:rPr lang="el-GR" dirty="0" smtClean="0"/>
              <a:t> σε όλες τις συσκευές.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420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/>
              <a:t>Πλεονεκτήματα</a:t>
            </a:r>
            <a:endParaRPr lang="el-GR" dirty="0"/>
          </a:p>
          <a:p>
            <a:pPr lvl="0"/>
            <a:r>
              <a:rPr lang="el-GR" dirty="0" smtClean="0"/>
              <a:t>Τα </a:t>
            </a:r>
            <a:r>
              <a:rPr lang="en-US" dirty="0" smtClean="0"/>
              <a:t>mails </a:t>
            </a:r>
            <a:r>
              <a:rPr lang="el-GR" dirty="0" smtClean="0"/>
              <a:t>δε χάνονται αν πάθει κάτι ο υπολογιστής μας</a:t>
            </a:r>
            <a:endParaRPr lang="el-GR" dirty="0"/>
          </a:p>
          <a:p>
            <a:pPr lvl="0"/>
            <a:r>
              <a:rPr lang="el-GR" dirty="0" smtClean="0"/>
              <a:t>Ταυτόχρονη πρόσβαση από πολλές συσκευές</a:t>
            </a:r>
            <a:endParaRPr lang="el-GR" dirty="0"/>
          </a:p>
          <a:p>
            <a:pPr marL="0" lvl="0" indent="0">
              <a:buNone/>
            </a:pPr>
            <a:r>
              <a:rPr lang="el-GR" b="1" dirty="0" smtClean="0"/>
              <a:t>Μειονεκτήματα</a:t>
            </a:r>
          </a:p>
          <a:p>
            <a:r>
              <a:rPr lang="el-GR" dirty="0" smtClean="0"/>
              <a:t>Η αποστολή/λήψη καθυστερεί λόγω συγχρονισμού σε όλες τις συσκευές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430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POP3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POP3 (Post Office Protocol) </a:t>
            </a:r>
            <a:r>
              <a:rPr lang="el-GR" dirty="0" smtClean="0"/>
              <a:t>χρησιμοποιείται για τη λήψη μηνυμάτων από το</a:t>
            </a:r>
            <a:r>
              <a:rPr lang="el-GR" dirty="0"/>
              <a:t>ν</a:t>
            </a:r>
            <a:r>
              <a:rPr lang="el-GR" dirty="0" smtClean="0"/>
              <a:t> </a:t>
            </a:r>
            <a:r>
              <a:rPr lang="en-US" dirty="0" smtClean="0"/>
              <a:t>email server.</a:t>
            </a:r>
          </a:p>
          <a:p>
            <a:r>
              <a:rPr lang="el-GR" dirty="0" smtClean="0"/>
              <a:t>Όταν ο χρήστης ελέγχει για νέα </a:t>
            </a:r>
            <a:r>
              <a:rPr lang="en-US" dirty="0" smtClean="0"/>
              <a:t>mails, </a:t>
            </a:r>
            <a:r>
              <a:rPr lang="el-GR" dirty="0" smtClean="0"/>
              <a:t>ο πελάτης συνδέεται στον </a:t>
            </a:r>
            <a:r>
              <a:rPr lang="en-US" dirty="0" smtClean="0"/>
              <a:t>POP3 server</a:t>
            </a:r>
            <a:r>
              <a:rPr lang="en-US" dirty="0"/>
              <a:t>. </a:t>
            </a:r>
            <a:r>
              <a:rPr lang="el-GR" dirty="0" smtClean="0"/>
              <a:t>Εισάγεται το </a:t>
            </a:r>
            <a:r>
              <a:rPr lang="en-US" dirty="0" smtClean="0"/>
              <a:t>username </a:t>
            </a:r>
            <a:r>
              <a:rPr lang="el-GR" dirty="0" smtClean="0"/>
              <a:t>και το </a:t>
            </a:r>
            <a:r>
              <a:rPr lang="en-US" dirty="0" smtClean="0"/>
              <a:t>password </a:t>
            </a:r>
            <a:r>
              <a:rPr lang="el-GR" dirty="0" smtClean="0"/>
              <a:t>και κατεβαίνουν όλα τα νέα </a:t>
            </a:r>
            <a:r>
              <a:rPr lang="en-US" dirty="0" smtClean="0"/>
              <a:t>mails </a:t>
            </a:r>
            <a:r>
              <a:rPr lang="el-GR" dirty="0" smtClean="0"/>
              <a:t>τοπικά στον πελάτη. Τα αντίστοιχα περιεχόμενα του </a:t>
            </a:r>
            <a:r>
              <a:rPr lang="en-US" dirty="0" smtClean="0"/>
              <a:t>server </a:t>
            </a:r>
            <a:r>
              <a:rPr lang="el-GR" dirty="0" smtClean="0"/>
              <a:t>στη συνέχεια διαγράφονται και λήγει η σύνδεση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Αφού τα </a:t>
            </a:r>
            <a:r>
              <a:rPr lang="en-US" dirty="0" smtClean="0"/>
              <a:t>mails </a:t>
            </a:r>
            <a:r>
              <a:rPr lang="el-GR" dirty="0" smtClean="0"/>
              <a:t>κατέβουν στον πελάτη, είναι διαθέσιμα σε αυτόν και χωρίς </a:t>
            </a:r>
            <a:r>
              <a:rPr lang="en-US" dirty="0" smtClean="0"/>
              <a:t>Internet.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121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POP3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 smtClean="0"/>
              <a:t>Πλεονεκτήματα</a:t>
            </a:r>
            <a:endParaRPr lang="el-GR" dirty="0"/>
          </a:p>
          <a:p>
            <a:pPr lvl="0"/>
            <a:r>
              <a:rPr lang="el-GR" dirty="0" smtClean="0"/>
              <a:t>Τα </a:t>
            </a:r>
            <a:r>
              <a:rPr lang="en-US" dirty="0" smtClean="0"/>
              <a:t>mails </a:t>
            </a:r>
            <a:r>
              <a:rPr lang="el-GR" dirty="0" smtClean="0"/>
              <a:t>αποθηκεύονται τοπικά και μπορούμε να τα δούμε ανά πάσα στιγμή χωρίς σύνδεση </a:t>
            </a:r>
            <a:r>
              <a:rPr lang="en-US" dirty="0" smtClean="0"/>
              <a:t>internet.</a:t>
            </a:r>
          </a:p>
          <a:p>
            <a:pPr lvl="0"/>
            <a:r>
              <a:rPr lang="el-GR" dirty="0" smtClean="0"/>
              <a:t>Δεν καθυστερεί το άνοιγμα συνημμένου καθώς αυτό έχει ήδη κατέβει τοπικά</a:t>
            </a:r>
            <a:endParaRPr lang="el-GR" dirty="0"/>
          </a:p>
          <a:p>
            <a:pPr lvl="0"/>
            <a:r>
              <a:rPr lang="el-GR" dirty="0" smtClean="0"/>
              <a:t>Δεν απαιτείται μεγάλος χώρος στο </a:t>
            </a:r>
            <a:r>
              <a:rPr lang="en-US" dirty="0" smtClean="0"/>
              <a:t>server </a:t>
            </a:r>
            <a:r>
              <a:rPr lang="el-GR" dirty="0" smtClean="0"/>
              <a:t>καθώς τα </a:t>
            </a:r>
            <a:r>
              <a:rPr lang="en-US" dirty="0" smtClean="0"/>
              <a:t>mails </a:t>
            </a:r>
            <a:r>
              <a:rPr lang="el-GR" dirty="0" smtClean="0"/>
              <a:t>σβήνονται από εκεί μόλις κατέβουν </a:t>
            </a:r>
            <a:endParaRPr lang="el-GR" dirty="0"/>
          </a:p>
          <a:p>
            <a:pPr marL="0" indent="0">
              <a:buNone/>
            </a:pPr>
            <a:r>
              <a:rPr lang="el-GR" b="1" dirty="0" smtClean="0"/>
              <a:t>Μειονεκτήματα</a:t>
            </a:r>
            <a:endParaRPr lang="el-GR" dirty="0"/>
          </a:p>
          <a:p>
            <a:pPr lvl="0"/>
            <a:r>
              <a:rPr lang="el-GR" dirty="0" smtClean="0"/>
              <a:t>Τα συνημμένα μπορεί να περιέχουν ιούς</a:t>
            </a:r>
            <a:endParaRPr lang="el-GR" dirty="0"/>
          </a:p>
          <a:p>
            <a:pPr lvl="0"/>
            <a:r>
              <a:rPr lang="el-GR" dirty="0" smtClean="0"/>
              <a:t>Αν «κάτι συμβεί» στο </a:t>
            </a:r>
            <a:r>
              <a:rPr lang="en-US" dirty="0" smtClean="0"/>
              <a:t>pc </a:t>
            </a:r>
            <a:r>
              <a:rPr lang="el-GR" dirty="0" smtClean="0"/>
              <a:t>μας, χάνουμε τα </a:t>
            </a:r>
            <a:r>
              <a:rPr lang="en-US" dirty="0" smtClean="0"/>
              <a:t>mails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97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402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Email protocols</vt:lpstr>
      <vt:lpstr>SMTP</vt:lpstr>
      <vt:lpstr>Πλεονεκτήματα SMTP</vt:lpstr>
      <vt:lpstr>Μειονεκτήματα SMTP</vt:lpstr>
      <vt:lpstr>IMAP</vt:lpstr>
      <vt:lpstr>Πώς δουλεύει το IMAP</vt:lpstr>
      <vt:lpstr>IMAP</vt:lpstr>
      <vt:lpstr>POP3</vt:lpstr>
      <vt:lpstr>POP3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protocols</dc:title>
  <dc:creator>Paraskevi Bassia</dc:creator>
  <cp:lastModifiedBy>Paraskevi Bassia</cp:lastModifiedBy>
  <cp:revision>9</cp:revision>
  <dcterms:created xsi:type="dcterms:W3CDTF">2023-10-23T14:35:06Z</dcterms:created>
  <dcterms:modified xsi:type="dcterms:W3CDTF">2023-10-23T15:26:46Z</dcterms:modified>
</cp:coreProperties>
</file>