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8229600"/>
  <p:notesSz cx="8229600" cy="14630400"/>
  <p:embeddedFontLst>
    <p:embeddedFont>
      <p:font typeface="Instrument Sans Medium" panose="020B0604020202020204" charset="0"/>
      <p:regular r:id="rId9"/>
    </p:embeddedFont>
    <p:embeddedFont>
      <p:font typeface="Instrument Sans Semi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09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MIT App Inventor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Δημιουργία εφαρμογών Android με οπτικό προγραμματισμό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69425"/>
            <a:ext cx="60444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Από τη Google στο MIT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3118366"/>
            <a:ext cx="30480" cy="3041809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73612" y="3358277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311836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8860" y="316087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31962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Google Labs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686651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Δημιουργία του App Inventor για εύκολη ανάπτυξη Android εφαρμογών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5105995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93790" y="486608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78860" y="490859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94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MIT Takeover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5434370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MIT ανέλαβε την ανάπτυξη και συντήρηση του περιβάλλοντος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63208"/>
            <a:ext cx="130428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Οπτικός Προγραμματισμός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693872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Συνδυάστε πλακίδια με «σύρε και άφησε» για να δημιουργήσετε εφαρμογές χωρίς κώδικα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88463"/>
            <a:ext cx="72003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Χαρακτηριστικά Πλακιδίων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037403"/>
            <a:ext cx="7556421" cy="1669852"/>
          </a:xfrm>
          <a:prstGeom prst="roundRect">
            <a:avLst>
              <a:gd name="adj" fmla="val 1222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07004" y="3264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Συντακτικός Έλεγχος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754636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Τα πλακίδια ενώνονται μόνο όταν προκύπτει συντακτικά σωστό πρόγραμμα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4934069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507004" y="5160883"/>
            <a:ext cx="34595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Χρωματική Κωδικοποίηση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07004" y="565130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Διαφορετικά χρώματα ανάλογα με τη λειτουργία που επιτελούν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019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Δοκιμή Εφαρμογών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62601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5130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Ενσύρματα (USB)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003483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Σύνδεση με καλώδιο USB για άμεση δοκιμή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66260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5130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Ασύρματα (WiFi)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003483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Δοκιμή μέσω ασύρματης σύνδεσης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662601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5130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Emulator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003483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Προσομοιωτής κινητού στον υπολογιστή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2263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Δομή Περιβάλλοντος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2983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Designer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3950494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Επιλογή συστατικών μερών για την εφαρμογή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88037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Σχεδιασμός διεπαφής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32257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Τοποθέτηση στοιχείων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76476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Ρύθμιση ιδιοτήτων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856321" y="32983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Blocks Editor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4856321" y="3950494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Οπτικός συνδυασμός πλακιδίων προγράμματος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856321" y="488037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Ορισμός συμπεριφοράς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856321" y="532257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Συναρμολόγηση πάζλ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56321" y="576476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Λογική εφαρμογής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</Words>
  <Application>Microsoft Office PowerPoint</Application>
  <PresentationFormat>Προσαρμογή</PresentationFormat>
  <Paragraphs>40</Paragraphs>
  <Slides>6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Instrument Sans Semi Bold</vt:lpstr>
      <vt:lpstr>Instrument Sans Medium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Billy Papa</cp:lastModifiedBy>
  <cp:revision>2</cp:revision>
  <dcterms:created xsi:type="dcterms:W3CDTF">2025-10-02T15:51:35Z</dcterms:created>
  <dcterms:modified xsi:type="dcterms:W3CDTF">2025-10-02T15:53:47Z</dcterms:modified>
</cp:coreProperties>
</file>