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11C41-299A-4184-AE94-EE191423C745}" v="18" dt="2023-03-13T23:06:5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il Zouloumis" userId="8a03ee51-e911-4a50-9cfb-6bbade6a0725" providerId="ADAL" clId="{31C11C41-299A-4184-AE94-EE191423C745}"/>
    <pc:docChg chg="undo custSel addSld modSld sldOrd">
      <pc:chgData name="Rafail Zouloumis" userId="8a03ee51-e911-4a50-9cfb-6bbade6a0725" providerId="ADAL" clId="{31C11C41-299A-4184-AE94-EE191423C745}" dt="2023-03-13T23:08:35.065" v="397"/>
      <pc:docMkLst>
        <pc:docMk/>
      </pc:docMkLst>
      <pc:sldChg chg="addSp delSp modSp mod setBg setClrOvrMap">
        <pc:chgData name="Rafail Zouloumis" userId="8a03ee51-e911-4a50-9cfb-6bbade6a0725" providerId="ADAL" clId="{31C11C41-299A-4184-AE94-EE191423C745}" dt="2023-03-13T23:06:00.104" v="301" actId="26606"/>
        <pc:sldMkLst>
          <pc:docMk/>
          <pc:sldMk cId="2875450339" sldId="256"/>
        </pc:sldMkLst>
        <pc:spChg chg="mod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2" creationId="{DFD88AD0-F257-4DB7-D950-B3FDFF20BD5F}"/>
          </ac:spMkLst>
        </pc:spChg>
        <pc:spChg chg="mod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3" creationId="{A83CF5E6-11F9-0E2B-B2D5-EB20BB1138EC}"/>
          </ac:spMkLst>
        </pc:spChg>
        <pc:spChg chg="add del">
          <ac:chgData name="Rafail Zouloumis" userId="8a03ee51-e911-4a50-9cfb-6bbade6a0725" providerId="ADAL" clId="{31C11C41-299A-4184-AE94-EE191423C745}" dt="2023-03-13T23:05:27.138" v="292" actId="26606"/>
          <ac:spMkLst>
            <pc:docMk/>
            <pc:sldMk cId="2875450339" sldId="256"/>
            <ac:spMk id="9" creationId="{9B7AD9F6-8CE7-4299-8FC6-328F4DCD3FF9}"/>
          </ac:spMkLst>
        </pc:spChg>
        <pc:spChg chg="add del">
          <ac:chgData name="Rafail Zouloumis" userId="8a03ee51-e911-4a50-9cfb-6bbade6a0725" providerId="ADAL" clId="{31C11C41-299A-4184-AE94-EE191423C745}" dt="2023-03-13T23:05:27.138" v="292" actId="26606"/>
          <ac:spMkLst>
            <pc:docMk/>
            <pc:sldMk cId="2875450339" sldId="256"/>
            <ac:spMk id="11" creationId="{82580482-BA80-420A-8A05-C58E97F26B21}"/>
          </ac:spMkLst>
        </pc:spChg>
        <pc:spChg chg="add del">
          <ac:chgData name="Rafail Zouloumis" userId="8a03ee51-e911-4a50-9cfb-6bbade6a0725" providerId="ADAL" clId="{31C11C41-299A-4184-AE94-EE191423C745}" dt="2023-03-13T23:05:22.482" v="289" actId="26606"/>
          <ac:spMkLst>
            <pc:docMk/>
            <pc:sldMk cId="2875450339" sldId="256"/>
            <ac:spMk id="16" creationId="{9B7AD9F6-8CE7-4299-8FC6-328F4DCD3FF9}"/>
          </ac:spMkLst>
        </pc:spChg>
        <pc:spChg chg="add del">
          <ac:chgData name="Rafail Zouloumis" userId="8a03ee51-e911-4a50-9cfb-6bbade6a0725" providerId="ADAL" clId="{31C11C41-299A-4184-AE94-EE191423C745}" dt="2023-03-13T23:05:22.482" v="289" actId="26606"/>
          <ac:spMkLst>
            <pc:docMk/>
            <pc:sldMk cId="2875450339" sldId="256"/>
            <ac:spMk id="18" creationId="{F49775AF-8896-43EE-92C6-83497D6DC56F}"/>
          </ac:spMkLst>
        </pc:spChg>
        <pc:spChg chg="add del">
          <ac:chgData name="Rafail Zouloumis" userId="8a03ee51-e911-4a50-9cfb-6bbade6a0725" providerId="ADAL" clId="{31C11C41-299A-4184-AE94-EE191423C745}" dt="2023-03-13T23:05:27.123" v="291" actId="26606"/>
          <ac:spMkLst>
            <pc:docMk/>
            <pc:sldMk cId="2875450339" sldId="256"/>
            <ac:spMk id="20" creationId="{AF2F604E-43BE-4DC3-B983-E071523364F8}"/>
          </ac:spMkLst>
        </pc:spChg>
        <pc:spChg chg="add del">
          <ac:chgData name="Rafail Zouloumis" userId="8a03ee51-e911-4a50-9cfb-6bbade6a0725" providerId="ADAL" clId="{31C11C41-299A-4184-AE94-EE191423C745}" dt="2023-03-13T23:05:27.123" v="291" actId="26606"/>
          <ac:spMkLst>
            <pc:docMk/>
            <pc:sldMk cId="2875450339" sldId="256"/>
            <ac:spMk id="21" creationId="{526E0BFB-CDF1-4990-8C11-AC849311E0A8}"/>
          </ac:spMkLst>
        </pc:spChg>
        <pc:spChg chg="add del">
          <ac:chgData name="Rafail Zouloumis" userId="8a03ee51-e911-4a50-9cfb-6bbade6a0725" providerId="ADAL" clId="{31C11C41-299A-4184-AE94-EE191423C745}" dt="2023-03-13T23:05:27.123" v="291" actId="26606"/>
          <ac:spMkLst>
            <pc:docMk/>
            <pc:sldMk cId="2875450339" sldId="256"/>
            <ac:spMk id="22" creationId="{08C9B587-E65E-4B52-B37C-ABEBB6E87928}"/>
          </ac:spMkLst>
        </pc:spChg>
        <pc:spChg chg="add del">
          <ac:chgData name="Rafail Zouloumis" userId="8a03ee51-e911-4a50-9cfb-6bbade6a0725" providerId="ADAL" clId="{31C11C41-299A-4184-AE94-EE191423C745}" dt="2023-03-13T23:05:27.123" v="291" actId="26606"/>
          <ac:spMkLst>
            <pc:docMk/>
            <pc:sldMk cId="2875450339" sldId="256"/>
            <ac:spMk id="23" creationId="{6069A1F8-9BEB-4786-9694-FC48B2D75D21}"/>
          </ac:spMkLst>
        </pc:spChg>
        <pc:spChg chg="add del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25" creationId="{9089EED9-F54D-4F20-A2C6-949DE4176959}"/>
          </ac:spMkLst>
        </pc:spChg>
        <pc:spChg chg="add del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26" creationId="{7E46F721-3785-414D-8697-16AF490E6806}"/>
          </ac:spMkLst>
        </pc:spChg>
        <pc:spChg chg="add del">
          <ac:chgData name="Rafail Zouloumis" userId="8a03ee51-e911-4a50-9cfb-6bbade6a0725" providerId="ADAL" clId="{31C11C41-299A-4184-AE94-EE191423C745}" dt="2023-03-13T23:06:00.089" v="300" actId="26606"/>
          <ac:spMkLst>
            <pc:docMk/>
            <pc:sldMk cId="2875450339" sldId="256"/>
            <ac:spMk id="31" creationId="{5DCB5928-DC7D-4612-9922-441966E15627}"/>
          </ac:spMkLst>
        </pc:spChg>
        <pc:spChg chg="add del">
          <ac:chgData name="Rafail Zouloumis" userId="8a03ee51-e911-4a50-9cfb-6bbade6a0725" providerId="ADAL" clId="{31C11C41-299A-4184-AE94-EE191423C745}" dt="2023-03-13T23:06:00.089" v="300" actId="26606"/>
          <ac:spMkLst>
            <pc:docMk/>
            <pc:sldMk cId="2875450339" sldId="256"/>
            <ac:spMk id="33" creationId="{682C1161-1736-45EC-99B7-33F3CAE9D517}"/>
          </ac:spMkLst>
        </pc:spChg>
        <pc:spChg chg="add del">
          <ac:chgData name="Rafail Zouloumis" userId="8a03ee51-e911-4a50-9cfb-6bbade6a0725" providerId="ADAL" clId="{31C11C41-299A-4184-AE94-EE191423C745}" dt="2023-03-13T23:06:00.089" v="300" actId="26606"/>
          <ac:spMkLst>
            <pc:docMk/>
            <pc:sldMk cId="2875450339" sldId="256"/>
            <ac:spMk id="35" creationId="{84D4DDB8-B68F-45B0-9F62-C4279996F672}"/>
          </ac:spMkLst>
        </pc:spChg>
        <pc:spChg chg="add del">
          <ac:chgData name="Rafail Zouloumis" userId="8a03ee51-e911-4a50-9cfb-6bbade6a0725" providerId="ADAL" clId="{31C11C41-299A-4184-AE94-EE191423C745}" dt="2023-03-13T23:06:00.089" v="300" actId="26606"/>
          <ac:spMkLst>
            <pc:docMk/>
            <pc:sldMk cId="2875450339" sldId="256"/>
            <ac:spMk id="37" creationId="{AF2F604E-43BE-4DC3-B983-E071523364F8}"/>
          </ac:spMkLst>
        </pc:spChg>
        <pc:spChg chg="add del">
          <ac:chgData name="Rafail Zouloumis" userId="8a03ee51-e911-4a50-9cfb-6bbade6a0725" providerId="ADAL" clId="{31C11C41-299A-4184-AE94-EE191423C745}" dt="2023-03-13T23:06:00.089" v="300" actId="26606"/>
          <ac:spMkLst>
            <pc:docMk/>
            <pc:sldMk cId="2875450339" sldId="256"/>
            <ac:spMk id="39" creationId="{08C9B587-E65E-4B52-B37C-ABEBB6E87928}"/>
          </ac:spMkLst>
        </pc:spChg>
        <pc:spChg chg="add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41" creationId="{55666830-9A19-4E01-8505-D6C7F9AC5665}"/>
          </ac:spMkLst>
        </pc:spChg>
        <pc:spChg chg="add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42" creationId="{AE9FC877-7FB6-4D22-9988-35420644E202}"/>
          </ac:spMkLst>
        </pc:spChg>
        <pc:spChg chg="add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43" creationId="{E41809D1-F12E-46BB-B804-5F209D325E8B}"/>
          </ac:spMkLst>
        </pc:spChg>
        <pc:spChg chg="add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44" creationId="{AF2F604E-43BE-4DC3-B983-E071523364F8}"/>
          </ac:spMkLst>
        </pc:spChg>
        <pc:spChg chg="add">
          <ac:chgData name="Rafail Zouloumis" userId="8a03ee51-e911-4a50-9cfb-6bbade6a0725" providerId="ADAL" clId="{31C11C41-299A-4184-AE94-EE191423C745}" dt="2023-03-13T23:06:00.104" v="301" actId="26606"/>
          <ac:spMkLst>
            <pc:docMk/>
            <pc:sldMk cId="2875450339" sldId="256"/>
            <ac:spMk id="45" creationId="{08C9B587-E65E-4B52-B37C-ABEBB6E87928}"/>
          </ac:spMkLst>
        </pc:spChg>
        <pc:picChg chg="add del mod">
          <ac:chgData name="Rafail Zouloumis" userId="8a03ee51-e911-4a50-9cfb-6bbade6a0725" providerId="ADAL" clId="{31C11C41-299A-4184-AE94-EE191423C745}" dt="2023-03-13T23:05:11.600" v="284" actId="21"/>
          <ac:picMkLst>
            <pc:docMk/>
            <pc:sldMk cId="2875450339" sldId="256"/>
            <ac:picMk id="5" creationId="{7B9C0007-0410-6935-11F4-0ED3EE82861F}"/>
          </ac:picMkLst>
        </pc:picChg>
        <pc:picChg chg="add mod ord">
          <ac:chgData name="Rafail Zouloumis" userId="8a03ee51-e911-4a50-9cfb-6bbade6a0725" providerId="ADAL" clId="{31C11C41-299A-4184-AE94-EE191423C745}" dt="2023-03-13T23:06:00.104" v="301" actId="26606"/>
          <ac:picMkLst>
            <pc:docMk/>
            <pc:sldMk cId="2875450339" sldId="256"/>
            <ac:picMk id="6" creationId="{9407DECA-3D66-DBB9-2901-51965A17E75E}"/>
          </ac:picMkLst>
        </pc:picChg>
      </pc:sldChg>
      <pc:sldChg chg="addSp delSp modSp mod setBg">
        <pc:chgData name="Rafail Zouloumis" userId="8a03ee51-e911-4a50-9cfb-6bbade6a0725" providerId="ADAL" clId="{31C11C41-299A-4184-AE94-EE191423C745}" dt="2023-03-13T22:34:43.771" v="148" actId="26606"/>
        <pc:sldMkLst>
          <pc:docMk/>
          <pc:sldMk cId="3436314177" sldId="257"/>
        </pc:sldMkLst>
        <pc:spChg chg="mod">
          <ac:chgData name="Rafail Zouloumis" userId="8a03ee51-e911-4a50-9cfb-6bbade6a0725" providerId="ADAL" clId="{31C11C41-299A-4184-AE94-EE191423C745}" dt="2023-03-13T22:34:43.771" v="148" actId="26606"/>
          <ac:spMkLst>
            <pc:docMk/>
            <pc:sldMk cId="3436314177" sldId="257"/>
            <ac:spMk id="2" creationId="{D5677CE5-C433-9573-612A-791770BA8203}"/>
          </ac:spMkLst>
        </pc:spChg>
        <pc:spChg chg="del">
          <ac:chgData name="Rafail Zouloumis" userId="8a03ee51-e911-4a50-9cfb-6bbade6a0725" providerId="ADAL" clId="{31C11C41-299A-4184-AE94-EE191423C745}" dt="2023-03-13T22:25:39.798" v="6"/>
          <ac:spMkLst>
            <pc:docMk/>
            <pc:sldMk cId="3436314177" sldId="257"/>
            <ac:spMk id="3" creationId="{4B4BD184-C9C7-4A30-28E5-C680C589374D}"/>
          </ac:spMkLst>
        </pc:spChg>
        <pc:spChg chg="add">
          <ac:chgData name="Rafail Zouloumis" userId="8a03ee51-e911-4a50-9cfb-6bbade6a0725" providerId="ADAL" clId="{31C11C41-299A-4184-AE94-EE191423C745}" dt="2023-03-13T22:34:43.771" v="148" actId="26606"/>
          <ac:spMkLst>
            <pc:docMk/>
            <pc:sldMk cId="3436314177" sldId="257"/>
            <ac:spMk id="11" creationId="{16C5FA50-8D52-4617-AF91-5C7B1C8352F1}"/>
          </ac:spMkLst>
        </pc:spChg>
        <pc:spChg chg="add">
          <ac:chgData name="Rafail Zouloumis" userId="8a03ee51-e911-4a50-9cfb-6bbade6a0725" providerId="ADAL" clId="{31C11C41-299A-4184-AE94-EE191423C745}" dt="2023-03-13T22:34:43.771" v="148" actId="26606"/>
          <ac:spMkLst>
            <pc:docMk/>
            <pc:sldMk cId="3436314177" sldId="257"/>
            <ac:spMk id="13" creationId="{E223798C-12AD-4B0C-A50C-D676347D67CF}"/>
          </ac:spMkLst>
        </pc:spChg>
        <pc:graphicFrameChg chg="del mod">
          <ac:chgData name="Rafail Zouloumis" userId="8a03ee51-e911-4a50-9cfb-6bbade6a0725" providerId="ADAL" clId="{31C11C41-299A-4184-AE94-EE191423C745}" dt="2023-03-13T22:21:48.619" v="5" actId="21"/>
          <ac:graphicFrameMkLst>
            <pc:docMk/>
            <pc:sldMk cId="3436314177" sldId="257"/>
            <ac:graphicFrameMk id="4" creationId="{7E8EDB2A-21CA-90B9-C17A-FC15DDCC953F}"/>
          </ac:graphicFrameMkLst>
        </pc:graphicFrameChg>
        <pc:picChg chg="add mod">
          <ac:chgData name="Rafail Zouloumis" userId="8a03ee51-e911-4a50-9cfb-6bbade6a0725" providerId="ADAL" clId="{31C11C41-299A-4184-AE94-EE191423C745}" dt="2023-03-13T22:34:43.771" v="148" actId="26606"/>
          <ac:picMkLst>
            <pc:docMk/>
            <pc:sldMk cId="3436314177" sldId="257"/>
            <ac:picMk id="6" creationId="{ABED8424-F150-2F9E-E7E9-FCD3E290CFD3}"/>
          </ac:picMkLst>
        </pc:picChg>
      </pc:sldChg>
      <pc:sldChg chg="addSp delSp modSp new mod setBg">
        <pc:chgData name="Rafail Zouloumis" userId="8a03ee51-e911-4a50-9cfb-6bbade6a0725" providerId="ADAL" clId="{31C11C41-299A-4184-AE94-EE191423C745}" dt="2023-03-13T22:34:35.159" v="147" actId="26606"/>
        <pc:sldMkLst>
          <pc:docMk/>
          <pc:sldMk cId="2064652936" sldId="258"/>
        </pc:sldMkLst>
        <pc:spChg chg="mod">
          <ac:chgData name="Rafail Zouloumis" userId="8a03ee51-e911-4a50-9cfb-6bbade6a0725" providerId="ADAL" clId="{31C11C41-299A-4184-AE94-EE191423C745}" dt="2023-03-13T22:34:35.159" v="147" actId="26606"/>
          <ac:spMkLst>
            <pc:docMk/>
            <pc:sldMk cId="2064652936" sldId="258"/>
            <ac:spMk id="2" creationId="{0556A749-1620-9EF8-4F69-BE42A874CF23}"/>
          </ac:spMkLst>
        </pc:spChg>
        <pc:spChg chg="del">
          <ac:chgData name="Rafail Zouloumis" userId="8a03ee51-e911-4a50-9cfb-6bbade6a0725" providerId="ADAL" clId="{31C11C41-299A-4184-AE94-EE191423C745}" dt="2023-03-13T22:28:01.599" v="16"/>
          <ac:spMkLst>
            <pc:docMk/>
            <pc:sldMk cId="2064652936" sldId="258"/>
            <ac:spMk id="3" creationId="{D253F46C-4679-71BF-2A75-FD030AB3680C}"/>
          </ac:spMkLst>
        </pc:spChg>
        <pc:spChg chg="add">
          <ac:chgData name="Rafail Zouloumis" userId="8a03ee51-e911-4a50-9cfb-6bbade6a0725" providerId="ADAL" clId="{31C11C41-299A-4184-AE94-EE191423C745}" dt="2023-03-13T22:34:35.159" v="147" actId="26606"/>
          <ac:spMkLst>
            <pc:docMk/>
            <pc:sldMk cId="2064652936" sldId="258"/>
            <ac:spMk id="10" creationId="{1707FC24-6981-43D9-B525-C7832BA22463}"/>
          </ac:spMkLst>
        </pc:spChg>
        <pc:picChg chg="add mod">
          <ac:chgData name="Rafail Zouloumis" userId="8a03ee51-e911-4a50-9cfb-6bbade6a0725" providerId="ADAL" clId="{31C11C41-299A-4184-AE94-EE191423C745}" dt="2023-03-13T22:34:35.159" v="147" actId="26606"/>
          <ac:picMkLst>
            <pc:docMk/>
            <pc:sldMk cId="2064652936" sldId="258"/>
            <ac:picMk id="5" creationId="{257D77E7-BB0F-B0DD-B83C-E61DE7FED7D6}"/>
          </ac:picMkLst>
        </pc:picChg>
      </pc:sldChg>
      <pc:sldChg chg="addSp delSp modSp new mod ord setBg">
        <pc:chgData name="Rafail Zouloumis" userId="8a03ee51-e911-4a50-9cfb-6bbade6a0725" providerId="ADAL" clId="{31C11C41-299A-4184-AE94-EE191423C745}" dt="2023-03-13T22:34:28.394" v="146" actId="26606"/>
        <pc:sldMkLst>
          <pc:docMk/>
          <pc:sldMk cId="13111140" sldId="259"/>
        </pc:sldMkLst>
        <pc:spChg chg="mod ord">
          <ac:chgData name="Rafail Zouloumis" userId="8a03ee51-e911-4a50-9cfb-6bbade6a0725" providerId="ADAL" clId="{31C11C41-299A-4184-AE94-EE191423C745}" dt="2023-03-13T22:34:28.394" v="146" actId="26606"/>
          <ac:spMkLst>
            <pc:docMk/>
            <pc:sldMk cId="13111140" sldId="259"/>
            <ac:spMk id="2" creationId="{3E730007-3001-8726-F905-FEE7AED3E2F0}"/>
          </ac:spMkLst>
        </pc:spChg>
        <pc:spChg chg="del">
          <ac:chgData name="Rafail Zouloumis" userId="8a03ee51-e911-4a50-9cfb-6bbade6a0725" providerId="ADAL" clId="{31C11C41-299A-4184-AE94-EE191423C745}" dt="2023-03-13T22:31:37.196" v="119"/>
          <ac:spMkLst>
            <pc:docMk/>
            <pc:sldMk cId="13111140" sldId="259"/>
            <ac:spMk id="3" creationId="{457D5348-433E-F5DC-E2D7-E31A70372481}"/>
          </ac:spMkLst>
        </pc:spChg>
        <pc:spChg chg="add">
          <ac:chgData name="Rafail Zouloumis" userId="8a03ee51-e911-4a50-9cfb-6bbade6a0725" providerId="ADAL" clId="{31C11C41-299A-4184-AE94-EE191423C745}" dt="2023-03-13T22:34:28.394" v="146" actId="26606"/>
          <ac:spMkLst>
            <pc:docMk/>
            <pc:sldMk cId="13111140" sldId="259"/>
            <ac:spMk id="10" creationId="{B9D7E975-9161-4F2D-AC53-69E1912F6B5D}"/>
          </ac:spMkLst>
        </pc:spChg>
        <pc:spChg chg="add">
          <ac:chgData name="Rafail Zouloumis" userId="8a03ee51-e911-4a50-9cfb-6bbade6a0725" providerId="ADAL" clId="{31C11C41-299A-4184-AE94-EE191423C745}" dt="2023-03-13T22:34:28.394" v="146" actId="26606"/>
          <ac:spMkLst>
            <pc:docMk/>
            <pc:sldMk cId="13111140" sldId="259"/>
            <ac:spMk id="12" creationId="{827DC2C4-B485-428A-BF4A-472D2967F47F}"/>
          </ac:spMkLst>
        </pc:spChg>
        <pc:spChg chg="add">
          <ac:chgData name="Rafail Zouloumis" userId="8a03ee51-e911-4a50-9cfb-6bbade6a0725" providerId="ADAL" clId="{31C11C41-299A-4184-AE94-EE191423C745}" dt="2023-03-13T22:34:28.394" v="146" actId="26606"/>
          <ac:spMkLst>
            <pc:docMk/>
            <pc:sldMk cId="13111140" sldId="259"/>
            <ac:spMk id="14" creationId="{463E6235-1649-4B47-9862-4026FC473B6F}"/>
          </ac:spMkLst>
        </pc:spChg>
        <pc:picChg chg="add mod">
          <ac:chgData name="Rafail Zouloumis" userId="8a03ee51-e911-4a50-9cfb-6bbade6a0725" providerId="ADAL" clId="{31C11C41-299A-4184-AE94-EE191423C745}" dt="2023-03-13T22:34:28.394" v="146" actId="26606"/>
          <ac:picMkLst>
            <pc:docMk/>
            <pc:sldMk cId="13111140" sldId="259"/>
            <ac:picMk id="5" creationId="{1C2709CA-CE44-D7EB-15FE-46B1416E9EB2}"/>
          </ac:picMkLst>
        </pc:picChg>
      </pc:sldChg>
      <pc:sldChg chg="addSp delSp modSp new mod setBg">
        <pc:chgData name="Rafail Zouloumis" userId="8a03ee51-e911-4a50-9cfb-6bbade6a0725" providerId="ADAL" clId="{31C11C41-299A-4184-AE94-EE191423C745}" dt="2023-03-13T22:34:18.289" v="145" actId="26606"/>
        <pc:sldMkLst>
          <pc:docMk/>
          <pc:sldMk cId="168603150" sldId="260"/>
        </pc:sldMkLst>
        <pc:spChg chg="mod">
          <ac:chgData name="Rafail Zouloumis" userId="8a03ee51-e911-4a50-9cfb-6bbade6a0725" providerId="ADAL" clId="{31C11C41-299A-4184-AE94-EE191423C745}" dt="2023-03-13T22:34:18.289" v="145" actId="26606"/>
          <ac:spMkLst>
            <pc:docMk/>
            <pc:sldMk cId="168603150" sldId="260"/>
            <ac:spMk id="2" creationId="{39731EC1-8F39-71DB-FD23-59F850263E9F}"/>
          </ac:spMkLst>
        </pc:spChg>
        <pc:spChg chg="del">
          <ac:chgData name="Rafail Zouloumis" userId="8a03ee51-e911-4a50-9cfb-6bbade6a0725" providerId="ADAL" clId="{31C11C41-299A-4184-AE94-EE191423C745}" dt="2023-03-13T22:33:51.955" v="135"/>
          <ac:spMkLst>
            <pc:docMk/>
            <pc:sldMk cId="168603150" sldId="260"/>
            <ac:spMk id="3" creationId="{3EA3C229-E948-23D6-4F3E-3EF9E78F6E44}"/>
          </ac:spMkLst>
        </pc:spChg>
        <pc:spChg chg="add del">
          <ac:chgData name="Rafail Zouloumis" userId="8a03ee51-e911-4a50-9cfb-6bbade6a0725" providerId="ADAL" clId="{31C11C41-299A-4184-AE94-EE191423C745}" dt="2023-03-13T22:34:18.273" v="144" actId="26606"/>
          <ac:spMkLst>
            <pc:docMk/>
            <pc:sldMk cId="168603150" sldId="260"/>
            <ac:spMk id="9" creationId="{9564CF54-B13E-1135-5F23-0D228F71BD55}"/>
          </ac:spMkLst>
        </pc:spChg>
        <pc:spChg chg="add del">
          <ac:chgData name="Rafail Zouloumis" userId="8a03ee51-e911-4a50-9cfb-6bbade6a0725" providerId="ADAL" clId="{31C11C41-299A-4184-AE94-EE191423C745}" dt="2023-03-13T22:34:16.957" v="142" actId="26606"/>
          <ac:spMkLst>
            <pc:docMk/>
            <pc:sldMk cId="168603150" sldId="260"/>
            <ac:spMk id="10" creationId="{A8384FB5-9ADC-4DDC-881B-597D56F5B15D}"/>
          </ac:spMkLst>
        </pc:spChg>
        <pc:spChg chg="add del">
          <ac:chgData name="Rafail Zouloumis" userId="8a03ee51-e911-4a50-9cfb-6bbade6a0725" providerId="ADAL" clId="{31C11C41-299A-4184-AE94-EE191423C745}" dt="2023-03-13T22:34:16.957" v="142" actId="26606"/>
          <ac:spMkLst>
            <pc:docMk/>
            <pc:sldMk cId="168603150" sldId="260"/>
            <ac:spMk id="12" creationId="{91E5A9A7-95C6-4F4F-B00E-C82E07FE62EF}"/>
          </ac:spMkLst>
        </pc:spChg>
        <pc:spChg chg="add del">
          <ac:chgData name="Rafail Zouloumis" userId="8a03ee51-e911-4a50-9cfb-6bbade6a0725" providerId="ADAL" clId="{31C11C41-299A-4184-AE94-EE191423C745}" dt="2023-03-13T22:34:16.957" v="142" actId="26606"/>
          <ac:spMkLst>
            <pc:docMk/>
            <pc:sldMk cId="168603150" sldId="260"/>
            <ac:spMk id="14" creationId="{D07DD2DE-F619-49DD-B5E7-03A290FF4ED1}"/>
          </ac:spMkLst>
        </pc:spChg>
        <pc:spChg chg="add del">
          <ac:chgData name="Rafail Zouloumis" userId="8a03ee51-e911-4a50-9cfb-6bbade6a0725" providerId="ADAL" clId="{31C11C41-299A-4184-AE94-EE191423C745}" dt="2023-03-13T22:34:16.957" v="142" actId="26606"/>
          <ac:spMkLst>
            <pc:docMk/>
            <pc:sldMk cId="168603150" sldId="260"/>
            <ac:spMk id="16" creationId="{85149191-5F60-4A28-AAFF-039F96B0F3EC}"/>
          </ac:spMkLst>
        </pc:spChg>
        <pc:spChg chg="add del">
          <ac:chgData name="Rafail Zouloumis" userId="8a03ee51-e911-4a50-9cfb-6bbade6a0725" providerId="ADAL" clId="{31C11C41-299A-4184-AE94-EE191423C745}" dt="2023-03-13T22:34:16.957" v="142" actId="26606"/>
          <ac:spMkLst>
            <pc:docMk/>
            <pc:sldMk cId="168603150" sldId="260"/>
            <ac:spMk id="18" creationId="{F8260ED5-17F7-4158-B241-D51DD4CF1B7E}"/>
          </ac:spMkLst>
        </pc:spChg>
        <pc:spChg chg="add del">
          <ac:chgData name="Rafail Zouloumis" userId="8a03ee51-e911-4a50-9cfb-6bbade6a0725" providerId="ADAL" clId="{31C11C41-299A-4184-AE94-EE191423C745}" dt="2023-03-13T22:34:18.273" v="144" actId="26606"/>
          <ac:spMkLst>
            <pc:docMk/>
            <pc:sldMk cId="168603150" sldId="260"/>
            <ac:spMk id="20" creationId="{2C61293E-6EBE-43EF-A52C-9BEBFD7679D4}"/>
          </ac:spMkLst>
        </pc:spChg>
        <pc:spChg chg="add del">
          <ac:chgData name="Rafail Zouloumis" userId="8a03ee51-e911-4a50-9cfb-6bbade6a0725" providerId="ADAL" clId="{31C11C41-299A-4184-AE94-EE191423C745}" dt="2023-03-13T22:34:18.273" v="144" actId="26606"/>
          <ac:spMkLst>
            <pc:docMk/>
            <pc:sldMk cId="168603150" sldId="260"/>
            <ac:spMk id="21" creationId="{21540236-BFD5-4A9D-8840-4703E7F76825}"/>
          </ac:spMkLst>
        </pc:spChg>
        <pc:spChg chg="add">
          <ac:chgData name="Rafail Zouloumis" userId="8a03ee51-e911-4a50-9cfb-6bbade6a0725" providerId="ADAL" clId="{31C11C41-299A-4184-AE94-EE191423C745}" dt="2023-03-13T22:34:18.289" v="145" actId="26606"/>
          <ac:spMkLst>
            <pc:docMk/>
            <pc:sldMk cId="168603150" sldId="260"/>
            <ac:spMk id="23" creationId="{6753252F-4873-4F63-801D-CC719279A7D5}"/>
          </ac:spMkLst>
        </pc:spChg>
        <pc:spChg chg="add">
          <ac:chgData name="Rafail Zouloumis" userId="8a03ee51-e911-4a50-9cfb-6bbade6a0725" providerId="ADAL" clId="{31C11C41-299A-4184-AE94-EE191423C745}" dt="2023-03-13T22:34:18.289" v="145" actId="26606"/>
          <ac:spMkLst>
            <pc:docMk/>
            <pc:sldMk cId="168603150" sldId="260"/>
            <ac:spMk id="24" creationId="{047C8CCB-F95D-4249-92DD-651249D3535A}"/>
          </ac:spMkLst>
        </pc:spChg>
        <pc:picChg chg="add mod">
          <ac:chgData name="Rafail Zouloumis" userId="8a03ee51-e911-4a50-9cfb-6bbade6a0725" providerId="ADAL" clId="{31C11C41-299A-4184-AE94-EE191423C745}" dt="2023-03-13T22:34:18.289" v="145" actId="26606"/>
          <ac:picMkLst>
            <pc:docMk/>
            <pc:sldMk cId="168603150" sldId="260"/>
            <ac:picMk id="5" creationId="{B3E9E177-28B3-2998-46C4-5F8A04E86450}"/>
          </ac:picMkLst>
        </pc:picChg>
      </pc:sldChg>
      <pc:sldChg chg="addSp delSp modSp new mod ord setBg">
        <pc:chgData name="Rafail Zouloumis" userId="8a03ee51-e911-4a50-9cfb-6bbade6a0725" providerId="ADAL" clId="{31C11C41-299A-4184-AE94-EE191423C745}" dt="2023-03-13T22:38:53.179" v="161" actId="26606"/>
        <pc:sldMkLst>
          <pc:docMk/>
          <pc:sldMk cId="2788177627" sldId="261"/>
        </pc:sldMkLst>
        <pc:spChg chg="mod">
          <ac:chgData name="Rafail Zouloumis" userId="8a03ee51-e911-4a50-9cfb-6bbade6a0725" providerId="ADAL" clId="{31C11C41-299A-4184-AE94-EE191423C745}" dt="2023-03-13T22:38:53.179" v="161" actId="26606"/>
          <ac:spMkLst>
            <pc:docMk/>
            <pc:sldMk cId="2788177627" sldId="261"/>
            <ac:spMk id="2" creationId="{747584C2-0B05-C179-D560-4FAFBFF31333}"/>
          </ac:spMkLst>
        </pc:spChg>
        <pc:spChg chg="del">
          <ac:chgData name="Rafail Zouloumis" userId="8a03ee51-e911-4a50-9cfb-6bbade6a0725" providerId="ADAL" clId="{31C11C41-299A-4184-AE94-EE191423C745}" dt="2023-03-13T22:38:35.940" v="158"/>
          <ac:spMkLst>
            <pc:docMk/>
            <pc:sldMk cId="2788177627" sldId="261"/>
            <ac:spMk id="3" creationId="{72B68687-1F8D-5C4C-FA21-71008D769215}"/>
          </ac:spMkLst>
        </pc:spChg>
        <pc:spChg chg="add">
          <ac:chgData name="Rafail Zouloumis" userId="8a03ee51-e911-4a50-9cfb-6bbade6a0725" providerId="ADAL" clId="{31C11C41-299A-4184-AE94-EE191423C745}" dt="2023-03-13T22:38:53.179" v="161" actId="26606"/>
          <ac:spMkLst>
            <pc:docMk/>
            <pc:sldMk cId="2788177627" sldId="261"/>
            <ac:spMk id="10" creationId="{665DBBEF-238B-476B-96AB-8AAC3224ECEA}"/>
          </ac:spMkLst>
        </pc:spChg>
        <pc:spChg chg="add">
          <ac:chgData name="Rafail Zouloumis" userId="8a03ee51-e911-4a50-9cfb-6bbade6a0725" providerId="ADAL" clId="{31C11C41-299A-4184-AE94-EE191423C745}" dt="2023-03-13T22:38:53.179" v="161" actId="26606"/>
          <ac:spMkLst>
            <pc:docMk/>
            <pc:sldMk cId="2788177627" sldId="261"/>
            <ac:spMk id="12" creationId="{3FCFB1DE-0B7E-48CC-BA90-B2AB0889F9D6}"/>
          </ac:spMkLst>
        </pc:spChg>
        <pc:picChg chg="add mod">
          <ac:chgData name="Rafail Zouloumis" userId="8a03ee51-e911-4a50-9cfb-6bbade6a0725" providerId="ADAL" clId="{31C11C41-299A-4184-AE94-EE191423C745}" dt="2023-03-13T22:38:53.179" v="161" actId="26606"/>
          <ac:picMkLst>
            <pc:docMk/>
            <pc:sldMk cId="2788177627" sldId="261"/>
            <ac:picMk id="5" creationId="{F8341DBB-64F1-E16C-2B85-DED68E2E6C8F}"/>
          </ac:picMkLst>
        </pc:picChg>
      </pc:sldChg>
      <pc:sldChg chg="addSp delSp modSp new mod setBg setClrOvrMap">
        <pc:chgData name="Rafail Zouloumis" userId="8a03ee51-e911-4a50-9cfb-6bbade6a0725" providerId="ADAL" clId="{31C11C41-299A-4184-AE94-EE191423C745}" dt="2023-03-13T22:44:34.506" v="183" actId="26606"/>
        <pc:sldMkLst>
          <pc:docMk/>
          <pc:sldMk cId="2874858596" sldId="262"/>
        </pc:sldMkLst>
        <pc:spChg chg="mod ord">
          <ac:chgData name="Rafail Zouloumis" userId="8a03ee51-e911-4a50-9cfb-6bbade6a0725" providerId="ADAL" clId="{31C11C41-299A-4184-AE94-EE191423C745}" dt="2023-03-13T22:44:34.506" v="183" actId="26606"/>
          <ac:spMkLst>
            <pc:docMk/>
            <pc:sldMk cId="2874858596" sldId="262"/>
            <ac:spMk id="2" creationId="{DAC63A01-A63C-88E2-EAD0-2B59DFAC77EB}"/>
          </ac:spMkLst>
        </pc:spChg>
        <pc:spChg chg="del">
          <ac:chgData name="Rafail Zouloumis" userId="8a03ee51-e911-4a50-9cfb-6bbade6a0725" providerId="ADAL" clId="{31C11C41-299A-4184-AE94-EE191423C745}" dt="2023-03-13T22:43:49.342" v="167"/>
          <ac:spMkLst>
            <pc:docMk/>
            <pc:sldMk cId="2874858596" sldId="262"/>
            <ac:spMk id="3" creationId="{FBA37EDB-FE76-8ADA-16FD-AEE0C5D345E5}"/>
          </ac:spMkLst>
        </pc:spChg>
        <pc:spChg chg="add del">
          <ac:chgData name="Rafail Zouloumis" userId="8a03ee51-e911-4a50-9cfb-6bbade6a0725" providerId="ADAL" clId="{31C11C41-299A-4184-AE94-EE191423C745}" dt="2023-03-13T22:44:03.422" v="173" actId="26606"/>
          <ac:spMkLst>
            <pc:docMk/>
            <pc:sldMk cId="2874858596" sldId="262"/>
            <ac:spMk id="9" creationId="{EF8FA91A-A3EE-0DB5-EE13-09D4578C93D6}"/>
          </ac:spMkLst>
        </pc:spChg>
        <pc:spChg chg="add del">
          <ac:chgData name="Rafail Zouloumis" userId="8a03ee51-e911-4a50-9cfb-6bbade6a0725" providerId="ADAL" clId="{31C11C41-299A-4184-AE94-EE191423C745}" dt="2023-03-13T22:44:00.047" v="171" actId="26606"/>
          <ac:spMkLst>
            <pc:docMk/>
            <pc:sldMk cId="2874858596" sldId="262"/>
            <ac:spMk id="10" creationId="{0671A8AE-40A1-4631-A6B8-581AFF065482}"/>
          </ac:spMkLst>
        </pc:spChg>
        <pc:spChg chg="add del">
          <ac:chgData name="Rafail Zouloumis" userId="8a03ee51-e911-4a50-9cfb-6bbade6a0725" providerId="ADAL" clId="{31C11C41-299A-4184-AE94-EE191423C745}" dt="2023-03-13T22:44:00.047" v="171" actId="26606"/>
          <ac:spMkLst>
            <pc:docMk/>
            <pc:sldMk cId="2874858596" sldId="262"/>
            <ac:spMk id="12" creationId="{AB58EF07-17C2-48CF-ABB0-EEF1F17CB8F0}"/>
          </ac:spMkLst>
        </pc:spChg>
        <pc:spChg chg="add del">
          <ac:chgData name="Rafail Zouloumis" userId="8a03ee51-e911-4a50-9cfb-6bbade6a0725" providerId="ADAL" clId="{31C11C41-299A-4184-AE94-EE191423C745}" dt="2023-03-13T22:44:00.047" v="171" actId="26606"/>
          <ac:spMkLst>
            <pc:docMk/>
            <pc:sldMk cId="2874858596" sldId="262"/>
            <ac:spMk id="14" creationId="{AF2F604E-43BE-4DC3-B983-E071523364F8}"/>
          </ac:spMkLst>
        </pc:spChg>
        <pc:spChg chg="add del">
          <ac:chgData name="Rafail Zouloumis" userId="8a03ee51-e911-4a50-9cfb-6bbade6a0725" providerId="ADAL" clId="{31C11C41-299A-4184-AE94-EE191423C745}" dt="2023-03-13T22:44:00.047" v="171" actId="26606"/>
          <ac:spMkLst>
            <pc:docMk/>
            <pc:sldMk cId="2874858596" sldId="262"/>
            <ac:spMk id="16" creationId="{08C9B587-E65E-4B52-B37C-ABEBB6E87928}"/>
          </ac:spMkLst>
        </pc:spChg>
        <pc:spChg chg="add del">
          <ac:chgData name="Rafail Zouloumis" userId="8a03ee51-e911-4a50-9cfb-6bbade6a0725" providerId="ADAL" clId="{31C11C41-299A-4184-AE94-EE191423C745}" dt="2023-03-13T22:44:03.422" v="173" actId="26606"/>
          <ac:spMkLst>
            <pc:docMk/>
            <pc:sldMk cId="2874858596" sldId="262"/>
            <ac:spMk id="18" creationId="{7C432AFE-B3D2-4BFF-BF8F-96C27AFF1AC7}"/>
          </ac:spMkLst>
        </pc:spChg>
        <pc:spChg chg="add del">
          <ac:chgData name="Rafail Zouloumis" userId="8a03ee51-e911-4a50-9cfb-6bbade6a0725" providerId="ADAL" clId="{31C11C41-299A-4184-AE94-EE191423C745}" dt="2023-03-13T22:44:03.422" v="173" actId="26606"/>
          <ac:spMkLst>
            <pc:docMk/>
            <pc:sldMk cId="2874858596" sldId="262"/>
            <ac:spMk id="19" creationId="{AF2F604E-43BE-4DC3-B983-E071523364F8}"/>
          </ac:spMkLst>
        </pc:spChg>
        <pc:spChg chg="add del">
          <ac:chgData name="Rafail Zouloumis" userId="8a03ee51-e911-4a50-9cfb-6bbade6a0725" providerId="ADAL" clId="{31C11C41-299A-4184-AE94-EE191423C745}" dt="2023-03-13T22:44:03.422" v="173" actId="26606"/>
          <ac:spMkLst>
            <pc:docMk/>
            <pc:sldMk cId="2874858596" sldId="262"/>
            <ac:spMk id="20" creationId="{08C9B587-E65E-4B52-B37C-ABEBB6E87928}"/>
          </ac:spMkLst>
        </pc:spChg>
        <pc:spChg chg="add del">
          <ac:chgData name="Rafail Zouloumis" userId="8a03ee51-e911-4a50-9cfb-6bbade6a0725" providerId="ADAL" clId="{31C11C41-299A-4184-AE94-EE191423C745}" dt="2023-03-13T22:44:34.506" v="183" actId="26606"/>
          <ac:spMkLst>
            <pc:docMk/>
            <pc:sldMk cId="2874858596" sldId="262"/>
            <ac:spMk id="22" creationId="{37C89E4B-3C9F-44B9-8B86-D9E3D112D8EC}"/>
          </ac:spMkLst>
        </pc:spChg>
        <pc:spChg chg="add del">
          <ac:chgData name="Rafail Zouloumis" userId="8a03ee51-e911-4a50-9cfb-6bbade6a0725" providerId="ADAL" clId="{31C11C41-299A-4184-AE94-EE191423C745}" dt="2023-03-13T22:44:25.028" v="178" actId="26606"/>
          <ac:spMkLst>
            <pc:docMk/>
            <pc:sldMk cId="2874858596" sldId="262"/>
            <ac:spMk id="29" creationId="{0E91F5CA-B392-444C-88E3-BF5BAAEBDEB0}"/>
          </ac:spMkLst>
        </pc:spChg>
        <pc:spChg chg="add del">
          <ac:chgData name="Rafail Zouloumis" userId="8a03ee51-e911-4a50-9cfb-6bbade6a0725" providerId="ADAL" clId="{31C11C41-299A-4184-AE94-EE191423C745}" dt="2023-03-13T22:44:25.028" v="178" actId="26606"/>
          <ac:spMkLst>
            <pc:docMk/>
            <pc:sldMk cId="2874858596" sldId="262"/>
            <ac:spMk id="31" creationId="{DFCA2118-59A2-4310-A4B2-F2CBA821E842}"/>
          </ac:spMkLst>
        </pc:spChg>
        <pc:spChg chg="add del">
          <ac:chgData name="Rafail Zouloumis" userId="8a03ee51-e911-4a50-9cfb-6bbade6a0725" providerId="ADAL" clId="{31C11C41-299A-4184-AE94-EE191423C745}" dt="2023-03-13T22:44:32.420" v="180" actId="26606"/>
          <ac:spMkLst>
            <pc:docMk/>
            <pc:sldMk cId="2874858596" sldId="262"/>
            <ac:spMk id="34" creationId="{37C89E4B-3C9F-44B9-8B86-D9E3D112D8EC}"/>
          </ac:spMkLst>
        </pc:spChg>
        <pc:spChg chg="add del">
          <ac:chgData name="Rafail Zouloumis" userId="8a03ee51-e911-4a50-9cfb-6bbade6a0725" providerId="ADAL" clId="{31C11C41-299A-4184-AE94-EE191423C745}" dt="2023-03-13T22:44:34.491" v="182" actId="26606"/>
          <ac:spMkLst>
            <pc:docMk/>
            <pc:sldMk cId="2874858596" sldId="262"/>
            <ac:spMk id="37" creationId="{37C89E4B-3C9F-44B9-8B86-D9E3D112D8EC}"/>
          </ac:spMkLst>
        </pc:spChg>
        <pc:spChg chg="add">
          <ac:chgData name="Rafail Zouloumis" userId="8a03ee51-e911-4a50-9cfb-6bbade6a0725" providerId="ADAL" clId="{31C11C41-299A-4184-AE94-EE191423C745}" dt="2023-03-13T22:44:34.506" v="183" actId="26606"/>
          <ac:spMkLst>
            <pc:docMk/>
            <pc:sldMk cId="2874858596" sldId="262"/>
            <ac:spMk id="41" creationId="{3B47FC9C-2ED3-4100-A4EF-E8CDFEE106C9}"/>
          </ac:spMkLst>
        </pc:spChg>
        <pc:picChg chg="add mod ord">
          <ac:chgData name="Rafail Zouloumis" userId="8a03ee51-e911-4a50-9cfb-6bbade6a0725" providerId="ADAL" clId="{31C11C41-299A-4184-AE94-EE191423C745}" dt="2023-03-13T22:44:34.506" v="183" actId="26606"/>
          <ac:picMkLst>
            <pc:docMk/>
            <pc:sldMk cId="2874858596" sldId="262"/>
            <ac:picMk id="5" creationId="{384C48C5-D66B-8A34-7257-87CC60D14BE0}"/>
          </ac:picMkLst>
        </pc:picChg>
        <pc:cxnChg chg="add del">
          <ac:chgData name="Rafail Zouloumis" userId="8a03ee51-e911-4a50-9cfb-6bbade6a0725" providerId="ADAL" clId="{31C11C41-299A-4184-AE94-EE191423C745}" dt="2023-03-13T22:44:34.506" v="183" actId="26606"/>
          <ac:cxnSpMkLst>
            <pc:docMk/>
            <pc:sldMk cId="2874858596" sldId="262"/>
            <ac:cxnSpMk id="23" creationId="{AA2EAA10-076F-46BD-8F0F-B9A2FB77A85C}"/>
          </ac:cxnSpMkLst>
        </pc:cxnChg>
        <pc:cxnChg chg="add del">
          <ac:chgData name="Rafail Zouloumis" userId="8a03ee51-e911-4a50-9cfb-6bbade6a0725" providerId="ADAL" clId="{31C11C41-299A-4184-AE94-EE191423C745}" dt="2023-03-13T22:44:34.506" v="183" actId="26606"/>
          <ac:cxnSpMkLst>
            <pc:docMk/>
            <pc:sldMk cId="2874858596" sldId="262"/>
            <ac:cxnSpMk id="24" creationId="{D891E407-403B-4764-86C9-33A56D3BCAA3}"/>
          </ac:cxnSpMkLst>
        </pc:cxnChg>
        <pc:cxnChg chg="add del">
          <ac:chgData name="Rafail Zouloumis" userId="8a03ee51-e911-4a50-9cfb-6bbade6a0725" providerId="ADAL" clId="{31C11C41-299A-4184-AE94-EE191423C745}" dt="2023-03-13T22:44:32.420" v="180" actId="26606"/>
          <ac:cxnSpMkLst>
            <pc:docMk/>
            <pc:sldMk cId="2874858596" sldId="262"/>
            <ac:cxnSpMk id="33" creationId="{D891E407-403B-4764-86C9-33A56D3BCAA3}"/>
          </ac:cxnSpMkLst>
        </pc:cxnChg>
        <pc:cxnChg chg="add del">
          <ac:chgData name="Rafail Zouloumis" userId="8a03ee51-e911-4a50-9cfb-6bbade6a0725" providerId="ADAL" clId="{31C11C41-299A-4184-AE94-EE191423C745}" dt="2023-03-13T22:44:32.420" v="180" actId="26606"/>
          <ac:cxnSpMkLst>
            <pc:docMk/>
            <pc:sldMk cId="2874858596" sldId="262"/>
            <ac:cxnSpMk id="35" creationId="{AA2EAA10-076F-46BD-8F0F-B9A2FB77A85C}"/>
          </ac:cxnSpMkLst>
        </pc:cxnChg>
        <pc:cxnChg chg="add del">
          <ac:chgData name="Rafail Zouloumis" userId="8a03ee51-e911-4a50-9cfb-6bbade6a0725" providerId="ADAL" clId="{31C11C41-299A-4184-AE94-EE191423C745}" dt="2023-03-13T22:44:34.491" v="182" actId="26606"/>
          <ac:cxnSpMkLst>
            <pc:docMk/>
            <pc:sldMk cId="2874858596" sldId="262"/>
            <ac:cxnSpMk id="38" creationId="{AA2EAA10-076F-46BD-8F0F-B9A2FB77A85C}"/>
          </ac:cxnSpMkLst>
        </pc:cxnChg>
        <pc:cxnChg chg="add del">
          <ac:chgData name="Rafail Zouloumis" userId="8a03ee51-e911-4a50-9cfb-6bbade6a0725" providerId="ADAL" clId="{31C11C41-299A-4184-AE94-EE191423C745}" dt="2023-03-13T22:44:34.491" v="182" actId="26606"/>
          <ac:cxnSpMkLst>
            <pc:docMk/>
            <pc:sldMk cId="2874858596" sldId="262"/>
            <ac:cxnSpMk id="39" creationId="{D891E407-403B-4764-86C9-33A56D3BCAA3}"/>
          </ac:cxnSpMkLst>
        </pc:cxnChg>
      </pc:sldChg>
      <pc:sldChg chg="addSp delSp modSp new mod setBg">
        <pc:chgData name="Rafail Zouloumis" userId="8a03ee51-e911-4a50-9cfb-6bbade6a0725" providerId="ADAL" clId="{31C11C41-299A-4184-AE94-EE191423C745}" dt="2023-03-13T22:51:40.407" v="217" actId="21"/>
        <pc:sldMkLst>
          <pc:docMk/>
          <pc:sldMk cId="243047896" sldId="263"/>
        </pc:sldMkLst>
        <pc:spChg chg="mod ord">
          <ac:chgData name="Rafail Zouloumis" userId="8a03ee51-e911-4a50-9cfb-6bbade6a0725" providerId="ADAL" clId="{31C11C41-299A-4184-AE94-EE191423C745}" dt="2023-03-13T22:51:33.441" v="214" actId="26606"/>
          <ac:spMkLst>
            <pc:docMk/>
            <pc:sldMk cId="243047896" sldId="263"/>
            <ac:spMk id="2" creationId="{7D58860A-50EE-6892-30FF-857EBB40AC0A}"/>
          </ac:spMkLst>
        </pc:spChg>
        <pc:spChg chg="del">
          <ac:chgData name="Rafail Zouloumis" userId="8a03ee51-e911-4a50-9cfb-6bbade6a0725" providerId="ADAL" clId="{31C11C41-299A-4184-AE94-EE191423C745}" dt="2023-03-13T22:50:33.140" v="207"/>
          <ac:spMkLst>
            <pc:docMk/>
            <pc:sldMk cId="243047896" sldId="263"/>
            <ac:spMk id="3" creationId="{D8FD8D09-04F1-4B9D-2AA3-30EACF5B9680}"/>
          </ac:spMkLst>
        </pc:spChg>
        <pc:spChg chg="add del">
          <ac:chgData name="Rafail Zouloumis" userId="8a03ee51-e911-4a50-9cfb-6bbade6a0725" providerId="ADAL" clId="{31C11C41-299A-4184-AE94-EE191423C745}" dt="2023-03-13T22:51:29.657" v="211" actId="26606"/>
          <ac:spMkLst>
            <pc:docMk/>
            <pc:sldMk cId="243047896" sldId="263"/>
            <ac:spMk id="9" creationId="{191622BF-E7F8-B6C5-0569-41A0E3C9D7A2}"/>
          </ac:spMkLst>
        </pc:spChg>
        <pc:spChg chg="add del">
          <ac:chgData name="Rafail Zouloumis" userId="8a03ee51-e911-4a50-9cfb-6bbade6a0725" providerId="ADAL" clId="{31C11C41-299A-4184-AE94-EE191423C745}" dt="2023-03-13T22:51:33.394" v="213" actId="26606"/>
          <ac:spMkLst>
            <pc:docMk/>
            <pc:sldMk cId="243047896" sldId="263"/>
            <ac:spMk id="10" creationId="{37C89E4B-3C9F-44B9-8B86-D9E3D112D8EC}"/>
          </ac:spMkLst>
        </pc:spChg>
        <pc:spChg chg="add del">
          <ac:chgData name="Rafail Zouloumis" userId="8a03ee51-e911-4a50-9cfb-6bbade6a0725" providerId="ADAL" clId="{31C11C41-299A-4184-AE94-EE191423C745}" dt="2023-03-13T22:51:29.657" v="211" actId="26606"/>
          <ac:spMkLst>
            <pc:docMk/>
            <pc:sldMk cId="243047896" sldId="263"/>
            <ac:spMk id="12" creationId="{6B5E2835-4E47-45B3-9CFE-732FF7B05472}"/>
          </ac:spMkLst>
        </pc:spChg>
        <pc:spChg chg="add del">
          <ac:chgData name="Rafail Zouloumis" userId="8a03ee51-e911-4a50-9cfb-6bbade6a0725" providerId="ADAL" clId="{31C11C41-299A-4184-AE94-EE191423C745}" dt="2023-03-13T22:51:29.657" v="211" actId="26606"/>
          <ac:spMkLst>
            <pc:docMk/>
            <pc:sldMk cId="243047896" sldId="263"/>
            <ac:spMk id="14" creationId="{5B45AD5D-AA52-4F7B-9362-576A39AD9E09}"/>
          </ac:spMkLst>
        </pc:spChg>
        <pc:spChg chg="add del">
          <ac:chgData name="Rafail Zouloumis" userId="8a03ee51-e911-4a50-9cfb-6bbade6a0725" providerId="ADAL" clId="{31C11C41-299A-4184-AE94-EE191423C745}" dt="2023-03-13T22:51:29.657" v="211" actId="26606"/>
          <ac:spMkLst>
            <pc:docMk/>
            <pc:sldMk cId="243047896" sldId="263"/>
            <ac:spMk id="16" creationId="{AEDD7960-4866-4399-BEF6-DD1431AB4E34}"/>
          </ac:spMkLst>
        </pc:spChg>
        <pc:spChg chg="add del">
          <ac:chgData name="Rafail Zouloumis" userId="8a03ee51-e911-4a50-9cfb-6bbade6a0725" providerId="ADAL" clId="{31C11C41-299A-4184-AE94-EE191423C745}" dt="2023-03-13T22:51:29.657" v="211" actId="26606"/>
          <ac:spMkLst>
            <pc:docMk/>
            <pc:sldMk cId="243047896" sldId="263"/>
            <ac:spMk id="18" creationId="{55D4142C-5077-457F-A6AD-3FECFDB39685}"/>
          </ac:spMkLst>
        </pc:spChg>
        <pc:spChg chg="add del">
          <ac:chgData name="Rafail Zouloumis" userId="8a03ee51-e911-4a50-9cfb-6bbade6a0725" providerId="ADAL" clId="{31C11C41-299A-4184-AE94-EE191423C745}" dt="2023-03-13T22:51:29.657" v="211" actId="26606"/>
          <ac:spMkLst>
            <pc:docMk/>
            <pc:sldMk cId="243047896" sldId="263"/>
            <ac:spMk id="20" creationId="{7A5F0580-5EE9-419F-96EE-B6529EF6E7D0}"/>
          </ac:spMkLst>
        </pc:spChg>
        <pc:spChg chg="add">
          <ac:chgData name="Rafail Zouloumis" userId="8a03ee51-e911-4a50-9cfb-6bbade6a0725" providerId="ADAL" clId="{31C11C41-299A-4184-AE94-EE191423C745}" dt="2023-03-13T22:51:33.441" v="214" actId="26606"/>
          <ac:spMkLst>
            <pc:docMk/>
            <pc:sldMk cId="243047896" sldId="263"/>
            <ac:spMk id="25" creationId="{F13C74B1-5B17-4795-BED0-7140497B445A}"/>
          </ac:spMkLst>
        </pc:spChg>
        <pc:spChg chg="add">
          <ac:chgData name="Rafail Zouloumis" userId="8a03ee51-e911-4a50-9cfb-6bbade6a0725" providerId="ADAL" clId="{31C11C41-299A-4184-AE94-EE191423C745}" dt="2023-03-13T22:51:33.441" v="214" actId="26606"/>
          <ac:spMkLst>
            <pc:docMk/>
            <pc:sldMk cId="243047896" sldId="263"/>
            <ac:spMk id="26" creationId="{D4974D33-8DC5-464E-8C6D-BE58F0669C17}"/>
          </ac:spMkLst>
        </pc:spChg>
        <pc:spChg chg="add del mod">
          <ac:chgData name="Rafail Zouloumis" userId="8a03ee51-e911-4a50-9cfb-6bbade6a0725" providerId="ADAL" clId="{31C11C41-299A-4184-AE94-EE191423C745}" dt="2023-03-13T22:51:40.407" v="217" actId="21"/>
          <ac:spMkLst>
            <pc:docMk/>
            <pc:sldMk cId="243047896" sldId="263"/>
            <ac:spMk id="27" creationId="{53C89F41-B9BB-6255-9CA9-3751BF856B87}"/>
          </ac:spMkLst>
        </pc:spChg>
        <pc:picChg chg="add mod">
          <ac:chgData name="Rafail Zouloumis" userId="8a03ee51-e911-4a50-9cfb-6bbade6a0725" providerId="ADAL" clId="{31C11C41-299A-4184-AE94-EE191423C745}" dt="2023-03-13T22:51:33.441" v="214" actId="26606"/>
          <ac:picMkLst>
            <pc:docMk/>
            <pc:sldMk cId="243047896" sldId="263"/>
            <ac:picMk id="5" creationId="{C0B802F3-1A96-9403-CCC0-F5AEFB08EB06}"/>
          </ac:picMkLst>
        </pc:picChg>
        <pc:cxnChg chg="add del">
          <ac:chgData name="Rafail Zouloumis" userId="8a03ee51-e911-4a50-9cfb-6bbade6a0725" providerId="ADAL" clId="{31C11C41-299A-4184-AE94-EE191423C745}" dt="2023-03-13T22:51:33.394" v="213" actId="26606"/>
          <ac:cxnSpMkLst>
            <pc:docMk/>
            <pc:sldMk cId="243047896" sldId="263"/>
            <ac:cxnSpMk id="22" creationId="{AA2EAA10-076F-46BD-8F0F-B9A2FB77A85C}"/>
          </ac:cxnSpMkLst>
        </pc:cxnChg>
        <pc:cxnChg chg="add del">
          <ac:chgData name="Rafail Zouloumis" userId="8a03ee51-e911-4a50-9cfb-6bbade6a0725" providerId="ADAL" clId="{31C11C41-299A-4184-AE94-EE191423C745}" dt="2023-03-13T22:51:33.394" v="213" actId="26606"/>
          <ac:cxnSpMkLst>
            <pc:docMk/>
            <pc:sldMk cId="243047896" sldId="263"/>
            <ac:cxnSpMk id="23" creationId="{D891E407-403B-4764-86C9-33A56D3BCAA3}"/>
          </ac:cxnSpMkLst>
        </pc:cxnChg>
      </pc:sldChg>
      <pc:sldChg chg="addSp delSp modSp new mod setBg">
        <pc:chgData name="Rafail Zouloumis" userId="8a03ee51-e911-4a50-9cfb-6bbade6a0725" providerId="ADAL" clId="{31C11C41-299A-4184-AE94-EE191423C745}" dt="2023-03-13T22:53:51.483" v="227" actId="26606"/>
        <pc:sldMkLst>
          <pc:docMk/>
          <pc:sldMk cId="133053142" sldId="264"/>
        </pc:sldMkLst>
        <pc:spChg chg="mod ord">
          <ac:chgData name="Rafail Zouloumis" userId="8a03ee51-e911-4a50-9cfb-6bbade6a0725" providerId="ADAL" clId="{31C11C41-299A-4184-AE94-EE191423C745}" dt="2023-03-13T22:53:51.483" v="227" actId="26606"/>
          <ac:spMkLst>
            <pc:docMk/>
            <pc:sldMk cId="133053142" sldId="264"/>
            <ac:spMk id="2" creationId="{36FA2E97-8613-823A-3307-891B101421F6}"/>
          </ac:spMkLst>
        </pc:spChg>
        <pc:spChg chg="del">
          <ac:chgData name="Rafail Zouloumis" userId="8a03ee51-e911-4a50-9cfb-6bbade6a0725" providerId="ADAL" clId="{31C11C41-299A-4184-AE94-EE191423C745}" dt="2023-03-13T22:53:22.648" v="223"/>
          <ac:spMkLst>
            <pc:docMk/>
            <pc:sldMk cId="133053142" sldId="264"/>
            <ac:spMk id="3" creationId="{4A474DCF-9724-EEF7-1527-C7E77AA4C0C0}"/>
          </ac:spMkLst>
        </pc:spChg>
        <pc:spChg chg="add del">
          <ac:chgData name="Rafail Zouloumis" userId="8a03ee51-e911-4a50-9cfb-6bbade6a0725" providerId="ADAL" clId="{31C11C41-299A-4184-AE94-EE191423C745}" dt="2023-03-13T22:53:51.483" v="227" actId="26606"/>
          <ac:spMkLst>
            <pc:docMk/>
            <pc:sldMk cId="133053142" sldId="264"/>
            <ac:spMk id="10" creationId="{522A94E1-AEBD-4286-BFF8-0711E4CD3E3B}"/>
          </ac:spMkLst>
        </pc:spChg>
        <pc:picChg chg="add mod">
          <ac:chgData name="Rafail Zouloumis" userId="8a03ee51-e911-4a50-9cfb-6bbade6a0725" providerId="ADAL" clId="{31C11C41-299A-4184-AE94-EE191423C745}" dt="2023-03-13T22:53:51.483" v="227" actId="26606"/>
          <ac:picMkLst>
            <pc:docMk/>
            <pc:sldMk cId="133053142" sldId="264"/>
            <ac:picMk id="5" creationId="{C24DCFD1-306F-FB0F-3D82-91222C2DB477}"/>
          </ac:picMkLst>
        </pc:picChg>
      </pc:sldChg>
      <pc:sldChg chg="addSp delSp modSp new mod setBg">
        <pc:chgData name="Rafail Zouloumis" userId="8a03ee51-e911-4a50-9cfb-6bbade6a0725" providerId="ADAL" clId="{31C11C41-299A-4184-AE94-EE191423C745}" dt="2023-03-13T22:56:04.171" v="241" actId="26606"/>
        <pc:sldMkLst>
          <pc:docMk/>
          <pc:sldMk cId="16705723" sldId="265"/>
        </pc:sldMkLst>
        <pc:spChg chg="mod">
          <ac:chgData name="Rafail Zouloumis" userId="8a03ee51-e911-4a50-9cfb-6bbade6a0725" providerId="ADAL" clId="{31C11C41-299A-4184-AE94-EE191423C745}" dt="2023-03-13T22:56:04.171" v="241" actId="26606"/>
          <ac:spMkLst>
            <pc:docMk/>
            <pc:sldMk cId="16705723" sldId="265"/>
            <ac:spMk id="2" creationId="{1212F7C9-6DB9-9A74-D840-C6A4400D0A7C}"/>
          </ac:spMkLst>
        </pc:spChg>
        <pc:spChg chg="del">
          <ac:chgData name="Rafail Zouloumis" userId="8a03ee51-e911-4a50-9cfb-6bbade6a0725" providerId="ADAL" clId="{31C11C41-299A-4184-AE94-EE191423C745}" dt="2023-03-13T22:55:54.379" v="234"/>
          <ac:spMkLst>
            <pc:docMk/>
            <pc:sldMk cId="16705723" sldId="265"/>
            <ac:spMk id="3" creationId="{A7D11536-9471-905C-0122-38192F7AF4EA}"/>
          </ac:spMkLst>
        </pc:spChg>
        <pc:spChg chg="add del">
          <ac:chgData name="Rafail Zouloumis" userId="8a03ee51-e911-4a50-9cfb-6bbade6a0725" providerId="ADAL" clId="{31C11C41-299A-4184-AE94-EE191423C745}" dt="2023-03-13T22:56:01.189" v="238" actId="26606"/>
          <ac:spMkLst>
            <pc:docMk/>
            <pc:sldMk cId="16705723" sldId="265"/>
            <ac:spMk id="10" creationId="{C6B158B5-50B5-4927-A367-7C9F3AFE5DCB}"/>
          </ac:spMkLst>
        </pc:spChg>
        <pc:spChg chg="add del">
          <ac:chgData name="Rafail Zouloumis" userId="8a03ee51-e911-4a50-9cfb-6bbade6a0725" providerId="ADAL" clId="{31C11C41-299A-4184-AE94-EE191423C745}" dt="2023-03-13T22:56:01.189" v="238" actId="26606"/>
          <ac:spMkLst>
            <pc:docMk/>
            <pc:sldMk cId="16705723" sldId="265"/>
            <ac:spMk id="12" creationId="{B01367A3-F670-4BD9-9972-F7E97FC227ED}"/>
          </ac:spMkLst>
        </pc:spChg>
        <pc:spChg chg="add del">
          <ac:chgData name="Rafail Zouloumis" userId="8a03ee51-e911-4a50-9cfb-6bbade6a0725" providerId="ADAL" clId="{31C11C41-299A-4184-AE94-EE191423C745}" dt="2023-03-13T22:56:01.189" v="238" actId="26606"/>
          <ac:spMkLst>
            <pc:docMk/>
            <pc:sldMk cId="16705723" sldId="265"/>
            <ac:spMk id="14" creationId="{38C3DB02-606C-40EC-8381-7A29A1ADFAE7}"/>
          </ac:spMkLst>
        </pc:spChg>
        <pc:spChg chg="add del">
          <ac:chgData name="Rafail Zouloumis" userId="8a03ee51-e911-4a50-9cfb-6bbade6a0725" providerId="ADAL" clId="{31C11C41-299A-4184-AE94-EE191423C745}" dt="2023-03-13T22:56:04.077" v="240" actId="26606"/>
          <ac:spMkLst>
            <pc:docMk/>
            <pc:sldMk cId="16705723" sldId="265"/>
            <ac:spMk id="16" creationId="{9B7AD9F6-8CE7-4299-8FC6-328F4DCD3FF9}"/>
          </ac:spMkLst>
        </pc:spChg>
        <pc:spChg chg="add del">
          <ac:chgData name="Rafail Zouloumis" userId="8a03ee51-e911-4a50-9cfb-6bbade6a0725" providerId="ADAL" clId="{31C11C41-299A-4184-AE94-EE191423C745}" dt="2023-03-13T22:56:04.077" v="240" actId="26606"/>
          <ac:spMkLst>
            <pc:docMk/>
            <pc:sldMk cId="16705723" sldId="265"/>
            <ac:spMk id="17" creationId="{F49775AF-8896-43EE-92C6-83497D6DC56F}"/>
          </ac:spMkLst>
        </pc:spChg>
        <pc:spChg chg="add">
          <ac:chgData name="Rafail Zouloumis" userId="8a03ee51-e911-4a50-9cfb-6bbade6a0725" providerId="ADAL" clId="{31C11C41-299A-4184-AE94-EE191423C745}" dt="2023-03-13T22:56:04.171" v="241" actId="26606"/>
          <ac:spMkLst>
            <pc:docMk/>
            <pc:sldMk cId="16705723" sldId="265"/>
            <ac:spMk id="19" creationId="{C6B158B5-50B5-4927-A367-7C9F3AFE5DCB}"/>
          </ac:spMkLst>
        </pc:spChg>
        <pc:spChg chg="add">
          <ac:chgData name="Rafail Zouloumis" userId="8a03ee51-e911-4a50-9cfb-6bbade6a0725" providerId="ADAL" clId="{31C11C41-299A-4184-AE94-EE191423C745}" dt="2023-03-13T22:56:04.171" v="241" actId="26606"/>
          <ac:spMkLst>
            <pc:docMk/>
            <pc:sldMk cId="16705723" sldId="265"/>
            <ac:spMk id="20" creationId="{B01367A3-F670-4BD9-9972-F7E97FC227ED}"/>
          </ac:spMkLst>
        </pc:spChg>
        <pc:spChg chg="add">
          <ac:chgData name="Rafail Zouloumis" userId="8a03ee51-e911-4a50-9cfb-6bbade6a0725" providerId="ADAL" clId="{31C11C41-299A-4184-AE94-EE191423C745}" dt="2023-03-13T22:56:04.171" v="241" actId="26606"/>
          <ac:spMkLst>
            <pc:docMk/>
            <pc:sldMk cId="16705723" sldId="265"/>
            <ac:spMk id="21" creationId="{38C3DB02-606C-40EC-8381-7A29A1ADFAE7}"/>
          </ac:spMkLst>
        </pc:spChg>
        <pc:picChg chg="add mod">
          <ac:chgData name="Rafail Zouloumis" userId="8a03ee51-e911-4a50-9cfb-6bbade6a0725" providerId="ADAL" clId="{31C11C41-299A-4184-AE94-EE191423C745}" dt="2023-03-13T22:56:04.171" v="241" actId="26606"/>
          <ac:picMkLst>
            <pc:docMk/>
            <pc:sldMk cId="16705723" sldId="265"/>
            <ac:picMk id="5" creationId="{70BD715F-4BD2-7470-1346-6A87629218D8}"/>
          </ac:picMkLst>
        </pc:picChg>
      </pc:sldChg>
      <pc:sldChg chg="addSp delSp modSp new mod">
        <pc:chgData name="Rafail Zouloumis" userId="8a03ee51-e911-4a50-9cfb-6bbade6a0725" providerId="ADAL" clId="{31C11C41-299A-4184-AE94-EE191423C745}" dt="2023-03-13T22:58:42.980" v="262" actId="14861"/>
        <pc:sldMkLst>
          <pc:docMk/>
          <pc:sldMk cId="2838229641" sldId="266"/>
        </pc:sldMkLst>
        <pc:spChg chg="mod">
          <ac:chgData name="Rafail Zouloumis" userId="8a03ee51-e911-4a50-9cfb-6bbade6a0725" providerId="ADAL" clId="{31C11C41-299A-4184-AE94-EE191423C745}" dt="2023-03-13T22:57:55.050" v="249" actId="113"/>
          <ac:spMkLst>
            <pc:docMk/>
            <pc:sldMk cId="2838229641" sldId="266"/>
            <ac:spMk id="2" creationId="{8F94A8C8-7A5D-5FC4-2A5C-88A1F6D233B1}"/>
          </ac:spMkLst>
        </pc:spChg>
        <pc:spChg chg="del">
          <ac:chgData name="Rafail Zouloumis" userId="8a03ee51-e911-4a50-9cfb-6bbade6a0725" providerId="ADAL" clId="{31C11C41-299A-4184-AE94-EE191423C745}" dt="2023-03-13T22:57:30.977" v="243"/>
          <ac:spMkLst>
            <pc:docMk/>
            <pc:sldMk cId="2838229641" sldId="266"/>
            <ac:spMk id="3" creationId="{C77D20E1-CE9C-C101-D38D-CC271CD10897}"/>
          </ac:spMkLst>
        </pc:spChg>
        <pc:picChg chg="add mod">
          <ac:chgData name="Rafail Zouloumis" userId="8a03ee51-e911-4a50-9cfb-6bbade6a0725" providerId="ADAL" clId="{31C11C41-299A-4184-AE94-EE191423C745}" dt="2023-03-13T22:58:42.980" v="262" actId="14861"/>
          <ac:picMkLst>
            <pc:docMk/>
            <pc:sldMk cId="2838229641" sldId="266"/>
            <ac:picMk id="5" creationId="{C07D68DE-994B-040C-39FE-A1BE0B817B61}"/>
          </ac:picMkLst>
        </pc:picChg>
      </pc:sldChg>
      <pc:sldChg chg="addSp delSp modSp new mod">
        <pc:chgData name="Rafail Zouloumis" userId="8a03ee51-e911-4a50-9cfb-6bbade6a0725" providerId="ADAL" clId="{31C11C41-299A-4184-AE94-EE191423C745}" dt="2023-03-13T23:02:03.755" v="271" actId="14100"/>
        <pc:sldMkLst>
          <pc:docMk/>
          <pc:sldMk cId="232076195" sldId="267"/>
        </pc:sldMkLst>
        <pc:spChg chg="mod">
          <ac:chgData name="Rafail Zouloumis" userId="8a03ee51-e911-4a50-9cfb-6bbade6a0725" providerId="ADAL" clId="{31C11C41-299A-4184-AE94-EE191423C745}" dt="2023-03-13T23:01:23.611" v="267" actId="122"/>
          <ac:spMkLst>
            <pc:docMk/>
            <pc:sldMk cId="232076195" sldId="267"/>
            <ac:spMk id="2" creationId="{8CB615D5-6325-0202-A254-2C8CAF3A53C4}"/>
          </ac:spMkLst>
        </pc:spChg>
        <pc:spChg chg="del">
          <ac:chgData name="Rafail Zouloumis" userId="8a03ee51-e911-4a50-9cfb-6bbade6a0725" providerId="ADAL" clId="{31C11C41-299A-4184-AE94-EE191423C745}" dt="2023-03-13T23:01:45.402" v="268"/>
          <ac:spMkLst>
            <pc:docMk/>
            <pc:sldMk cId="232076195" sldId="267"/>
            <ac:spMk id="3" creationId="{3F93C70B-6EFF-5939-646C-4DC4C5155B7B}"/>
          </ac:spMkLst>
        </pc:spChg>
        <pc:picChg chg="add mod">
          <ac:chgData name="Rafail Zouloumis" userId="8a03ee51-e911-4a50-9cfb-6bbade6a0725" providerId="ADAL" clId="{31C11C41-299A-4184-AE94-EE191423C745}" dt="2023-03-13T23:02:03.755" v="271" actId="14100"/>
          <ac:picMkLst>
            <pc:docMk/>
            <pc:sldMk cId="232076195" sldId="267"/>
            <ac:picMk id="5" creationId="{10EB094E-E846-486F-990D-3D89551E1D88}"/>
          </ac:picMkLst>
        </pc:picChg>
      </pc:sldChg>
      <pc:sldChg chg="addSp delSp modSp new mod setBg">
        <pc:chgData name="Rafail Zouloumis" userId="8a03ee51-e911-4a50-9cfb-6bbade6a0725" providerId="ADAL" clId="{31C11C41-299A-4184-AE94-EE191423C745}" dt="2023-03-13T23:04:20.772" v="279" actId="26606"/>
        <pc:sldMkLst>
          <pc:docMk/>
          <pc:sldMk cId="79645668" sldId="268"/>
        </pc:sldMkLst>
        <pc:spChg chg="mod">
          <ac:chgData name="Rafail Zouloumis" userId="8a03ee51-e911-4a50-9cfb-6bbade6a0725" providerId="ADAL" clId="{31C11C41-299A-4184-AE94-EE191423C745}" dt="2023-03-13T23:04:20.772" v="279" actId="26606"/>
          <ac:spMkLst>
            <pc:docMk/>
            <pc:sldMk cId="79645668" sldId="268"/>
            <ac:spMk id="2" creationId="{BFE571D9-8949-1BC6-B427-25C84181FBAB}"/>
          </ac:spMkLst>
        </pc:spChg>
        <pc:spChg chg="del">
          <ac:chgData name="Rafail Zouloumis" userId="8a03ee51-e911-4a50-9cfb-6bbade6a0725" providerId="ADAL" clId="{31C11C41-299A-4184-AE94-EE191423C745}" dt="2023-03-13T23:04:17.048" v="276"/>
          <ac:spMkLst>
            <pc:docMk/>
            <pc:sldMk cId="79645668" sldId="268"/>
            <ac:spMk id="3" creationId="{6508B2DA-EAE3-7AE8-3B9E-98AD68B6F7D8}"/>
          </ac:spMkLst>
        </pc:spChg>
        <pc:spChg chg="add">
          <ac:chgData name="Rafail Zouloumis" userId="8a03ee51-e911-4a50-9cfb-6bbade6a0725" providerId="ADAL" clId="{31C11C41-299A-4184-AE94-EE191423C745}" dt="2023-03-13T23:04:20.772" v="279" actId="26606"/>
          <ac:spMkLst>
            <pc:docMk/>
            <pc:sldMk cId="79645668" sldId="268"/>
            <ac:spMk id="10" creationId="{9B7AD9F6-8CE7-4299-8FC6-328F4DCD3FF9}"/>
          </ac:spMkLst>
        </pc:spChg>
        <pc:spChg chg="add">
          <ac:chgData name="Rafail Zouloumis" userId="8a03ee51-e911-4a50-9cfb-6bbade6a0725" providerId="ADAL" clId="{31C11C41-299A-4184-AE94-EE191423C745}" dt="2023-03-13T23:04:20.772" v="279" actId="26606"/>
          <ac:spMkLst>
            <pc:docMk/>
            <pc:sldMk cId="79645668" sldId="268"/>
            <ac:spMk id="12" creationId="{F49775AF-8896-43EE-92C6-83497D6DC56F}"/>
          </ac:spMkLst>
        </pc:spChg>
        <pc:picChg chg="add mod">
          <ac:chgData name="Rafail Zouloumis" userId="8a03ee51-e911-4a50-9cfb-6bbade6a0725" providerId="ADAL" clId="{31C11C41-299A-4184-AE94-EE191423C745}" dt="2023-03-13T23:04:20.772" v="279" actId="26606"/>
          <ac:picMkLst>
            <pc:docMk/>
            <pc:sldMk cId="79645668" sldId="268"/>
            <ac:picMk id="5" creationId="{689A0A44-C37D-CF41-BE8E-DBFFA63DB7B1}"/>
          </ac:picMkLst>
        </pc:picChg>
      </pc:sldChg>
      <pc:sldChg chg="addSp delSp modSp new mod">
        <pc:chgData name="Rafail Zouloumis" userId="8a03ee51-e911-4a50-9cfb-6bbade6a0725" providerId="ADAL" clId="{31C11C41-299A-4184-AE94-EE191423C745}" dt="2023-03-13T23:08:35.065" v="397"/>
        <pc:sldMkLst>
          <pc:docMk/>
          <pc:sldMk cId="1993151347" sldId="269"/>
        </pc:sldMkLst>
        <pc:spChg chg="add del mod">
          <ac:chgData name="Rafail Zouloumis" userId="8a03ee51-e911-4a50-9cfb-6bbade6a0725" providerId="ADAL" clId="{31C11C41-299A-4184-AE94-EE191423C745}" dt="2023-03-13T23:08:35.065" v="397"/>
          <ac:spMkLst>
            <pc:docMk/>
            <pc:sldMk cId="1993151347" sldId="269"/>
            <ac:spMk id="4" creationId="{ED3C1F5B-6DB5-822C-D25F-685D52166297}"/>
          </ac:spMkLst>
        </pc:spChg>
        <pc:spChg chg="add mod">
          <ac:chgData name="Rafail Zouloumis" userId="8a03ee51-e911-4a50-9cfb-6bbade6a0725" providerId="ADAL" clId="{31C11C41-299A-4184-AE94-EE191423C745}" dt="2023-03-13T23:08:33.826" v="395" actId="122"/>
          <ac:spMkLst>
            <pc:docMk/>
            <pc:sldMk cId="1993151347" sldId="269"/>
            <ac:spMk id="6" creationId="{EA172751-8A2E-1645-9575-7BA99F2E7E39}"/>
          </ac:spMkLst>
        </pc:spChg>
        <pc:picChg chg="add mod">
          <ac:chgData name="Rafail Zouloumis" userId="8a03ee51-e911-4a50-9cfb-6bbade6a0725" providerId="ADAL" clId="{31C11C41-299A-4184-AE94-EE191423C745}" dt="2023-03-13T23:07:58.786" v="384" actId="1076"/>
          <ac:picMkLst>
            <pc:docMk/>
            <pc:sldMk cId="1993151347" sldId="269"/>
            <ac:picMk id="3" creationId="{269761CA-6C32-1785-2B22-CF75225BDA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5CE3B9-B980-D0CE-E4AB-AAE85568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633B4AB-EFA6-415C-C307-433DA23E7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D6A246D-FE4A-0CD0-F2AE-88392182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8FD245-8E2D-34A6-63A1-4FB3C98A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47A6FF7-12C7-8453-30A7-27BA690C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54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AAE84-F7E2-6CDC-ADE6-2FF174A3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E635DCB-0222-142A-AD54-A59B058EF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C3E24B-F6A7-BD9B-45A3-46558E7F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1887DB-FF41-D4C2-2EA9-2EE34479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4235F7-1C8B-01E3-B49A-261E421E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03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B48124A-B469-EAC4-2C0C-A4B9125A1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2165E8A-4C0D-26C4-93BA-974F467E9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A424A1-C668-586A-4A66-8E024B92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90E4A4-3E3C-FF1D-D3A7-31280962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F8E91D-55FA-14AA-41F1-8577D4BC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95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3432B2-4BEC-E9F2-50E4-ADA96283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FF52EA-91A0-9AA7-C088-6D3147A93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8972E0-2247-BFD5-A739-2A79029B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4ADAB4C-2C3D-43FA-9E51-B972449C0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900655-CEA5-C27B-E9CF-5B11CDEB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01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C98EF1-D524-E052-D45B-0E5F4DE7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E9D0760-4805-6ED2-6F16-F57106FBB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240AD7-342E-7225-ABEF-FE6AD0EC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D8078B-0EF0-980D-89F6-B8CF5811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54F979-F84C-993C-519F-03D9C92D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923D56-CB07-54FB-53F6-56E5E0DD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D4CA06-0485-E498-8BE8-86FAD18CD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F71882-CD97-8811-B5ED-789FDC43B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DA8CAA4-7754-6FD4-CE65-F01563FF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AE009F-2FAB-82B6-63D6-91520F34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08C8949-9075-55D5-10B8-42491BA2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6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B0B7F5-0067-4A1C-D065-56136C7F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E9D6D0-6974-78F2-0B48-FE74A3273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566EF0D-6FC9-8877-A9BB-C00D36B6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3AAFF60-B0C5-A99C-2B91-766486950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C4EC026-11EF-4FD2-D9DB-323B39FF7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17CA6A4-F219-F73E-B856-679632CE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97A84A4-18DF-83DD-C3E3-DF994C83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B746B41-C650-A8C8-C4EE-32BA48CF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01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50FFE-6717-16AB-A822-89943369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C2EA1FE-013D-6E09-81C4-C9335FCF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4850422-7E50-8E8B-411B-7253F7F5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E2970CF-6F96-E55D-E63E-CA67D190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1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4DB1F49-5848-81EB-CF98-92952A14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584F99D-A00B-77AA-F2DD-2C86AB68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A7DB0A9-7F8B-409E-81EA-6990492C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7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3A891D-A0FD-DBC1-AE43-E09B1BE0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370698-B3AB-DE53-EB4C-8D1B3D8BA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DD7C3C5-2660-BF63-E352-8D373B33B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96422EA-C2F1-8936-422D-83761D36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6227264-A947-888D-74DB-A0D20127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C513C3B-34A1-C7B1-5713-0CEB78B3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61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F10E74-8512-7A38-5D0B-7A06F0F4F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E784C1F-D557-6254-B055-55260A704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1B95BA9-8870-0BFB-D394-97AE0533C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3FB65C-4C27-15FB-043D-56D8CC83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FFEE78B-B8D5-0BF5-A7B3-87E64AC1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98FEC17-4ADC-2265-AA3F-8A99B39D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5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7B81F71-546C-452A-D8A3-FA041521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6052F7F-3547-961B-96ED-2DEA63B96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E605A98-B134-9B25-721F-8D50B48A9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4D0C-1E95-4C3F-8A22-04B58DD86427}" type="datetimeFigureOut">
              <a:rPr lang="el-GR" smtClean="0"/>
              <a:t>14/3/2023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961A34-75B6-EAF1-6165-2FB9968C5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DFE6DE-97CA-7475-E55E-D374641DA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4F59-C640-43D4-B7F4-093B03F3B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7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ουρανός, εξωτερικός χώρος/ύπαιθρος, κτίριο, οροφή&#10;&#10;Περιγραφή που δημιουργήθηκε αυτόματα">
            <a:extLst>
              <a:ext uri="{FF2B5EF4-FFF2-40B4-BE49-F238E27FC236}">
                <a16:creationId xmlns:a16="http://schemas.microsoft.com/office/drawing/2014/main" id="{9407DECA-3D66-DBB9-2901-51965A17E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42" name="Freeform: Shape 3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3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FD88AD0-F257-4DB7-D950-B3FDFF20B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el-GR" sz="3000" b="0" i="0">
                <a:effectLst/>
                <a:latin typeface="Segoe UI" panose="020B0502040204020203" pitchFamily="34" charset="0"/>
              </a:rPr>
            </a:br>
            <a:br>
              <a:rPr lang="el-GR" sz="3000" b="0" i="0">
                <a:effectLst/>
                <a:latin typeface="Segoe UI" panose="020B0502040204020203" pitchFamily="34" charset="0"/>
              </a:rPr>
            </a:br>
            <a:r>
              <a:rPr lang="el-GR" sz="3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Δωδεκάορτο - οι δώδεκα σημαντικές εορτές του λειτουργικού έτους</a:t>
            </a:r>
            <a:br>
              <a:rPr lang="el-GR" sz="3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3CF5E6-11F9-0E2B-B2D5-EB20BB113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Πότε εορτάζονται και σε ποιον μήνα οι εορτές του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Δωδεκάορτο;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45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212F7C9-6DB9-9A74-D840-C6A4400D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i="0">
                <a:solidFill>
                  <a:schemeClr val="bg1"/>
                </a:solidFill>
                <a:effectLst/>
              </a:rPr>
              <a:t>Κυριακή της Πεντηκοστής</a:t>
            </a:r>
            <a:endParaRPr lang="en-US" sz="610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 descr="Εικόνα που περιέχει κείμενο, διάφορα, αρκετά, ποικιλία&#10;&#10;Περιγραφή που δημιουργήθηκε αυτόματα">
            <a:extLst>
              <a:ext uri="{FF2B5EF4-FFF2-40B4-BE49-F238E27FC236}">
                <a16:creationId xmlns:a16="http://schemas.microsoft.com/office/drawing/2014/main" id="{70BD715F-4BD2-7470-1346-6A8762921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8" r="1" b="2606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94A8C8-7A5D-5FC4-2A5C-88A1F6D2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Μεταμόρφωση του </a:t>
            </a:r>
            <a:r>
              <a:rPr lang="el-GR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Σωτήρος</a:t>
            </a:r>
            <a:r>
              <a:rPr lang="el-GR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Χριστού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 descr="Εικόνα που περιέχει ημερολόγιο&#10;&#10;Περιγραφή που δημιουργήθηκε αυτόματα">
            <a:extLst>
              <a:ext uri="{FF2B5EF4-FFF2-40B4-BE49-F238E27FC236}">
                <a16:creationId xmlns:a16="http://schemas.microsoft.com/office/drawing/2014/main" id="{C07D68DE-994B-040C-39FE-A1BE0B817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17" y="2141537"/>
            <a:ext cx="5929295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822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B615D5-6325-0202-A254-2C8CAF3A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Κοίμησις της Θεοτόκου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 descr="Εικόνα που περιέχει καρουζέλ, χορευτής, παιχνίδι λούνα παρκ&#10;&#10;Περιγραφή που δημιουργήθηκε αυτόματα">
            <a:extLst>
              <a:ext uri="{FF2B5EF4-FFF2-40B4-BE49-F238E27FC236}">
                <a16:creationId xmlns:a16="http://schemas.microsoft.com/office/drawing/2014/main" id="{10EB094E-E846-486F-990D-3D89551E1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61" y="2047875"/>
            <a:ext cx="6881678" cy="4129088"/>
          </a:xfrm>
        </p:spPr>
      </p:pic>
    </p:spTree>
    <p:extLst>
      <p:ext uri="{BB962C8B-B14F-4D97-AF65-F5344CB8AC3E}">
        <p14:creationId xmlns:p14="http://schemas.microsoft.com/office/powerpoint/2010/main" val="23207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FE571D9-8949-1BC6-B427-25C84181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i="0">
                <a:effectLst/>
              </a:rPr>
              <a:t>Η κατά σάρκα γέννησις του Κυρίου Ιησού Χριστού</a:t>
            </a:r>
            <a:endParaRPr lang="en-US" sz="50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καλυμμένο, ύφασμα, αρκετά&#10;&#10;Περιγραφή που δημιουργήθηκε αυτόματα">
            <a:extLst>
              <a:ext uri="{FF2B5EF4-FFF2-40B4-BE49-F238E27FC236}">
                <a16:creationId xmlns:a16="http://schemas.microsoft.com/office/drawing/2014/main" id="{689A0A44-C37D-CF41-BE8E-DBFFA63DB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r="-2" b="232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64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69761CA-6C32-1785-2B22-CF75225BD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79" y="1743075"/>
            <a:ext cx="3898882" cy="2700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72751-8A2E-1645-9575-7BA99F2E7E39}"/>
              </a:ext>
            </a:extLst>
          </p:cNvPr>
          <p:cNvSpPr txBox="1"/>
          <p:nvPr/>
        </p:nvSpPr>
        <p:spPr>
          <a:xfrm>
            <a:off x="2750199" y="4846915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Σας ευχαριστώ πολύ !!! </a:t>
            </a:r>
          </a:p>
        </p:txBody>
      </p:sp>
    </p:spTree>
    <p:extLst>
      <p:ext uri="{BB962C8B-B14F-4D97-AF65-F5344CB8AC3E}">
        <p14:creationId xmlns:p14="http://schemas.microsoft.com/office/powerpoint/2010/main" val="199315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4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5677CE5-C433-9573-612A-791770BA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>
                <a:solidFill>
                  <a:srgbClr val="FFFFFF"/>
                </a:solidFill>
                <a:effectLst/>
              </a:rPr>
              <a:t>Τα Αγία Θεοφάνεια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κείμενο, ύφασμα&#10;&#10;Περιγραφή που δημιουργήθηκε αυτόματα">
            <a:extLst>
              <a:ext uri="{FF2B5EF4-FFF2-40B4-BE49-F238E27FC236}">
                <a16:creationId xmlns:a16="http://schemas.microsoft.com/office/drawing/2014/main" id="{ABED8424-F150-2F9E-E7E9-FCD3E290C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r="5893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631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56A749-1620-9EF8-4F69-BE42A874C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Υπαπαντή του Κυρίου και Θεού και Σωτήρος ημών Ιησού Χριστού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Θέση περιεχομένου 4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257D77E7-BB0F-B0DD-B83C-E61DE7FED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7" y="492573"/>
            <a:ext cx="571907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C2709CA-CE44-D7EB-15FE-46B1416E9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02" y="623275"/>
            <a:ext cx="5607882" cy="5607882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730007-3001-8726-F905-FEE7AED3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0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00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Ευαγγελισμός της Υπεραγίας Θεοτόκου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1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5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9731EC1-8F39-71DB-FD23-59F8502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Ανάσταση του Λαζάρου</a:t>
            </a: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Θέση περιεχομένου 4" descr="Εικόνα που περιέχει κείμενο, βιβλίο, διάφορα, αρκετά&#10;&#10;Περιγραφή που δημιουργήθηκε αυτόματα">
            <a:extLst>
              <a:ext uri="{FF2B5EF4-FFF2-40B4-BE49-F238E27FC236}">
                <a16:creationId xmlns:a16="http://schemas.microsoft.com/office/drawing/2014/main" id="{B3E9E177-28B3-2998-46C4-5F8A04E86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24" y="961812"/>
            <a:ext cx="374755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7584C2-0B05-C179-D560-4FAFBFF3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Κυριακή των Βαΐων</a:t>
            </a:r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τίριο, ιερό&#10;&#10;Περιγραφή που δημιουργήθηκε αυτόματα">
            <a:extLst>
              <a:ext uri="{FF2B5EF4-FFF2-40B4-BE49-F238E27FC236}">
                <a16:creationId xmlns:a16="http://schemas.microsoft.com/office/drawing/2014/main" id="{F8341DBB-64F1-E16C-2B85-DED68E2E6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90967"/>
            <a:ext cx="7214616" cy="52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7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AC63A01-A63C-88E2-EAD0-2B59DFAC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Μεγάλη Παρασκευή - Τα άγια πάθη του Κυρίου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Θέση περιεχομένου 4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384C48C5-D66B-8A34-7257-87CC60D14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"/>
          <a:stretch/>
        </p:blipFill>
        <p:spPr>
          <a:xfrm>
            <a:off x="1981152" y="557189"/>
            <a:ext cx="8229695" cy="46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5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D58860A-50EE-6892-30FF-857EBB40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l-GR" sz="5400" b="1" i="0" dirty="0">
                <a:effectLst/>
                <a:latin typeface="Verdana" panose="020B0604030504040204" pitchFamily="34" charset="0"/>
              </a:rPr>
              <a:t>              </a:t>
            </a:r>
            <a:r>
              <a:rPr lang="el-GR" sz="5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ΑΓΙΟ ΠΑΣΧΑ</a:t>
            </a:r>
            <a:endParaRPr lang="el-G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0B802F3-1A96-9403-CCC0-F5AEFB08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r="1743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04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A2E97-8613-823A-3307-891B1014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Της Αναλήψεως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Θέση περιεχομένου 4" descr="Εικόνα που περιέχει διάγραμμα&#10;&#10;Περιγραφή που δημιουργήθηκε αυτόματα">
            <a:extLst>
              <a:ext uri="{FF2B5EF4-FFF2-40B4-BE49-F238E27FC236}">
                <a16:creationId xmlns:a16="http://schemas.microsoft.com/office/drawing/2014/main" id="{C24DCFD1-306F-FB0F-3D82-91222C2DB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52" y="1825625"/>
            <a:ext cx="5929295" cy="4351338"/>
          </a:xfrm>
        </p:spPr>
      </p:pic>
    </p:spTree>
    <p:extLst>
      <p:ext uri="{BB962C8B-B14F-4D97-AF65-F5344CB8AC3E}">
        <p14:creationId xmlns:p14="http://schemas.microsoft.com/office/powerpoint/2010/main" val="1330531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83</Words>
  <Application>Microsoft Office PowerPoint</Application>
  <PresentationFormat>Ευρεία οθόνη</PresentationFormat>
  <Paragraphs>15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Times New Roman</vt:lpstr>
      <vt:lpstr>Verdana</vt:lpstr>
      <vt:lpstr>Θέμα του Office</vt:lpstr>
      <vt:lpstr>  Δωδεκάορτο - οι δώδεκα σημαντικές εορτές του λειτουργικού έτους </vt:lpstr>
      <vt:lpstr>Τα Αγία Θεοφάνεια</vt:lpstr>
      <vt:lpstr>Υπαπαντή του Κυρίου και Θεού και Σωτήρος ημών Ιησού Χριστού</vt:lpstr>
      <vt:lpstr> Ευαγγελισμός της Υπεραγίας Θεοτόκου </vt:lpstr>
      <vt:lpstr>Ανάσταση του Λαζάρου</vt:lpstr>
      <vt:lpstr>Κυριακή των Βαΐων</vt:lpstr>
      <vt:lpstr>Μεγάλη Παρασκευή - Τα άγια πάθη του Κυρίου</vt:lpstr>
      <vt:lpstr>              ΑΓΙΟ ΠΑΣΧΑ</vt:lpstr>
      <vt:lpstr>Της Αναλήψεως</vt:lpstr>
      <vt:lpstr>Κυριακή της Πεντηκοστής</vt:lpstr>
      <vt:lpstr>Μεταμόρφωση του Σωτήρος Χριστού</vt:lpstr>
      <vt:lpstr>Κοίμησις της Θεοτόκου</vt:lpstr>
      <vt:lpstr>Η κατά σάρκα γέννησις του Κυρίου Ιησού Χριστού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Δωδεκάορτο - οι δώδεκα σημαντικές εορτές του λειτουργικού έτους </dc:title>
  <dc:creator>Rafail Zouloumis</dc:creator>
  <cp:lastModifiedBy>Rafail Zouloumis</cp:lastModifiedBy>
  <cp:revision>1</cp:revision>
  <dcterms:created xsi:type="dcterms:W3CDTF">2023-03-13T22:15:29Z</dcterms:created>
  <dcterms:modified xsi:type="dcterms:W3CDTF">2023-03-13T23:08:39Z</dcterms:modified>
</cp:coreProperties>
</file>