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itter Medium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42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983"/>
            <a:ext cx="69187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Jonathan Livingston Seagull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8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Jonathan Livingston Seagull is a novel about a bird's journey of self-discovery. It explores themes of nonconformity, self-improvement, and overcoming societal expectations.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1296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13730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112782"/>
            <a:ext cx="400835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Αναστασια Καραδιαμαντη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28662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Richard Bach: Author of Jonathan Livingston Seagull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054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Early Life and Influences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Bach was born in Chicago in 1936 and served as a fighter pilot in the US Air Force.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2037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Writing Style and Themes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Known for philosophical and spiritual themes, he often uses animals as metaphors for human struggles.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Jonathan's Unconventional Journey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640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03839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Passion for Flight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415444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Jonathan, unlike other gulls, yearns to explore the limits of flight.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6640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9551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Rejection and Exile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415444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His unique aspirations lead to ostracism from his flock.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72512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03839" y="5725120"/>
            <a:ext cx="30951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The Pursuit of Excellence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6215539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 embarks on a solitary journey of practice and self-improvement.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3950"/>
            <a:ext cx="96679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Nonconformity and Self-Improvement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267325"/>
            <a:ext cx="30047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Embracing Individuality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Jonathan's journey encourages readers to embrace their own unique paths.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267325"/>
            <a:ext cx="35027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The Power of Determination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5774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Despite facing adversity, he persists in his pursuit of excellence.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267325"/>
            <a:ext cx="32039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Transcending Limitations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 demonstrates that even seemingly insurmountable challenges can be overcome.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76336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Embracing Your True Potential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786" y="2959179"/>
            <a:ext cx="1091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Discover Your Passion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63111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your unique talents and pursue what truly excites you.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0617" y="4469249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Seek Mentorship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Find guidance and support from those who have achieved their dreams.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7521" y="6195774"/>
            <a:ext cx="15359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Embrace the Journey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path to achieving your potential is often challenging, but rewarding.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854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Overcoming Societal Expectations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6626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260050"/>
            <a:ext cx="36080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Challenge Conventional Wisdom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104799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Question the status quo and explore new possibilities.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246626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32600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Embrace Freedom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3750469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Don't let societal expectations limit your aspirations.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51104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63048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Be Bold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795254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Have the courage to pursue your dreams even if others disapprove.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84864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Determination and Self-Discovery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867501"/>
            <a:ext cx="1091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667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Set Clear Goals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158014"/>
            <a:ext cx="58152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you want to achieve and take concrete steps.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287798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Embrace Challenges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54156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Challenges are opportunities for growth and learning.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5889546"/>
            <a:ext cx="15359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508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Reflect and Adjust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Continuously evaluate your progress and make necessary adjustments.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The Enduring Impact of Jonathan Livingston Seagull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Jonathan Livingston Seagull continues to inspire generations with its message of self-discovery and embracing one's true potential. The book reminds us that achieving greatness requires courage, determination, and a willingness to challenge societal expectations.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Custom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Open Sans Bold</vt:lpstr>
      <vt:lpstr>Arial</vt:lpstr>
      <vt:lpstr>Bitter Medium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</cp:lastModifiedBy>
  <cp:revision>1</cp:revision>
  <dcterms:created xsi:type="dcterms:W3CDTF">2025-02-03T19:33:57Z</dcterms:created>
  <dcterms:modified xsi:type="dcterms:W3CDTF">2025-02-03T19:34:57Z</dcterms:modified>
</cp:coreProperties>
</file>