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CONDITIONALS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79451" y="5953438"/>
            <a:ext cx="8045373" cy="742279"/>
          </a:xfrm>
        </p:spPr>
        <p:txBody>
          <a:bodyPr/>
          <a:lstStyle/>
          <a:p>
            <a:pPr algn="r"/>
            <a:r>
              <a:rPr lang="es-PE" dirty="0"/>
              <a:t>UNIT 8</a:t>
            </a:r>
          </a:p>
        </p:txBody>
      </p:sp>
    </p:spTree>
    <p:extLst>
      <p:ext uri="{BB962C8B-B14F-4D97-AF65-F5344CB8AC3E}">
        <p14:creationId xmlns:p14="http://schemas.microsoft.com/office/powerpoint/2010/main" val="2559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t="7703" r="2513" b="23421"/>
          <a:stretch/>
        </p:blipFill>
        <p:spPr>
          <a:xfrm>
            <a:off x="914399" y="252498"/>
            <a:ext cx="10895528" cy="6302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086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t="9530" b="13278"/>
          <a:stretch/>
        </p:blipFill>
        <p:spPr>
          <a:xfrm>
            <a:off x="953034" y="334848"/>
            <a:ext cx="10856893" cy="619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789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9440" b="19811"/>
          <a:stretch/>
        </p:blipFill>
        <p:spPr>
          <a:xfrm>
            <a:off x="953037" y="425002"/>
            <a:ext cx="10805374" cy="5962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019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t="7869" b="21049"/>
          <a:stretch/>
        </p:blipFill>
        <p:spPr>
          <a:xfrm>
            <a:off x="906157" y="244697"/>
            <a:ext cx="10903770" cy="6220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988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7295" b="9300"/>
          <a:stretch/>
        </p:blipFill>
        <p:spPr>
          <a:xfrm>
            <a:off x="875769" y="141667"/>
            <a:ext cx="10711343" cy="6156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070331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13</TotalTime>
  <Words>3</Words>
  <Application>Microsoft Office PowerPoint</Application>
  <PresentationFormat>Ευρεία οθόνη</PresentationFormat>
  <Paragraphs>2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Impact</vt:lpstr>
      <vt:lpstr>Badge</vt:lpstr>
      <vt:lpstr>CONDITIONALS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CONDITIONALS</dc:title>
  <dc:creator>labmovil</dc:creator>
  <cp:lastModifiedBy>User</cp:lastModifiedBy>
  <cp:revision>5</cp:revision>
  <dcterms:created xsi:type="dcterms:W3CDTF">2020-08-21T19:05:36Z</dcterms:created>
  <dcterms:modified xsi:type="dcterms:W3CDTF">2024-03-04T14:12:52Z</dcterms:modified>
</cp:coreProperties>
</file>