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56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4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0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54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6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93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81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7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4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3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94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97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18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18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79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3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2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9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Passive Voice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 b="1" dirty="0"/>
              <a:t>Rewrite these in the passive</a:t>
            </a:r>
            <a:r>
              <a:rPr sz="2400" b="1" dirty="0" smtClean="0"/>
              <a:t>:</a:t>
            </a:r>
            <a:endParaRPr lang="en-US" sz="2400" b="1" dirty="0" smtClean="0"/>
          </a:p>
          <a:p>
            <a:endParaRPr dirty="0"/>
          </a:p>
          <a:p>
            <a:r>
              <a:rPr dirty="0"/>
              <a:t>Designers created the Nike AF1 in 1982.</a:t>
            </a:r>
          </a:p>
          <a:p>
            <a:r>
              <a:rPr dirty="0"/>
              <a:t>People wear these sneakers all over the world.</a:t>
            </a:r>
          </a:p>
          <a:p>
            <a:r>
              <a:rPr dirty="0"/>
              <a:t>Nike uses premium leather for this model.</a:t>
            </a:r>
          </a:p>
          <a:p>
            <a:r>
              <a:rPr dirty="0"/>
              <a:t>The company sells millions of pairs every year.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Gap-Fill: Passive &amp; Impersonal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/>
          </a:p>
          <a:p>
            <a:r>
              <a:t>1. The Nike AF1 ______ (release) in 1982.</a:t>
            </a:r>
          </a:p>
          <a:p>
            <a:r>
              <a:t>2. Premium leather ______ (use) to make the shoe.</a:t>
            </a:r>
          </a:p>
          <a:p>
            <a:r>
              <a:t>3. The AF1 ______ (sell) in many countries.</a:t>
            </a:r>
          </a:p>
          <a:p>
            <a:r>
              <a:t>4. It ______ (say) that the AF1 is popular among teenagers.</a:t>
            </a:r>
          </a:p>
          <a:p>
            <a:r>
              <a:t>5. It ______ (believe) that the design is timeless.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990"/>
            <a:ext cx="8229600" cy="1143000"/>
          </a:xfrm>
        </p:spPr>
        <p:txBody>
          <a:bodyPr/>
          <a:lstStyle/>
          <a:p>
            <a:r>
              <a:t>Nike Air Force 1 Sneakers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These sneakers were first released in 1982.</a:t>
            </a:r>
          </a:p>
          <a:p>
            <a:r>
              <a:t>They are made from premium leather.</a:t>
            </a:r>
          </a:p>
          <a:p>
            <a:r>
              <a:t>The design was created in the United States.</a:t>
            </a:r>
          </a:p>
        </p:txBody>
      </p:sp>
      <p:pic>
        <p:nvPicPr>
          <p:cNvPr id="4" name="Picture 3" descr="placehol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507" y="3863181"/>
            <a:ext cx="27432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318" y="3863181"/>
            <a:ext cx="4886325" cy="2800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Group Production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Create 4–5 sentences about </a:t>
            </a:r>
            <a:r>
              <a:rPr lang="en-US" dirty="0" smtClean="0"/>
              <a:t>(</a:t>
            </a:r>
            <a:r>
              <a:rPr dirty="0" smtClean="0"/>
              <a:t>the sneakers</a:t>
            </a:r>
            <a:r>
              <a:rPr lang="en-US" dirty="0" smtClean="0"/>
              <a:t>)</a:t>
            </a:r>
            <a:r>
              <a:rPr dirty="0" smtClean="0"/>
              <a:t> </a:t>
            </a:r>
            <a:r>
              <a:rPr dirty="0"/>
              <a:t>using:</a:t>
            </a:r>
          </a:p>
          <a:p>
            <a:r>
              <a:rPr dirty="0" smtClean="0"/>
              <a:t> </a:t>
            </a:r>
            <a:r>
              <a:rPr dirty="0"/>
              <a:t>Passive voice</a:t>
            </a:r>
          </a:p>
          <a:p>
            <a:r>
              <a:rPr dirty="0" smtClean="0"/>
              <a:t> </a:t>
            </a:r>
            <a:r>
              <a:rPr dirty="0"/>
              <a:t>Impersonal structures (It is said/believed/known</a:t>
            </a:r>
            <a:r>
              <a:rPr dirty="0" smtClean="0"/>
              <a:t>...)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dirty="0"/>
          </a:p>
          <a:p>
            <a:r>
              <a:rPr dirty="0"/>
              <a:t>Topics: materials, design, popularity, </a:t>
            </a:r>
            <a:r>
              <a:rPr dirty="0" smtClean="0"/>
              <a:t>manufacturing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its evolution, popularity, </a:t>
            </a:r>
            <a:r>
              <a:rPr lang="en-US" dirty="0" err="1" smtClean="0"/>
              <a:t>prodctivity</a:t>
            </a:r>
            <a:endParaRPr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10</TotalTime>
  <Words>183</Words>
  <Application>Microsoft Office PowerPoint</Application>
  <PresentationFormat>On-screen Show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Passive Voice Practice</vt:lpstr>
      <vt:lpstr>Gap-Fill: Passive &amp; Impersonal</vt:lpstr>
      <vt:lpstr>Nike Air Force 1 Sneakers</vt:lpstr>
      <vt:lpstr>Group Production Task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Passive Voice Practice</dc:title>
  <dc:subject/>
  <dc:creator>antonia</dc:creator>
  <cp:keywords/>
  <dc:description>generated using python-pptx</dc:description>
  <cp:lastModifiedBy>Antonia Vacharakidou</cp:lastModifiedBy>
  <cp:revision>3</cp:revision>
  <dcterms:created xsi:type="dcterms:W3CDTF">2013-01-27T09:14:16Z</dcterms:created>
  <dcterms:modified xsi:type="dcterms:W3CDTF">2025-12-03T20:10:27Z</dcterms:modified>
  <cp:category/>
</cp:coreProperties>
</file>