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6CF08-66C4-408B-8F79-D958B10A0E7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A187A-6DDC-4BA0-8188-C3ADD0874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92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A187A-6DDC-4BA0-8188-C3ADD08742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3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7208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5166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1442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8912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4124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09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536748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98115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8920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439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30482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46535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99242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251164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06577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60788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194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2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The Environmental Cost of Fast Fashion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4698" y="2489200"/>
            <a:ext cx="6441101" cy="3530600"/>
          </a:xfrm>
        </p:spPr>
        <p:txBody>
          <a:bodyPr>
            <a:normAutofit/>
          </a:bodyPr>
          <a:lstStyle/>
          <a:p>
            <a:r>
              <a:rPr sz="2800" dirty="0"/>
              <a:t>Why cheap clothes are expensive for the </a:t>
            </a:r>
            <a:r>
              <a:rPr sz="2800" dirty="0" smtClean="0"/>
              <a:t>plane</a:t>
            </a:r>
            <a:r>
              <a:rPr lang="en-US" sz="2800" dirty="0" smtClean="0"/>
              <a:t>t?</a:t>
            </a:r>
            <a:endParaRPr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633" y="4422539"/>
            <a:ext cx="2278166" cy="22781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036" y="3413497"/>
            <a:ext cx="3912260" cy="22006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1" y="2336749"/>
            <a:ext cx="2342198" cy="208579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Is Fast Fashion?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1" y="2489200"/>
            <a:ext cx="7531474" cy="2925948"/>
          </a:xfrm>
        </p:spPr>
        <p:txBody>
          <a:bodyPr/>
          <a:lstStyle/>
          <a:p>
            <a:endParaRPr lang="en-US" dirty="0" smtClean="0"/>
          </a:p>
          <a:p>
            <a:r>
              <a:rPr sz="2400" b="1" dirty="0" smtClean="0"/>
              <a:t>Cheap</a:t>
            </a:r>
            <a:r>
              <a:rPr sz="2400" dirty="0"/>
              <a:t>, </a:t>
            </a:r>
            <a:r>
              <a:rPr sz="2400" b="1" dirty="0"/>
              <a:t>trendy</a:t>
            </a:r>
            <a:r>
              <a:rPr sz="2400" dirty="0"/>
              <a:t> clothes produced </a:t>
            </a:r>
            <a:r>
              <a:rPr sz="2400" b="1" dirty="0" smtClean="0"/>
              <a:t>very</a:t>
            </a:r>
            <a:r>
              <a:rPr lang="en-US" sz="2400" b="1" dirty="0" smtClean="0"/>
              <a:t> </a:t>
            </a:r>
            <a:r>
              <a:rPr sz="2400" dirty="0" smtClean="0"/>
              <a:t>quickly</a:t>
            </a:r>
            <a:endParaRPr lang="en-US" sz="2400" dirty="0" smtClean="0"/>
          </a:p>
          <a:p>
            <a:pPr marL="0" indent="0">
              <a:buNone/>
            </a:pPr>
            <a:endParaRPr sz="2400" dirty="0"/>
          </a:p>
          <a:p>
            <a:pPr lvl="1"/>
            <a:r>
              <a:rPr sz="2000" dirty="0"/>
              <a:t>New collections released many times a year</a:t>
            </a:r>
          </a:p>
          <a:p>
            <a:pPr lvl="1"/>
            <a:r>
              <a:rPr sz="2000" dirty="0"/>
              <a:t>Designed to be worn for a short time</a:t>
            </a:r>
          </a:p>
          <a:p>
            <a:pPr lvl="1"/>
            <a:r>
              <a:rPr sz="2000" dirty="0"/>
              <a:t>Encourages customers to buy </a:t>
            </a:r>
            <a:r>
              <a:rPr sz="2000" dirty="0" smtClean="0"/>
              <a:t>frequently</a:t>
            </a: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450109" y="5676404"/>
            <a:ext cx="5995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What is the </a:t>
            </a:r>
            <a:r>
              <a:rPr lang="en-US" sz="2400" b="1" dirty="0" smtClean="0"/>
              <a:t>outcome</a:t>
            </a:r>
            <a:r>
              <a:rPr lang="en-US" sz="2400" dirty="0" smtClean="0"/>
              <a:t>?</a:t>
            </a:r>
          </a:p>
          <a:p>
            <a:pPr algn="ctr"/>
            <a:r>
              <a:rPr lang="en-US" sz="2400" b="1" dirty="0" smtClean="0"/>
              <a:t>Cheaper</a:t>
            </a:r>
            <a:r>
              <a:rPr lang="en-US" sz="2400" dirty="0" smtClean="0"/>
              <a:t> clothes, but </a:t>
            </a:r>
            <a:r>
              <a:rPr lang="en-US" sz="2400" b="1" dirty="0" smtClean="0"/>
              <a:t>lower</a:t>
            </a:r>
            <a:r>
              <a:rPr lang="en-US" sz="2400" dirty="0" smtClean="0"/>
              <a:t> quality!!!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Water Pollution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489201"/>
            <a:ext cx="7436470" cy="2320306"/>
          </a:xfrm>
        </p:spPr>
        <p:txBody>
          <a:bodyPr/>
          <a:lstStyle/>
          <a:p>
            <a:r>
              <a:rPr sz="2400" dirty="0"/>
              <a:t>Textile dyeing uses large amounts of </a:t>
            </a:r>
            <a:r>
              <a:rPr sz="2400" dirty="0" smtClean="0"/>
              <a:t>water</a:t>
            </a:r>
            <a:endParaRPr lang="en-US" sz="2400" dirty="0" smtClean="0"/>
          </a:p>
          <a:p>
            <a:pPr marL="0" indent="0">
              <a:buNone/>
            </a:pPr>
            <a:endParaRPr sz="2400" dirty="0"/>
          </a:p>
          <a:p>
            <a:pPr lvl="1"/>
            <a:r>
              <a:rPr sz="2000" dirty="0"/>
              <a:t>Factories release toxic chemicals into rivers</a:t>
            </a:r>
          </a:p>
          <a:p>
            <a:pPr lvl="1"/>
            <a:r>
              <a:rPr sz="2000" dirty="0"/>
              <a:t>Harms wildlife and local communities</a:t>
            </a:r>
          </a:p>
          <a:p>
            <a:pPr lvl="1"/>
            <a:r>
              <a:rPr sz="2000" dirty="0"/>
              <a:t>Major source of industrial water pollution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4949684"/>
            <a:ext cx="2739153" cy="16506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864" y="4821382"/>
            <a:ext cx="2822866" cy="17789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410" y="5225143"/>
            <a:ext cx="29728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Fashion production </a:t>
            </a:r>
            <a:r>
              <a:rPr lang="en-US" b="1" dirty="0"/>
              <a:t>pollutes</a:t>
            </a:r>
            <a:r>
              <a:rPr lang="en-US" dirty="0"/>
              <a:t> water systems around the world.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Dangerous Chemicals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1" y="2489201"/>
            <a:ext cx="7495847" cy="2367808"/>
          </a:xfrm>
        </p:spPr>
        <p:txBody>
          <a:bodyPr/>
          <a:lstStyle/>
          <a:p>
            <a:r>
              <a:rPr sz="2400" dirty="0"/>
              <a:t>Clothes treated with </a:t>
            </a:r>
            <a:r>
              <a:rPr sz="2400" b="1" dirty="0"/>
              <a:t>toxic </a:t>
            </a:r>
            <a:r>
              <a:rPr sz="2400" b="1" dirty="0" smtClean="0"/>
              <a:t>substances</a:t>
            </a:r>
            <a:endParaRPr lang="en-US" sz="2400" b="1" dirty="0" smtClean="0"/>
          </a:p>
          <a:p>
            <a:pPr marL="0" indent="0">
              <a:buNone/>
            </a:pPr>
            <a:endParaRPr sz="2400" dirty="0"/>
          </a:p>
          <a:p>
            <a:pPr lvl="1"/>
            <a:r>
              <a:rPr sz="2000" dirty="0"/>
              <a:t>Some </a:t>
            </a:r>
            <a:r>
              <a:rPr sz="2000" b="1" dirty="0"/>
              <a:t>chemicals cause </a:t>
            </a:r>
            <a:r>
              <a:rPr sz="2000" dirty="0"/>
              <a:t>cancer or hormone problems</a:t>
            </a:r>
          </a:p>
          <a:p>
            <a:pPr lvl="1"/>
            <a:r>
              <a:rPr sz="2000" dirty="0"/>
              <a:t>Chemicals </a:t>
            </a:r>
            <a:r>
              <a:rPr sz="2000" b="1" dirty="0"/>
              <a:t>remain in the environment</a:t>
            </a:r>
          </a:p>
          <a:p>
            <a:pPr lvl="1"/>
            <a:r>
              <a:rPr sz="2000" dirty="0"/>
              <a:t>Can </a:t>
            </a:r>
            <a:r>
              <a:rPr sz="2000" b="1" dirty="0"/>
              <a:t>enter the food chain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6" y="4857009"/>
            <a:ext cx="2494918" cy="16448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611" y="5008307"/>
            <a:ext cx="2024540" cy="18496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64530" y="5130140"/>
            <a:ext cx="3028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environmental damage </a:t>
            </a:r>
            <a:r>
              <a:rPr lang="en-US" b="1" dirty="0"/>
              <a:t>continues even </a:t>
            </a:r>
            <a:r>
              <a:rPr lang="en-US" dirty="0"/>
              <a:t>after production.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Microplastics &amp; Polyester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489200"/>
            <a:ext cx="7543348" cy="3115953"/>
          </a:xfrm>
        </p:spPr>
        <p:txBody>
          <a:bodyPr>
            <a:normAutofit/>
          </a:bodyPr>
          <a:lstStyle/>
          <a:p>
            <a:r>
              <a:rPr sz="2400" dirty="0"/>
              <a:t>Polyester is </a:t>
            </a:r>
            <a:r>
              <a:rPr sz="2400" b="1" dirty="0"/>
              <a:t>made from plastic </a:t>
            </a:r>
            <a:r>
              <a:rPr sz="2400" dirty="0"/>
              <a:t>(petroleum</a:t>
            </a:r>
            <a:r>
              <a:rPr sz="2400" dirty="0" smtClean="0"/>
              <a:t>)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sz="2400" dirty="0"/>
          </a:p>
          <a:p>
            <a:pPr lvl="1"/>
            <a:r>
              <a:rPr sz="2000" dirty="0"/>
              <a:t>Washing </a:t>
            </a:r>
            <a:r>
              <a:rPr sz="2000" b="1" dirty="0"/>
              <a:t>releases </a:t>
            </a:r>
            <a:r>
              <a:rPr sz="2000" b="1" dirty="0" err="1"/>
              <a:t>microfibres</a:t>
            </a:r>
            <a:r>
              <a:rPr sz="2000" b="1" dirty="0"/>
              <a:t> </a:t>
            </a:r>
            <a:r>
              <a:rPr sz="2000" dirty="0"/>
              <a:t>into water</a:t>
            </a:r>
          </a:p>
          <a:p>
            <a:pPr lvl="1"/>
            <a:r>
              <a:rPr sz="2000" dirty="0" err="1"/>
              <a:t>Microplastics</a:t>
            </a:r>
            <a:r>
              <a:rPr sz="2000" dirty="0"/>
              <a:t> </a:t>
            </a:r>
            <a:r>
              <a:rPr sz="2000" b="1" dirty="0"/>
              <a:t>enter oceans</a:t>
            </a:r>
          </a:p>
          <a:p>
            <a:pPr lvl="1"/>
            <a:r>
              <a:rPr sz="2000" dirty="0"/>
              <a:t>They </a:t>
            </a:r>
            <a:r>
              <a:rPr sz="2000" b="1" dirty="0"/>
              <a:t>do not </a:t>
            </a:r>
            <a:r>
              <a:rPr sz="2000" dirty="0"/>
              <a:t>biodegrade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Cotton and Water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1" y="2489200"/>
            <a:ext cx="7875857" cy="2332182"/>
          </a:xfrm>
        </p:spPr>
        <p:txBody>
          <a:bodyPr/>
          <a:lstStyle/>
          <a:p>
            <a:r>
              <a:rPr sz="2400" dirty="0"/>
              <a:t>Cotton farming requires huge amounts of </a:t>
            </a:r>
            <a:r>
              <a:rPr sz="2400" dirty="0" smtClean="0"/>
              <a:t>water</a:t>
            </a:r>
            <a:endParaRPr lang="en-US" sz="2400" dirty="0" smtClean="0"/>
          </a:p>
          <a:p>
            <a:pPr marL="0" indent="0">
              <a:buNone/>
            </a:pPr>
            <a:endParaRPr sz="2400" dirty="0"/>
          </a:p>
          <a:p>
            <a:pPr lvl="1"/>
            <a:r>
              <a:rPr sz="2000" dirty="0"/>
              <a:t>Uses </a:t>
            </a:r>
            <a:r>
              <a:rPr sz="2000" b="1" dirty="0"/>
              <a:t>pesticides and chemicals</a:t>
            </a:r>
          </a:p>
          <a:p>
            <a:pPr lvl="1"/>
            <a:r>
              <a:rPr sz="2000" dirty="0"/>
              <a:t>Damages </a:t>
            </a:r>
            <a:r>
              <a:rPr sz="2000" b="1" dirty="0"/>
              <a:t>soil and drinking </a:t>
            </a:r>
            <a:r>
              <a:rPr sz="2000" dirty="0"/>
              <a:t>water</a:t>
            </a:r>
          </a:p>
          <a:p>
            <a:pPr lvl="1"/>
            <a:r>
              <a:rPr sz="2000" dirty="0"/>
              <a:t>Even </a:t>
            </a:r>
            <a:r>
              <a:rPr sz="2000" b="1" dirty="0"/>
              <a:t>organic cotton </a:t>
            </a:r>
            <a:r>
              <a:rPr sz="2000" dirty="0"/>
              <a:t>needs water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551" y="2985655"/>
            <a:ext cx="2084862" cy="27798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4" y="4851071"/>
            <a:ext cx="2895600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37806" y="6008914"/>
            <a:ext cx="4702432" cy="670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Natural materials </a:t>
            </a:r>
            <a:r>
              <a:rPr lang="en-US" b="1" dirty="0" smtClean="0"/>
              <a:t>not</a:t>
            </a:r>
            <a:r>
              <a:rPr lang="en-US" dirty="0" smtClean="0"/>
              <a:t> </a:t>
            </a:r>
            <a:r>
              <a:rPr lang="en-US" dirty="0"/>
              <a:t>always </a:t>
            </a:r>
            <a:r>
              <a:rPr lang="en-US" b="1" dirty="0"/>
              <a:t>environmentally </a:t>
            </a:r>
            <a:r>
              <a:rPr lang="en-US" b="1" dirty="0" smtClean="0"/>
              <a:t>friendly</a:t>
            </a:r>
            <a:endParaRPr lang="en-US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Clothing Waste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489200"/>
            <a:ext cx="7721478" cy="3530600"/>
          </a:xfrm>
        </p:spPr>
        <p:txBody>
          <a:bodyPr/>
          <a:lstStyle/>
          <a:p>
            <a:r>
              <a:rPr sz="2400" dirty="0"/>
              <a:t>Clothes are </a:t>
            </a:r>
            <a:r>
              <a:rPr sz="2400" b="1" dirty="0"/>
              <a:t>often</a:t>
            </a:r>
            <a:r>
              <a:rPr sz="2400" dirty="0"/>
              <a:t> worn only a </a:t>
            </a:r>
            <a:r>
              <a:rPr sz="2400" b="1" dirty="0"/>
              <a:t>few </a:t>
            </a:r>
            <a:r>
              <a:rPr sz="2400" b="1" dirty="0" smtClean="0"/>
              <a:t>times</a:t>
            </a:r>
            <a:endParaRPr lang="en-US" sz="2400" b="1" dirty="0" smtClean="0"/>
          </a:p>
          <a:p>
            <a:endParaRPr lang="en-US" sz="2400" dirty="0"/>
          </a:p>
          <a:p>
            <a:pPr marL="0" indent="0">
              <a:buNone/>
            </a:pPr>
            <a:endParaRPr sz="2400" dirty="0"/>
          </a:p>
          <a:p>
            <a:pPr lvl="1"/>
            <a:r>
              <a:rPr sz="2000" dirty="0"/>
              <a:t>Millions of </a:t>
            </a:r>
            <a:r>
              <a:rPr sz="2000" dirty="0" err="1"/>
              <a:t>tonnes</a:t>
            </a:r>
            <a:r>
              <a:rPr sz="2000" dirty="0"/>
              <a:t> </a:t>
            </a:r>
            <a:r>
              <a:rPr sz="2000" b="1" dirty="0"/>
              <a:t>end up </a:t>
            </a:r>
            <a:r>
              <a:rPr sz="2000" dirty="0"/>
              <a:t>in landfills</a:t>
            </a:r>
          </a:p>
          <a:p>
            <a:pPr lvl="1"/>
            <a:r>
              <a:rPr sz="2000" b="1" dirty="0"/>
              <a:t>Textile recycling rates </a:t>
            </a:r>
            <a:r>
              <a:rPr sz="2000" dirty="0"/>
              <a:t>are low</a:t>
            </a:r>
          </a:p>
          <a:p>
            <a:pPr lvl="1"/>
            <a:r>
              <a:rPr sz="2000" b="1" dirty="0"/>
              <a:t>Overproduction</a:t>
            </a:r>
            <a:r>
              <a:rPr sz="2000" dirty="0"/>
              <a:t> increases waste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37018" y="5664530"/>
            <a:ext cx="3586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are producing </a:t>
            </a:r>
            <a:r>
              <a:rPr lang="en-US" b="1" dirty="0"/>
              <a:t>more </a:t>
            </a:r>
            <a:r>
              <a:rPr lang="en-US" dirty="0"/>
              <a:t>clothes </a:t>
            </a:r>
            <a:r>
              <a:rPr lang="en-US" b="1" dirty="0"/>
              <a:t>than</a:t>
            </a:r>
            <a:r>
              <a:rPr lang="en-US" dirty="0"/>
              <a:t> the planet can handle.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489200"/>
            <a:ext cx="7852106" cy="2439060"/>
          </a:xfrm>
        </p:spPr>
        <p:txBody>
          <a:bodyPr/>
          <a:lstStyle/>
          <a:p>
            <a:r>
              <a:rPr sz="2400" dirty="0"/>
              <a:t>Fashion industry </a:t>
            </a:r>
            <a:r>
              <a:rPr sz="2400" b="1" dirty="0"/>
              <a:t>produces greenhouse </a:t>
            </a:r>
            <a:r>
              <a:rPr sz="2400" b="1" dirty="0" smtClean="0"/>
              <a:t>gases</a:t>
            </a:r>
            <a:endParaRPr lang="en-US" sz="2400" b="1" dirty="0" smtClean="0"/>
          </a:p>
          <a:p>
            <a:endParaRPr lang="en-US" sz="2400" dirty="0"/>
          </a:p>
          <a:p>
            <a:pPr marL="0" indent="0">
              <a:buNone/>
            </a:pPr>
            <a:endParaRPr sz="2400" dirty="0"/>
          </a:p>
          <a:p>
            <a:pPr lvl="1"/>
            <a:r>
              <a:rPr sz="2000" dirty="0"/>
              <a:t>Production and transport </a:t>
            </a:r>
            <a:r>
              <a:rPr sz="2000" b="1" dirty="0"/>
              <a:t>increase emissions</a:t>
            </a:r>
          </a:p>
          <a:p>
            <a:pPr lvl="1"/>
            <a:r>
              <a:rPr sz="2000" dirty="0"/>
              <a:t>Synthetic fabrics </a:t>
            </a:r>
            <a:r>
              <a:rPr sz="2000" b="1" dirty="0"/>
              <a:t>come from </a:t>
            </a:r>
            <a:r>
              <a:rPr sz="2000" dirty="0"/>
              <a:t>fossil fuels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62649" y="5450774"/>
            <a:ext cx="3348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Fast fashion </a:t>
            </a:r>
            <a:r>
              <a:rPr lang="en-US" b="1" dirty="0"/>
              <a:t>contributes to </a:t>
            </a:r>
            <a:r>
              <a:rPr lang="en-US" dirty="0"/>
              <a:t>global warming.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Can We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489200"/>
            <a:ext cx="6345260" cy="25578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As consumers: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sz="2400" dirty="0" smtClean="0"/>
              <a:t>Buy </a:t>
            </a:r>
            <a:r>
              <a:rPr sz="2400" dirty="0"/>
              <a:t>fewer, better-quality </a:t>
            </a:r>
            <a:r>
              <a:rPr sz="2400" dirty="0" smtClean="0"/>
              <a:t>clothes</a:t>
            </a:r>
            <a:endParaRPr lang="en-US" sz="2400" dirty="0" smtClean="0"/>
          </a:p>
          <a:p>
            <a:r>
              <a:rPr sz="2400" b="1" dirty="0" smtClean="0"/>
              <a:t>Repair</a:t>
            </a:r>
            <a:r>
              <a:rPr sz="2400" dirty="0" smtClean="0"/>
              <a:t> </a:t>
            </a:r>
            <a:r>
              <a:rPr sz="2400" dirty="0"/>
              <a:t>and </a:t>
            </a:r>
            <a:r>
              <a:rPr sz="2400" b="1" dirty="0"/>
              <a:t>reuse </a:t>
            </a:r>
            <a:r>
              <a:rPr sz="2400" dirty="0" smtClean="0"/>
              <a:t>items</a:t>
            </a:r>
            <a:endParaRPr lang="en-US" sz="2400" dirty="0" smtClean="0"/>
          </a:p>
          <a:p>
            <a:r>
              <a:rPr sz="2400" dirty="0" smtClean="0"/>
              <a:t>Buy </a:t>
            </a:r>
            <a:r>
              <a:rPr sz="2400" b="1" dirty="0" smtClean="0"/>
              <a:t>second-hand</a:t>
            </a:r>
            <a:endParaRPr lang="en-US" sz="2400" b="1" dirty="0" smtClean="0"/>
          </a:p>
          <a:p>
            <a:r>
              <a:rPr sz="2400" dirty="0" smtClean="0"/>
              <a:t>Support </a:t>
            </a:r>
            <a:r>
              <a:rPr sz="2400" b="1" dirty="0"/>
              <a:t>sustainable brands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Can We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489200"/>
            <a:ext cx="6345260" cy="25578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As companies: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Use </a:t>
            </a:r>
            <a:r>
              <a:rPr lang="en-US" sz="2400" b="1" dirty="0" smtClean="0"/>
              <a:t>cleaner</a:t>
            </a:r>
            <a:r>
              <a:rPr lang="en-US" sz="2400" dirty="0" smtClean="0"/>
              <a:t> production methods</a:t>
            </a:r>
            <a:endParaRPr lang="en-US" sz="2400" dirty="0"/>
          </a:p>
          <a:p>
            <a:r>
              <a:rPr lang="en-US" sz="2400" b="1" dirty="0" smtClean="0"/>
              <a:t>Reduce</a:t>
            </a:r>
            <a:r>
              <a:rPr lang="en-US" sz="2400" dirty="0" smtClean="0"/>
              <a:t> </a:t>
            </a:r>
            <a:r>
              <a:rPr lang="en-US" sz="2400" dirty="0"/>
              <a:t>toxic chemicals.</a:t>
            </a:r>
          </a:p>
          <a:p>
            <a:r>
              <a:rPr lang="en-US" sz="2400" b="1" dirty="0"/>
              <a:t>Improve</a:t>
            </a:r>
            <a:r>
              <a:rPr lang="en-US" sz="2400" dirty="0"/>
              <a:t> recycling systems.</a:t>
            </a:r>
          </a:p>
          <a:p>
            <a:endParaRPr lang="en-US" sz="2400" dirty="0" smtClean="0"/>
          </a:p>
          <a:p>
            <a:pPr marL="0" indent="0">
              <a:buNone/>
            </a:pPr>
            <a:endParaRPr sz="2400" dirty="0" smtClean="0"/>
          </a:p>
        </p:txBody>
      </p:sp>
    </p:spTree>
    <p:extLst>
      <p:ext uri="{BB962C8B-B14F-4D97-AF65-F5344CB8AC3E}">
        <p14:creationId xmlns:p14="http://schemas.microsoft.com/office/powerpoint/2010/main" val="273664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1" y="2489200"/>
            <a:ext cx="7305841" cy="3530600"/>
          </a:xfrm>
        </p:spPr>
        <p:txBody>
          <a:bodyPr/>
          <a:lstStyle/>
          <a:p>
            <a:r>
              <a:rPr sz="2400" b="1" dirty="0"/>
              <a:t>Fast fashion </a:t>
            </a:r>
            <a:r>
              <a:rPr sz="2400" dirty="0"/>
              <a:t>is convenient </a:t>
            </a:r>
            <a:r>
              <a:rPr sz="2400" b="1" dirty="0"/>
              <a:t>but </a:t>
            </a:r>
            <a:r>
              <a:rPr sz="2400" b="1" dirty="0" smtClean="0"/>
              <a:t>harmful</a:t>
            </a:r>
            <a:endParaRPr lang="en-US" sz="2400" b="1" dirty="0" smtClean="0"/>
          </a:p>
          <a:p>
            <a:endParaRPr lang="en-US" sz="2400" dirty="0"/>
          </a:p>
          <a:p>
            <a:pPr marL="0" indent="0">
              <a:buNone/>
            </a:pPr>
            <a:endParaRPr sz="2400" dirty="0"/>
          </a:p>
          <a:p>
            <a:pPr lvl="1"/>
            <a:r>
              <a:rPr sz="2000" dirty="0"/>
              <a:t>Causes pollution, waste, and climate change</a:t>
            </a:r>
          </a:p>
          <a:p>
            <a:pPr lvl="1"/>
            <a:r>
              <a:rPr sz="2000" dirty="0"/>
              <a:t>The real cost is paid by the planet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89</TotalTime>
  <Words>308</Words>
  <Application>Microsoft Office PowerPoint</Application>
  <PresentationFormat>On-screen Show (4:3)</PresentationFormat>
  <Paragraphs>74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Ion Boardroom</vt:lpstr>
      <vt:lpstr>The Environmental Cost of Fast Fashion</vt:lpstr>
      <vt:lpstr>What Is Fast Fashion?</vt:lpstr>
      <vt:lpstr>Water Pollution</vt:lpstr>
      <vt:lpstr>Dangerous Chemicals</vt:lpstr>
      <vt:lpstr>Microplastics &amp; Polyester</vt:lpstr>
      <vt:lpstr>Cotton and Water Use</vt:lpstr>
      <vt:lpstr>Clothing Waste</vt:lpstr>
      <vt:lpstr>Climate Change</vt:lpstr>
      <vt:lpstr>What Can We Do?</vt:lpstr>
      <vt:lpstr>What Can We Do?</vt:lpstr>
      <vt:lpstr>Conclusion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Environmental Cost of Fast Fashion</dc:title>
  <dc:subject/>
  <dc:creator>antonia</dc:creator>
  <cp:keywords/>
  <dc:description>generated using python-pptx</dc:description>
  <cp:lastModifiedBy>Antonia Vacharakidou</cp:lastModifiedBy>
  <cp:revision>7</cp:revision>
  <dcterms:created xsi:type="dcterms:W3CDTF">2013-01-27T09:14:16Z</dcterms:created>
  <dcterms:modified xsi:type="dcterms:W3CDTF">2026-02-24T16:10:58Z</dcterms:modified>
  <cp:category/>
</cp:coreProperties>
</file>