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Η Ίδρυση και η Οργάνωση της Ρώμης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Ιστορία της Αρχαίας Ρώμης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Η Ίδρυση της Ρώμης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Σύμφωνα με τη μυθολογία: 753 π.Χ. από τον Ρωμύλο.</a:t>
            </a:r>
          </a:p>
          <a:p>
            <a:r>
              <a:t>• Ο Ρωμύλος και ο Ρέμος ανατράφηκαν από λύκαινα.</a:t>
            </a:r>
          </a:p>
          <a:p>
            <a:r>
              <a:t>• Αρχαιολογικά ευρήματα δείχνουν οικισμούς από 10ο–8ο αι. π.Χ.</a:t>
            </a:r>
          </a:p>
          <a:p>
            <a:r>
              <a:t>• Πιθανή συμβολή των Ετρούσκων στην ίδρυση.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Έργα των Ετρούσκων στη Ρώμη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Αποξήρανση ελών</a:t>
            </a:r>
          </a:p>
          <a:p>
            <a:r>
              <a:t>• Κατασκευή αποχετευτικού αγωγού</a:t>
            </a:r>
          </a:p>
          <a:p>
            <a:r>
              <a:t>• Δημιουργία αγοράς (Forum)</a:t>
            </a:r>
          </a:p>
          <a:p>
            <a:r>
              <a:t>• Ιππόδρομος</a:t>
            </a:r>
          </a:p>
          <a:p>
            <a:r>
              <a:t>• Ναός Διός στο Καπιτώλιο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Κοινωνική Οργάνωση (Βασιλεία)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Τρεις τάξεις:</a:t>
            </a:r>
          </a:p>
          <a:p>
            <a:r>
              <a:t>• Πατρίκιοι: παλαιές μεγάλες οικογένειες.</a:t>
            </a:r>
          </a:p>
          <a:p>
            <a:r>
              <a:t>• Πελάτες: προστατευόμενοι των πατρικίων.</a:t>
            </a:r>
          </a:p>
          <a:p>
            <a:r>
              <a:t>• Πληβείοι: νεότεροι κάτοικοι χωρίς πολιτικά δικαιώματα.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Οι Πληβείοι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Προέρχονταν από κατακτημένους πληθυσμούς ή μετανάστες.</a:t>
            </a:r>
          </a:p>
          <a:p>
            <a:r>
              <a:t>• Δεν είχαν πολιτικά δικαιώματα.</a:t>
            </a:r>
          </a:p>
          <a:p>
            <a:r>
              <a:t>• Δεν μπορούσαν να παντρευτούν πατρικίους.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Πολιτική Οργάνωση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Βασιλιάς: θρησκευτικός, στρατιωτικός και δικαστικός αρχηγός.</a:t>
            </a:r>
          </a:p>
          <a:p>
            <a:r>
              <a:t>• Σύγκλητος: 100 (αργότερα 300) μέλη, αρχηγοί γενών.</a:t>
            </a:r>
          </a:p>
          <a:p>
            <a:r>
              <a:t>• Εκκλησία του λαού: πατρίκιοι και πελάτες.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170</Words>
  <Application>Microsoft Office PowerPoint</Application>
  <PresentationFormat>Προβολή στην οθόνη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Office Theme</vt:lpstr>
      <vt:lpstr>Η Ίδρυση και η Οργάνωση της Ρώμης</vt:lpstr>
      <vt:lpstr>Η Ίδρυση της Ρώμης</vt:lpstr>
      <vt:lpstr>Έργα των Ετρούσκων στη Ρώμη</vt:lpstr>
      <vt:lpstr>Κοινωνική Οργάνωση (Βασιλεία)</vt:lpstr>
      <vt:lpstr>Οι Πληβείοι</vt:lpstr>
      <vt:lpstr>Πολιτική Οργάνωση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Ίδρυση και η Οργάνωση της Ρώμης</dc:title>
  <dc:creator>User</dc:creator>
  <dc:description>generated using python-pptx</dc:description>
  <cp:lastModifiedBy>User</cp:lastModifiedBy>
  <cp:revision>2</cp:revision>
  <dcterms:created xsi:type="dcterms:W3CDTF">2013-01-27T09:14:16Z</dcterms:created>
  <dcterms:modified xsi:type="dcterms:W3CDTF">2026-02-04T20:02:00Z</dcterms:modified>
</cp:coreProperties>
</file>