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7"/>
  </p:notesMasterIdLst>
  <p:handoutMasterIdLst>
    <p:handoutMasterId r:id="rId8"/>
  </p:handoutMasterIdLst>
  <p:sldIdLst>
    <p:sldId id="256" r:id="rId2"/>
    <p:sldId id="283" r:id="rId3"/>
    <p:sldId id="284" r:id="rId4"/>
    <p:sldId id="285" r:id="rId5"/>
    <p:sldId id="286" r:id="rId6"/>
  </p:sldIdLst>
  <p:sldSz cx="12192000" cy="6858000"/>
  <p:notesSz cx="6858000" cy="9144000"/>
  <p:defaultTextStyle>
    <a:defPPr rtl="0">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Καλως ορίσατε" id="{E75E278A-FF0E-49A4-B170-79828D63BBAD}">
          <p14:sldIdLst>
            <p14:sldId id="256"/>
            <p14:sldId id="283"/>
          </p14:sldIdLst>
        </p14:section>
        <p14:section name="Σχεδίαση, Μεταμόρφωση, Σχολιασμός, Συνεργασία, Πείτε μου" id="{B9B51309-D148-4332-87C2-07BE32FBCA3B}">
          <p14:sldIdLst>
            <p14:sldId id="284"/>
            <p14:sldId id="285"/>
            <p14:sldId id="286"/>
          </p14:sldIdLst>
        </p14:section>
        <p14:section name="Μάθετε περισσότερα" id="{2CC34DB2-6590-42C0-AD4B-A04C6060184E}">
          <p14:sldIdLst/>
        </p14:section>
      </p14:sectionLst>
    </p:ex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Συντάκτης" initials="Α"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4726"/>
    <a:srgbClr val="404040"/>
    <a:srgbClr val="FF9B45"/>
    <a:srgbClr val="DD462F"/>
    <a:srgbClr val="F8CFB6"/>
    <a:srgbClr val="F8CAB6"/>
    <a:srgbClr val="923922"/>
    <a:srgbClr val="F5F5F5"/>
    <a:srgbClr val="F2F2F2"/>
    <a:srgbClr val="D2B4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241" autoAdjust="0"/>
  </p:normalViewPr>
  <p:slideViewPr>
    <p:cSldViewPr snapToGrid="0">
      <p:cViewPr varScale="1">
        <p:scale>
          <a:sx n="110" d="100"/>
          <a:sy n="110" d="100"/>
        </p:scale>
        <p:origin x="-594" y="-9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6" d="100"/>
          <a:sy n="86" d="100"/>
        </p:scale>
        <p:origin x="386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l-GR"/>
          </a:p>
        </p:txBody>
      </p:sp>
      <p:sp>
        <p:nvSpPr>
          <p:cNvPr id="3" name="Θέση ημερομηνίας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29330972-3CDE-45CD-9C28-B819520E743D}" type="datetime1">
              <a:rPr lang="el-GR" smtClean="0"/>
              <a:pPr rtl="0"/>
              <a:t>3/10/2026</a:t>
            </a:fld>
            <a:endParaRPr lang="el-GR"/>
          </a:p>
        </p:txBody>
      </p:sp>
      <p:sp>
        <p:nvSpPr>
          <p:cNvPr id="4" name="Θέση υποσέλιδου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l-GR"/>
          </a:p>
        </p:txBody>
      </p:sp>
      <p:sp>
        <p:nvSpPr>
          <p:cNvPr id="5" name="Θέση αριθμού διαφάνειας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C679768-A2FC-4D08-91F6-8DCE6C566B36}" type="slidenum">
              <a:rPr lang="el-GR" smtClean="0"/>
              <a:pPr rtl="0"/>
              <a:t>‹#›</a:t>
            </a:fld>
            <a:endParaRPr lang="el-GR"/>
          </a:p>
        </p:txBody>
      </p:sp>
    </p:spTree>
    <p:extLst>
      <p:ext uri="{BB962C8B-B14F-4D97-AF65-F5344CB8AC3E}">
        <p14:creationId xmlns:p14="http://schemas.microsoft.com/office/powerpoint/2010/main" val="183025516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l-GR" noProof="0"/>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4AFAFFA7-AA85-4C23-8D66-066A796F30C7}" type="datetime1">
              <a:rPr lang="el-GR" noProof="0" smtClean="0"/>
              <a:pPr rtl="0"/>
              <a:t>3/10/2026</a:t>
            </a:fld>
            <a:endParaRPr lang="el-GR" noProof="0"/>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l-GR" noProof="0"/>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l-GR" noProof="0"/>
              <a:t>Στυλ υποδείγματος κειμένου</a:t>
            </a:r>
          </a:p>
          <a:p>
            <a:pPr lvl="1" rtl="0"/>
            <a:r>
              <a:rPr lang="el-GR" noProof="0"/>
              <a:t>Δεύτερου επιπέδου</a:t>
            </a:r>
          </a:p>
          <a:p>
            <a:pPr lvl="2" rtl="0"/>
            <a:r>
              <a:rPr lang="el-GR" noProof="0"/>
              <a:t>Τρίτου επιπέδου</a:t>
            </a:r>
          </a:p>
          <a:p>
            <a:pPr lvl="3" rtl="0"/>
            <a:r>
              <a:rPr lang="el-GR" noProof="0"/>
              <a:t>Τέταρτου επιπέδου</a:t>
            </a:r>
          </a:p>
          <a:p>
            <a:pPr lvl="4" rtl="0"/>
            <a:r>
              <a:rPr lang="el-GR" noProof="0"/>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l-GR" noProof="0"/>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DF61EA0F-A667-4B49-8422-0062BC55E249}" type="slidenum">
              <a:rPr lang="el-GR" noProof="0" smtClean="0"/>
              <a:pPr rtl="0"/>
              <a:t>‹#›</a:t>
            </a:fld>
            <a:endParaRPr lang="el-GR" noProof="0"/>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685800" y="1143000"/>
            <a:ext cx="5486400" cy="3086100"/>
          </a:xfrm>
        </p:spPr>
      </p:sp>
      <p:sp>
        <p:nvSpPr>
          <p:cNvPr id="3" name="Θέση σημειώσεων 2"/>
          <p:cNvSpPr>
            <a:spLocks noGrp="1"/>
          </p:cNvSpPr>
          <p:nvPr>
            <p:ph type="body" idx="1"/>
          </p:nvPr>
        </p:nvSpPr>
        <p:spPr/>
        <p:txBody>
          <a:bodyPr rtlCol="0"/>
          <a:lstStyle/>
          <a:p>
            <a:pPr rtl="0"/>
            <a:endParaRPr lang="el-GR"/>
          </a:p>
        </p:txBody>
      </p:sp>
      <p:sp>
        <p:nvSpPr>
          <p:cNvPr id="4" name="Θέση αριθμού διαφάνειας 3"/>
          <p:cNvSpPr>
            <a:spLocks noGrp="1"/>
          </p:cNvSpPr>
          <p:nvPr>
            <p:ph type="sldNum" sz="quarter" idx="10"/>
          </p:nvPr>
        </p:nvSpPr>
        <p:spPr/>
        <p:txBody>
          <a:bodyPr rtlCol="0"/>
          <a:lstStyle/>
          <a:p>
            <a:pPr rtl="0"/>
            <a:fld id="{DF61EA0F-A667-4B49-8422-0062BC55E249}" type="slidenum">
              <a:rPr lang="el-GR" smtClean="0"/>
              <a:pPr rtl="0"/>
              <a:t>1</a:t>
            </a:fld>
            <a:endParaRPr lang="el-GR"/>
          </a:p>
        </p:txBody>
      </p:sp>
    </p:spTree>
    <p:extLst>
      <p:ext uri="{BB962C8B-B14F-4D97-AF65-F5344CB8AC3E}">
        <p14:creationId xmlns:p14="http://schemas.microsoft.com/office/powerpoint/2010/main" val="1011769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Διαφάνεια τίτλου">
    <p:spTree>
      <p:nvGrpSpPr>
        <p:cNvPr id="1" name=""/>
        <p:cNvGrpSpPr/>
        <p:nvPr/>
      </p:nvGrpSpPr>
      <p:grpSpPr>
        <a:xfrm>
          <a:off x="0" y="0"/>
          <a:ext cx="0" cy="0"/>
          <a:chOff x="0" y="0"/>
          <a:chExt cx="0" cy="0"/>
        </a:xfrm>
      </p:grpSpPr>
      <p:sp>
        <p:nvSpPr>
          <p:cNvPr id="7" name="Ορθογώνιο 6"/>
          <p:cNvSpPr/>
          <p:nvPr userDrawn="1"/>
        </p:nvSpPr>
        <p:spPr bwMode="blackWhite">
          <a:xfrm>
            <a:off x="254950" y="262784"/>
            <a:ext cx="11682101" cy="633243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l-GR" sz="1800" noProof="0"/>
          </a:p>
        </p:txBody>
      </p:sp>
      <p:sp>
        <p:nvSpPr>
          <p:cNvPr id="2" name="Τίτλος 1"/>
          <p:cNvSpPr>
            <a:spLocks noGrp="1"/>
          </p:cNvSpPr>
          <p:nvPr>
            <p:ph type="title" hasCustomPrompt="1"/>
          </p:nvPr>
        </p:nvSpPr>
        <p:spPr/>
        <p:txBody>
          <a:bodyPr rtlCol="0"/>
          <a:lstStyle/>
          <a:p>
            <a:pPr rtl="0"/>
            <a:r>
              <a:rPr lang="el-GR" noProof="0"/>
              <a:t>Κάντε κλικ για να επεξεργαστείτε το Στυλ κύριου τίτλου</a:t>
            </a:r>
          </a:p>
        </p:txBody>
      </p:sp>
    </p:spTree>
    <p:extLst>
      <p:ext uri="{BB962C8B-B14F-4D97-AF65-F5344CB8AC3E}">
        <p14:creationId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Τίτλος και περιεχόμενο">
    <p:spTree>
      <p:nvGrpSpPr>
        <p:cNvPr id="1" name=""/>
        <p:cNvGrpSpPr/>
        <p:nvPr/>
      </p:nvGrpSpPr>
      <p:grpSpPr>
        <a:xfrm>
          <a:off x="0" y="0"/>
          <a:ext cx="0" cy="0"/>
          <a:chOff x="0" y="0"/>
          <a:chExt cx="0" cy="0"/>
        </a:xfrm>
      </p:grpSpPr>
      <p:sp>
        <p:nvSpPr>
          <p:cNvPr id="9" name="Ορθογώνιο 8"/>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rtl="0"/>
            <a:endParaRPr lang="el-GR" sz="1800" noProof="0"/>
          </a:p>
        </p:txBody>
      </p:sp>
      <p:cxnSp>
        <p:nvCxnSpPr>
          <p:cNvPr id="12" name="Ευθεία γραμμή σύνδεσης 11"/>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
        <p:nvSpPr>
          <p:cNvPr id="4" name="Τίτλος 3"/>
          <p:cNvSpPr>
            <a:spLocks noGrp="1"/>
          </p:cNvSpPr>
          <p:nvPr>
            <p:ph type="title" hasCustomPrompt="1"/>
          </p:nvPr>
        </p:nvSpPr>
        <p:spPr>
          <a:xfrm>
            <a:off x="521207" y="448056"/>
            <a:ext cx="6877119" cy="640080"/>
          </a:xfrm>
        </p:spPr>
        <p:txBody>
          <a:bodyPr rtlCol="0" anchor="b" anchorCtr="0">
            <a:normAutofit/>
          </a:bodyPr>
          <a:lstStyle>
            <a:lvl1pPr>
              <a:defRPr sz="2800">
                <a:solidFill>
                  <a:schemeClr val="bg2">
                    <a:lumMod val="25000"/>
                  </a:schemeClr>
                </a:solidFill>
              </a:defRPr>
            </a:lvl1pPr>
          </a:lstStyle>
          <a:p>
            <a:pPr rtl="0"/>
            <a:r>
              <a:rPr lang="el-GR" noProof="0"/>
              <a:t>Κάντε κλικ για να επεξεργαστείτε το Στυλ κύριου τίτλου</a:t>
            </a:r>
          </a:p>
        </p:txBody>
      </p:sp>
      <p:sp>
        <p:nvSpPr>
          <p:cNvPr id="3" name="Θέση περιεχομένου 2"/>
          <p:cNvSpPr>
            <a:spLocks noGrp="1"/>
          </p:cNvSpPr>
          <p:nvPr>
            <p:ph sz="quarter" idx="10" hasCustomPrompt="1"/>
          </p:nvPr>
        </p:nvSpPr>
        <p:spPr>
          <a:xfrm>
            <a:off x="539496" y="1435608"/>
            <a:ext cx="4416552" cy="3977640"/>
          </a:xfrm>
        </p:spPr>
        <p:txBody>
          <a:bodyPr vert="horz" lIns="91440" tIns="45720" rIns="91440" bIns="45720" rtlCol="0">
            <a:normAutofit/>
          </a:bodyPr>
          <a:lstStyle>
            <a:lvl1pPr>
              <a:defRPr lang="en-US" sz="1200" smtClean="0">
                <a:solidFill>
                  <a:schemeClr val="tx1">
                    <a:lumMod val="75000"/>
                    <a:lumOff val="25000"/>
                  </a:schemeClr>
                </a:solidFill>
              </a:defRPr>
            </a:lvl1pPr>
            <a:lvl2pPr>
              <a:defRPr lang="en-US" sz="1200" smtClean="0">
                <a:solidFill>
                  <a:schemeClr val="tx1">
                    <a:lumMod val="75000"/>
                    <a:lumOff val="25000"/>
                  </a:schemeClr>
                </a:solidFill>
              </a:defRPr>
            </a:lvl2pPr>
            <a:lvl3pPr>
              <a:defRPr lang="en-US" sz="1200" smtClean="0">
                <a:solidFill>
                  <a:schemeClr val="tx1">
                    <a:lumMod val="75000"/>
                    <a:lumOff val="25000"/>
                  </a:schemeClr>
                </a:solidFill>
              </a:defRPr>
            </a:lvl3pPr>
            <a:lvl4pPr>
              <a:defRPr lang="en-US" sz="1200" smtClean="0">
                <a:solidFill>
                  <a:schemeClr val="tx1">
                    <a:lumMod val="75000"/>
                    <a:lumOff val="25000"/>
                  </a:schemeClr>
                </a:solidFill>
              </a:defRPr>
            </a:lvl4pPr>
            <a:lvl5pPr>
              <a:defRPr lang="en-US" sz="1200">
                <a:solidFill>
                  <a:schemeClr val="tx1">
                    <a:lumMod val="75000"/>
                    <a:lumOff val="25000"/>
                  </a:schemeClr>
                </a:solidFill>
              </a:defRPr>
            </a:lvl5pPr>
          </a:lstStyle>
          <a:p>
            <a:pPr marL="0" lvl="0" indent="0" rtl="0">
              <a:lnSpc>
                <a:spcPct val="150000"/>
              </a:lnSpc>
              <a:spcBef>
                <a:spcPts val="1000"/>
              </a:spcBef>
              <a:spcAft>
                <a:spcPts val="1200"/>
              </a:spcAft>
              <a:buNone/>
            </a:pPr>
            <a:r>
              <a:rPr lang="el-GR" noProof="0"/>
              <a:t>Στυλ υποδείγματος κειμένου</a:t>
            </a:r>
          </a:p>
          <a:p>
            <a:pPr marL="0" lvl="1" indent="0" rtl="0">
              <a:lnSpc>
                <a:spcPct val="150000"/>
              </a:lnSpc>
              <a:spcBef>
                <a:spcPts val="1000"/>
              </a:spcBef>
              <a:spcAft>
                <a:spcPts val="1200"/>
              </a:spcAft>
              <a:buNone/>
            </a:pPr>
            <a:r>
              <a:rPr lang="el-GR" noProof="0"/>
              <a:t>Δεύτερου επιπέδου</a:t>
            </a:r>
          </a:p>
          <a:p>
            <a:pPr marL="0" lvl="2" indent="0" rtl="0">
              <a:lnSpc>
                <a:spcPct val="150000"/>
              </a:lnSpc>
              <a:spcBef>
                <a:spcPts val="1000"/>
              </a:spcBef>
              <a:spcAft>
                <a:spcPts val="1200"/>
              </a:spcAft>
              <a:buNone/>
            </a:pPr>
            <a:r>
              <a:rPr lang="el-GR" noProof="0"/>
              <a:t>Τρίτου επιπέδου</a:t>
            </a:r>
          </a:p>
          <a:p>
            <a:pPr marL="0" lvl="3" indent="0" rtl="0">
              <a:lnSpc>
                <a:spcPct val="150000"/>
              </a:lnSpc>
              <a:spcBef>
                <a:spcPts val="1000"/>
              </a:spcBef>
              <a:spcAft>
                <a:spcPts val="1200"/>
              </a:spcAft>
              <a:buNone/>
            </a:pPr>
            <a:r>
              <a:rPr lang="el-GR" noProof="0"/>
              <a:t>Τέταρτου επιπέδου</a:t>
            </a:r>
          </a:p>
          <a:p>
            <a:pPr marL="0" lvl="4" indent="0" rtl="0">
              <a:lnSpc>
                <a:spcPct val="150000"/>
              </a:lnSpc>
              <a:spcBef>
                <a:spcPts val="1000"/>
              </a:spcBef>
              <a:spcAft>
                <a:spcPts val="1200"/>
              </a:spcAft>
              <a:buNone/>
            </a:pPr>
            <a:r>
              <a:rPr lang="el-GR" noProof="0"/>
              <a:t>Πέμπτου επιπέδου</a:t>
            </a:r>
          </a:p>
        </p:txBody>
      </p:sp>
      <p:sp>
        <p:nvSpPr>
          <p:cNvPr id="6" name="Θέση ημερομηνίας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pPr rtl="0"/>
            <a:fld id="{9141EEEB-633B-42C6-B9A3-9DE8D7216EBC}" type="datetime1">
              <a:rPr lang="el-GR" noProof="0" smtClean="0"/>
              <a:pPr rtl="0"/>
              <a:t>3/10/2026</a:t>
            </a:fld>
            <a:endParaRPr lang="el-GR" noProof="0"/>
          </a:p>
        </p:txBody>
      </p:sp>
      <p:sp>
        <p:nvSpPr>
          <p:cNvPr id="7" name="Θέση υποσέλιδου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pPr rtl="0"/>
            <a:endParaRPr lang="el-GR" noProof="0"/>
          </a:p>
        </p:txBody>
      </p:sp>
      <p:sp>
        <p:nvSpPr>
          <p:cNvPr id="8" name="Θέση αριθμού διαφάνειας 5"/>
          <p:cNvSpPr>
            <a:spLocks noGrp="1"/>
          </p:cNvSpPr>
          <p:nvPr>
            <p:ph type="sldNum" sz="quarter" idx="4"/>
          </p:nvPr>
        </p:nvSpPr>
        <p:spPr>
          <a:xfrm>
            <a:off x="8371926"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pPr rtl="0"/>
            <a:fld id="{9860EDB8-5305-433F-BE41-D7A86D811DB3}" type="slidenum">
              <a:rPr lang="el-GR" noProof="0" smtClean="0"/>
              <a:pPr rtl="0"/>
              <a:t>‹#›</a:t>
            </a:fld>
            <a:endParaRPr lang="el-GR" noProof="0"/>
          </a:p>
        </p:txBody>
      </p:sp>
    </p:spTree>
    <p:extLst>
      <p:ext uri="{BB962C8B-B14F-4D97-AF65-F5344CB8AC3E}">
        <p14:creationId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Κεφαλίδα ενότητας">
    <p:spTree>
      <p:nvGrpSpPr>
        <p:cNvPr id="1" name=""/>
        <p:cNvGrpSpPr/>
        <p:nvPr/>
      </p:nvGrpSpPr>
      <p:grpSpPr>
        <a:xfrm>
          <a:off x="0" y="0"/>
          <a:ext cx="0" cy="0"/>
          <a:chOff x="0" y="0"/>
          <a:chExt cx="0" cy="0"/>
        </a:xfrm>
      </p:grpSpPr>
      <p:sp>
        <p:nvSpPr>
          <p:cNvPr id="9" name="Ορθογώνιο 8"/>
          <p:cNvSpPr/>
          <p:nvPr userDrawn="1"/>
        </p:nvSpPr>
        <p:spPr>
          <a:xfrm>
            <a:off x="254951" y="262784"/>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l-GR" sz="1800" noProof="0"/>
          </a:p>
        </p:txBody>
      </p:sp>
      <p:sp>
        <p:nvSpPr>
          <p:cNvPr id="10" name="Ορθογώνιο 9"/>
          <p:cNvSpPr/>
          <p:nvPr userDrawn="1"/>
        </p:nvSpPr>
        <p:spPr bwMode="blackWhite">
          <a:xfrm>
            <a:off x="254950" y="262784"/>
            <a:ext cx="11682101" cy="207264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l-GR" sz="1800" noProof="0"/>
          </a:p>
        </p:txBody>
      </p:sp>
      <p:sp>
        <p:nvSpPr>
          <p:cNvPr id="2" name="Τίτλος 1"/>
          <p:cNvSpPr>
            <a:spLocks noGrp="1"/>
          </p:cNvSpPr>
          <p:nvPr>
            <p:ph type="title" hasCustomPrompt="1"/>
          </p:nvPr>
        </p:nvSpPr>
        <p:spPr>
          <a:xfrm>
            <a:off x="521208" y="1536192"/>
            <a:ext cx="6876288" cy="640080"/>
          </a:xfrm>
        </p:spPr>
        <p:txBody>
          <a:bodyPr rtlCol="0">
            <a:normAutofit/>
          </a:bodyPr>
          <a:lstStyle>
            <a:lvl1pPr>
              <a:defRPr sz="3600">
                <a:solidFill>
                  <a:schemeClr val="bg1"/>
                </a:solidFill>
              </a:defRPr>
            </a:lvl1pPr>
          </a:lstStyle>
          <a:p>
            <a:pPr rtl="0"/>
            <a:r>
              <a:rPr lang="el-GR" noProof="0"/>
              <a:t>Κάντε κλικ για να επεξεργαστείτε το Στυλ κύριου τίτλου</a:t>
            </a:r>
          </a:p>
        </p:txBody>
      </p:sp>
      <p:sp>
        <p:nvSpPr>
          <p:cNvPr id="7" name="Θέση περιεχομένου 6"/>
          <p:cNvSpPr>
            <a:spLocks noGrp="1"/>
          </p:cNvSpPr>
          <p:nvPr>
            <p:ph sz="quarter" idx="13" hasCustomPrompt="1"/>
          </p:nvPr>
        </p:nvSpPr>
        <p:spPr>
          <a:xfrm>
            <a:off x="539496" y="2560320"/>
            <a:ext cx="9445752" cy="3977640"/>
          </a:xfrm>
        </p:spPr>
        <p:txBody>
          <a:bodyPr vert="horz" lIns="91440" tIns="45720" rIns="91440" bIns="45720" rtlCol="0">
            <a:normAutofit/>
          </a:bodyPr>
          <a:lstStyle>
            <a:lvl1pPr>
              <a:defRPr lang="en-US" sz="2400" smtClean="0">
                <a:solidFill>
                  <a:schemeClr val="tx1">
                    <a:lumMod val="75000"/>
                    <a:lumOff val="25000"/>
                  </a:schemeClr>
                </a:solidFill>
                <a:latin typeface="+mj-lt"/>
              </a:defRPr>
            </a:lvl1pPr>
            <a:lvl2pPr>
              <a:defRPr lang="en-US" sz="1200" dirty="0" smtClean="0">
                <a:solidFill>
                  <a:schemeClr val="tx1">
                    <a:lumMod val="75000"/>
                    <a:lumOff val="25000"/>
                  </a:schemeClr>
                </a:solidFill>
              </a:defRPr>
            </a:lvl2pPr>
            <a:lvl3pPr>
              <a:defRPr lang="en-US" sz="1200" dirty="0" smtClean="0">
                <a:solidFill>
                  <a:schemeClr val="tx1">
                    <a:lumMod val="75000"/>
                    <a:lumOff val="25000"/>
                  </a:schemeClr>
                </a:solidFill>
              </a:defRPr>
            </a:lvl3pPr>
            <a:lvl4pPr>
              <a:defRPr lang="en-US" sz="1200" dirty="0" smtClean="0">
                <a:solidFill>
                  <a:schemeClr val="tx1">
                    <a:lumMod val="75000"/>
                    <a:lumOff val="25000"/>
                  </a:schemeClr>
                </a:solidFill>
              </a:defRPr>
            </a:lvl4pPr>
            <a:lvl5pPr>
              <a:defRPr lang="en-US" sz="1200" dirty="0">
                <a:solidFill>
                  <a:schemeClr val="tx1">
                    <a:lumMod val="75000"/>
                    <a:lumOff val="25000"/>
                  </a:schemeClr>
                </a:solidFill>
              </a:defRPr>
            </a:lvl5pPr>
          </a:lstStyle>
          <a:p>
            <a:pPr marL="0" lvl="0" indent="0" rtl="0">
              <a:lnSpc>
                <a:spcPct val="150000"/>
              </a:lnSpc>
              <a:spcBef>
                <a:spcPts val="1000"/>
              </a:spcBef>
              <a:spcAft>
                <a:spcPts val="1200"/>
              </a:spcAft>
              <a:buNone/>
            </a:pPr>
            <a:r>
              <a:rPr lang="el-GR" noProof="0"/>
              <a:t>Στυλ υποδείγματος κειμένου</a:t>
            </a:r>
          </a:p>
          <a:p>
            <a:pPr marL="0" lvl="1" indent="0" rtl="0">
              <a:lnSpc>
                <a:spcPct val="150000"/>
              </a:lnSpc>
              <a:spcBef>
                <a:spcPts val="1000"/>
              </a:spcBef>
              <a:spcAft>
                <a:spcPts val="1200"/>
              </a:spcAft>
              <a:buNone/>
            </a:pPr>
            <a:r>
              <a:rPr lang="el-GR" noProof="0"/>
              <a:t>Δεύτερου επιπέδου</a:t>
            </a:r>
          </a:p>
          <a:p>
            <a:pPr marL="0" lvl="2" indent="0" rtl="0">
              <a:lnSpc>
                <a:spcPct val="150000"/>
              </a:lnSpc>
              <a:spcBef>
                <a:spcPts val="1000"/>
              </a:spcBef>
              <a:spcAft>
                <a:spcPts val="1200"/>
              </a:spcAft>
              <a:buNone/>
            </a:pPr>
            <a:r>
              <a:rPr lang="el-GR" noProof="0"/>
              <a:t>Τρίτου επιπέδου</a:t>
            </a:r>
          </a:p>
          <a:p>
            <a:pPr marL="0" lvl="3" indent="0" rtl="0">
              <a:lnSpc>
                <a:spcPct val="150000"/>
              </a:lnSpc>
              <a:spcBef>
                <a:spcPts val="1000"/>
              </a:spcBef>
              <a:spcAft>
                <a:spcPts val="1200"/>
              </a:spcAft>
              <a:buNone/>
            </a:pPr>
            <a:r>
              <a:rPr lang="el-GR" noProof="0"/>
              <a:t>Τέταρτου επιπέδου</a:t>
            </a:r>
          </a:p>
          <a:p>
            <a:pPr marL="0" lvl="4" indent="0" rtl="0">
              <a:lnSpc>
                <a:spcPct val="150000"/>
              </a:lnSpc>
              <a:spcBef>
                <a:spcPts val="1000"/>
              </a:spcBef>
              <a:spcAft>
                <a:spcPts val="1200"/>
              </a:spcAft>
              <a:buNone/>
            </a:pPr>
            <a:r>
              <a:rPr lang="el-GR" noProof="0"/>
              <a:t>Πέμπτου επιπέδου</a:t>
            </a:r>
          </a:p>
        </p:txBody>
      </p:sp>
    </p:spTree>
    <p:extLst>
      <p:ext uri="{BB962C8B-B14F-4D97-AF65-F5344CB8AC3E}">
        <p14:creationId xmlns:p14="http://schemas.microsoft.com/office/powerpoint/2010/main" val="133565553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Ορθογώνιο 6"/>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rtl="0"/>
            <a:endParaRPr lang="el-GR" sz="1800" noProof="0"/>
          </a:p>
        </p:txBody>
      </p:sp>
      <p:sp>
        <p:nvSpPr>
          <p:cNvPr id="2" name="Θέση τίτλου 1"/>
          <p:cNvSpPr>
            <a:spLocks noGrp="1"/>
          </p:cNvSpPr>
          <p:nvPr>
            <p:ph type="title"/>
          </p:nvPr>
        </p:nvSpPr>
        <p:spPr>
          <a:xfrm>
            <a:off x="521208" y="448056"/>
            <a:ext cx="6876288" cy="640080"/>
          </a:xfrm>
          <a:prstGeom prst="rect">
            <a:avLst/>
          </a:prstGeom>
        </p:spPr>
        <p:txBody>
          <a:bodyPr vert="horz" lIns="91440" tIns="45720" rIns="91440" bIns="45720" rtlCol="0" anchor="b" anchorCtr="0">
            <a:normAutofit/>
          </a:bodyPr>
          <a:lstStyle/>
          <a:p>
            <a:pPr rtl="0"/>
            <a:r>
              <a:rPr lang="el-GR" noProof="0"/>
              <a:t>Κάντε κλικ για να επεξεργαστείτε το Στυλ κύριου τίτλου</a:t>
            </a:r>
          </a:p>
        </p:txBody>
      </p:sp>
      <p:sp>
        <p:nvSpPr>
          <p:cNvPr id="3" name="Θέση κειμένου 2"/>
          <p:cNvSpPr>
            <a:spLocks noGrp="1"/>
          </p:cNvSpPr>
          <p:nvPr>
            <p:ph type="body" idx="1"/>
          </p:nvPr>
        </p:nvSpPr>
        <p:spPr>
          <a:xfrm>
            <a:off x="539496" y="1435608"/>
            <a:ext cx="4416552" cy="3977640"/>
          </a:xfrm>
          <a:prstGeom prst="rect">
            <a:avLst/>
          </a:prstGeom>
        </p:spPr>
        <p:txBody>
          <a:bodyPr vert="horz" lIns="91440" tIns="45720" rIns="91440" bIns="45720" rtlCol="0">
            <a:normAutofit/>
          </a:bodyPr>
          <a:lstStyle/>
          <a:p>
            <a:pPr lvl="0" rtl="0"/>
            <a:r>
              <a:rPr lang="el-GR" noProof="0"/>
              <a:t>Στυλ υποδείγματος κειμένου</a:t>
            </a:r>
          </a:p>
          <a:p>
            <a:pPr lvl="1" rtl="0"/>
            <a:r>
              <a:rPr lang="el-GR" noProof="0"/>
              <a:t>Δεύτερου επιπέδου</a:t>
            </a:r>
          </a:p>
          <a:p>
            <a:pPr lvl="2" rtl="0"/>
            <a:r>
              <a:rPr lang="el-GR" noProof="0"/>
              <a:t>Τρίτου επιπέδου</a:t>
            </a:r>
          </a:p>
          <a:p>
            <a:pPr lvl="3" rtl="0"/>
            <a:r>
              <a:rPr lang="el-GR" noProof="0"/>
              <a:t>Τέταρτου επιπέδου</a:t>
            </a:r>
          </a:p>
          <a:p>
            <a:pPr lvl="4" rtl="0"/>
            <a:r>
              <a:rPr lang="el-GR" noProof="0"/>
              <a:t>Πέμπτου επιπέδου</a:t>
            </a:r>
          </a:p>
        </p:txBody>
      </p:sp>
      <p:sp>
        <p:nvSpPr>
          <p:cNvPr id="4" name="Θέση ημερομηνίας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pPr rtl="0"/>
            <a:fld id="{644AEA0E-9AD1-47A0-8A6C-B647B226A8DF}" type="datetime1">
              <a:rPr lang="el-GR" noProof="0" smtClean="0"/>
              <a:pPr rtl="0"/>
              <a:t>3/10/2026</a:t>
            </a:fld>
            <a:endParaRPr lang="el-GR" noProof="0"/>
          </a:p>
        </p:txBody>
      </p:sp>
      <p:sp>
        <p:nvSpPr>
          <p:cNvPr id="5" name="Θέση υποσέλιδου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pPr rtl="0"/>
            <a:endParaRPr lang="el-GR" noProof="0"/>
          </a:p>
        </p:txBody>
      </p:sp>
      <p:sp>
        <p:nvSpPr>
          <p:cNvPr id="6" name="Θέση αριθμού διαφάνειας 5"/>
          <p:cNvSpPr>
            <a:spLocks noGrp="1"/>
          </p:cNvSpPr>
          <p:nvPr>
            <p:ph type="sldNum" sz="quarter" idx="4"/>
          </p:nvPr>
        </p:nvSpPr>
        <p:spPr>
          <a:xfrm>
            <a:off x="8375904"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pPr rtl="0"/>
            <a:fld id="{9860EDB8-5305-433F-BE41-D7A86D811DB3}" type="slidenum">
              <a:rPr lang="el-GR" noProof="0" smtClean="0"/>
              <a:pPr rtl="0"/>
              <a:t>‹#›</a:t>
            </a:fld>
            <a:endParaRPr lang="el-GR" noProof="0"/>
          </a:p>
        </p:txBody>
      </p:sp>
      <p:cxnSp>
        <p:nvCxnSpPr>
          <p:cNvPr id="8" name="Ευθεία γραμμή σύνδεσης 7"/>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sldNum="0" hdr="0" ftr="0" dt="0"/>
  <p:txStyles>
    <p:titleStyle>
      <a:lvl1pPr algn="l" defTabSz="914400" rtl="0" eaLnBrk="1" latinLnBrk="0" hangingPunct="1">
        <a:spcBef>
          <a:spcPct val="0"/>
        </a:spcBef>
        <a:buNone/>
        <a:defRPr sz="2800" kern="1200">
          <a:solidFill>
            <a:schemeClr val="tx1"/>
          </a:solidFill>
          <a:latin typeface="+mj-lt"/>
          <a:ea typeface="+mj-ea"/>
          <a:cs typeface="+mj-cs"/>
        </a:defRPr>
      </a:lvl1pPr>
    </p:titleStyle>
    <p:bodyStyle>
      <a:lvl1pPr marL="0" indent="0" algn="l" defTabSz="914400" rtl="0" eaLnBrk="1" latinLnBrk="0" hangingPunct="1">
        <a:lnSpc>
          <a:spcPct val="150000"/>
        </a:lnSpc>
        <a:spcBef>
          <a:spcPts val="1000"/>
        </a:spcBef>
        <a:spcAft>
          <a:spcPts val="1200"/>
        </a:spcAft>
        <a:buFontTx/>
        <a:buNone/>
        <a:defRPr lang="en-US" sz="1200" kern="1200" dirty="0">
          <a:solidFill>
            <a:schemeClr val="tx1"/>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58730" y="246185"/>
            <a:ext cx="6196116" cy="946991"/>
          </a:xfrm>
        </p:spPr>
        <p:txBody>
          <a:bodyPr rtlCol="0" anchor="ctr" anchorCtr="0">
            <a:normAutofit fontScale="90000"/>
          </a:bodyPr>
          <a:lstStyle/>
          <a:p>
            <a:pPr algn="ctr"/>
            <a:r>
              <a:rPr lang="el-GR" sz="3600" b="0" i="0" u="sng" strike="noStrike" dirty="0" smtClean="0">
                <a:solidFill>
                  <a:srgbClr val="000000"/>
                </a:solidFill>
                <a:effectLst/>
                <a:latin typeface="var(--ff-d)"/>
              </a:rPr>
              <a:t> </a:t>
            </a:r>
            <a:r>
              <a:rPr lang="el-GR" sz="3600" b="0" i="0" dirty="0">
                <a:solidFill>
                  <a:srgbClr val="000000"/>
                </a:solidFill>
                <a:effectLst/>
                <a:latin typeface="arial" panose="020B0604020202020204" pitchFamily="34" charset="0"/>
              </a:rPr>
              <a:t/>
            </a:r>
            <a:br>
              <a:rPr lang="el-GR" sz="3600" b="0" i="0" dirty="0">
                <a:solidFill>
                  <a:srgbClr val="000000"/>
                </a:solidFill>
                <a:effectLst/>
                <a:latin typeface="arial" panose="020B0604020202020204" pitchFamily="34" charset="0"/>
              </a:rPr>
            </a:br>
            <a:r>
              <a:rPr lang="el-GR" sz="3600" b="0" i="0" dirty="0" smtClean="0">
                <a:solidFill>
                  <a:srgbClr val="000000"/>
                </a:solidFill>
                <a:effectLst/>
                <a:latin typeface="arial" panose="020B0604020202020204" pitchFamily="34" charset="0"/>
              </a:rPr>
              <a:t> </a:t>
            </a:r>
            <a:r>
              <a:rPr lang="el-GR" sz="3600" b="1" i="0" dirty="0" smtClean="0">
                <a:solidFill>
                  <a:srgbClr val="000000"/>
                </a:solidFill>
                <a:effectLst/>
                <a:latin typeface="arial" panose="020B0604020202020204" pitchFamily="34" charset="0"/>
              </a:rPr>
              <a:t>ΣΥΜΒΟΥΛΙΟ ΤΗΣ ΕΥΡΩΠΗΣ</a:t>
            </a:r>
            <a:endParaRPr lang="el-GR" sz="4800" b="1" dirty="0">
              <a:solidFill>
                <a:schemeClr val="bg1"/>
              </a:solidFill>
            </a:endParaRPr>
          </a:p>
        </p:txBody>
      </p:sp>
      <p:pic>
        <p:nvPicPr>
          <p:cNvPr id="6" name="Εικόνα 5">
            <a:extLst>
              <a:ext uri="{FF2B5EF4-FFF2-40B4-BE49-F238E27FC236}">
                <a16:creationId xmlns:a16="http://schemas.microsoft.com/office/drawing/2014/main" xmlns="" id="{3E1F6E06-B781-5B8C-07FB-DD266FEA463B}"/>
              </a:ext>
            </a:extLst>
          </p:cNvPr>
          <p:cNvPicPr>
            <a:picLocks noChangeAspect="1"/>
          </p:cNvPicPr>
          <p:nvPr/>
        </p:nvPicPr>
        <p:blipFill>
          <a:blip r:embed="rId3"/>
          <a:stretch>
            <a:fillRect/>
          </a:stretch>
        </p:blipFill>
        <p:spPr>
          <a:xfrm>
            <a:off x="433337" y="1506282"/>
            <a:ext cx="5143500" cy="4000500"/>
          </a:xfrm>
          <a:prstGeom prst="rect">
            <a:avLst/>
          </a:prstGeom>
        </p:spPr>
      </p:pic>
      <p:sp>
        <p:nvSpPr>
          <p:cNvPr id="4" name="3 - Ορθογώνιο"/>
          <p:cNvSpPr/>
          <p:nvPr/>
        </p:nvSpPr>
        <p:spPr>
          <a:xfrm>
            <a:off x="5920154" y="1287922"/>
            <a:ext cx="6096000" cy="3970318"/>
          </a:xfrm>
          <a:prstGeom prst="rect">
            <a:avLst/>
          </a:prstGeom>
        </p:spPr>
        <p:txBody>
          <a:bodyPr>
            <a:spAutoFit/>
          </a:bodyPr>
          <a:lstStyle/>
          <a:p>
            <a:r>
              <a:rPr lang="en-US" sz="2800" dirty="0">
                <a:latin typeface="arial" panose="020B0604020202020204" pitchFamily="34" charset="0"/>
              </a:rPr>
              <a:t>May 5, 1949 — The Council of Europe is founded. Ten Western European countries establish the Council of Europe to promote democracy and protect human rights and the rule of law. The European Convention on Human Rights enters into force on September 3, 1953.</a:t>
            </a:r>
            <a:r>
              <a:rPr lang="el-GR" sz="2800" dirty="0" smtClean="0">
                <a:solidFill>
                  <a:srgbClr val="000000"/>
                </a:solidFill>
                <a:latin typeface="arial" panose="020B0604020202020204" pitchFamily="34" charset="0"/>
              </a:rPr>
              <a:t/>
            </a:r>
            <a:br>
              <a:rPr lang="el-GR" sz="2800" dirty="0" smtClean="0">
                <a:solidFill>
                  <a:srgbClr val="000000"/>
                </a:solidFill>
                <a:latin typeface="arial" panose="020B0604020202020204" pitchFamily="34" charset="0"/>
              </a:rPr>
            </a:br>
            <a:endParaRPr lang="el-GR" sz="2800" dirty="0"/>
          </a:p>
        </p:txBody>
      </p:sp>
    </p:spTree>
    <p:extLst>
      <p:ext uri="{BB962C8B-B14F-4D97-AF65-F5344CB8AC3E}">
        <p14:creationId xmlns:p14="http://schemas.microsoft.com/office/powerpoint/2010/main" val="24718077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1E252EC1-F283-4B79-B232-F1E77C4B6A4B}"/>
              </a:ext>
            </a:extLst>
          </p:cNvPr>
          <p:cNvSpPr>
            <a:spLocks noGrp="1"/>
          </p:cNvSpPr>
          <p:nvPr>
            <p:ph type="title"/>
          </p:nvPr>
        </p:nvSpPr>
        <p:spPr>
          <a:xfrm>
            <a:off x="521208" y="448056"/>
            <a:ext cx="4601777" cy="640080"/>
          </a:xfrm>
        </p:spPr>
        <p:txBody>
          <a:bodyPr>
            <a:noAutofit/>
          </a:bodyPr>
          <a:lstStyle/>
          <a:p>
            <a:pPr algn="ctr"/>
            <a:r>
              <a:rPr lang="el-GR" sz="3200" b="1" i="0" dirty="0">
                <a:solidFill>
                  <a:srgbClr val="000000"/>
                </a:solidFill>
                <a:effectLst/>
                <a:latin typeface="arial" panose="020B0604020202020204" pitchFamily="34" charset="0"/>
              </a:rPr>
              <a:t/>
            </a:r>
            <a:br>
              <a:rPr lang="el-GR" sz="3200" b="1" i="0" dirty="0">
                <a:solidFill>
                  <a:srgbClr val="000000"/>
                </a:solidFill>
                <a:effectLst/>
                <a:latin typeface="arial" panose="020B0604020202020204" pitchFamily="34" charset="0"/>
              </a:rPr>
            </a:br>
            <a:r>
              <a:rPr lang="en-US" sz="3200" b="1" dirty="0">
                <a:solidFill>
                  <a:srgbClr val="000000"/>
                </a:solidFill>
                <a:latin typeface="arial" panose="020B0604020202020204" pitchFamily="34" charset="0"/>
              </a:rPr>
              <a:t>Schuman Plan</a:t>
            </a:r>
            <a:endParaRPr lang="el-GR" sz="3200" b="1" dirty="0"/>
          </a:p>
        </p:txBody>
      </p:sp>
      <p:pic>
        <p:nvPicPr>
          <p:cNvPr id="4" name="Εικόνα 3">
            <a:extLst>
              <a:ext uri="{FF2B5EF4-FFF2-40B4-BE49-F238E27FC236}">
                <a16:creationId xmlns:a16="http://schemas.microsoft.com/office/drawing/2014/main" xmlns="" id="{63A439E8-645C-66ED-EF8D-CEBFB3BD772A}"/>
              </a:ext>
            </a:extLst>
          </p:cNvPr>
          <p:cNvPicPr>
            <a:picLocks noChangeAspect="1"/>
          </p:cNvPicPr>
          <p:nvPr/>
        </p:nvPicPr>
        <p:blipFill>
          <a:blip r:embed="rId2"/>
          <a:stretch>
            <a:fillRect/>
          </a:stretch>
        </p:blipFill>
        <p:spPr>
          <a:xfrm>
            <a:off x="367603" y="1294562"/>
            <a:ext cx="5200859" cy="3766457"/>
          </a:xfrm>
          <a:prstGeom prst="rect">
            <a:avLst/>
          </a:prstGeom>
        </p:spPr>
      </p:pic>
      <p:sp>
        <p:nvSpPr>
          <p:cNvPr id="5" name="4 - Ορθογώνιο"/>
          <p:cNvSpPr/>
          <p:nvPr/>
        </p:nvSpPr>
        <p:spPr>
          <a:xfrm>
            <a:off x="5767754" y="1125976"/>
            <a:ext cx="6060831" cy="3970318"/>
          </a:xfrm>
          <a:prstGeom prst="rect">
            <a:avLst/>
          </a:prstGeom>
        </p:spPr>
        <p:txBody>
          <a:bodyPr wrap="square">
            <a:spAutoFit/>
          </a:bodyPr>
          <a:lstStyle/>
          <a:p>
            <a:r>
              <a:rPr lang="en-US" sz="2800" dirty="0">
                <a:latin typeface="arial" panose="020B0604020202020204" pitchFamily="34" charset="0"/>
              </a:rPr>
              <a:t>May 9, 1950 — Plan for new political cooperation in Europe. French Foreign Minister Robert Schuman presents a plan for deeper cooperation. He proposes integrating the coal and steel industries of Western Europe. Later, May 9 is designated by the European Union as "Europe Day."</a:t>
            </a:r>
            <a:endParaRPr lang="el-GR" sz="2800" dirty="0"/>
          </a:p>
        </p:txBody>
      </p:sp>
    </p:spTree>
    <p:extLst>
      <p:ext uri="{BB962C8B-B14F-4D97-AF65-F5344CB8AC3E}">
        <p14:creationId xmlns:p14="http://schemas.microsoft.com/office/powerpoint/2010/main" val="4569997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03B11EF-3531-FB98-7CF4-5A5A8FEEC9A4}"/>
              </a:ext>
            </a:extLst>
          </p:cNvPr>
          <p:cNvSpPr>
            <a:spLocks noGrp="1"/>
          </p:cNvSpPr>
          <p:nvPr>
            <p:ph type="title"/>
          </p:nvPr>
        </p:nvSpPr>
        <p:spPr>
          <a:xfrm>
            <a:off x="521208" y="448056"/>
            <a:ext cx="3757715" cy="640080"/>
          </a:xfrm>
        </p:spPr>
        <p:txBody>
          <a:bodyPr>
            <a:normAutofit fontScale="90000"/>
          </a:bodyPr>
          <a:lstStyle/>
          <a:p>
            <a:pPr algn="ctr"/>
            <a:r>
              <a:rPr lang="el-GR" b="0" i="0" dirty="0">
                <a:solidFill>
                  <a:srgbClr val="000000"/>
                </a:solidFill>
                <a:effectLst/>
                <a:latin typeface="arial" panose="020B0604020202020204" pitchFamily="34" charset="0"/>
              </a:rPr>
              <a:t/>
            </a:r>
            <a:br>
              <a:rPr lang="el-GR" b="0" i="0" dirty="0">
                <a:solidFill>
                  <a:srgbClr val="000000"/>
                </a:solidFill>
                <a:effectLst/>
                <a:latin typeface="arial" panose="020B0604020202020204" pitchFamily="34" charset="0"/>
              </a:rPr>
            </a:br>
            <a:r>
              <a:rPr lang="en-US" sz="2200" b="1" i="0" dirty="0" smtClean="0">
                <a:solidFill>
                  <a:srgbClr val="000000"/>
                </a:solidFill>
                <a:effectLst/>
                <a:latin typeface="arial" panose="020B0604020202020204" pitchFamily="34" charset="0"/>
              </a:rPr>
              <a:t>European Coal and Steel Community</a:t>
            </a:r>
            <a:endParaRPr lang="el-GR" sz="2200" b="1" dirty="0"/>
          </a:p>
        </p:txBody>
      </p:sp>
      <p:pic>
        <p:nvPicPr>
          <p:cNvPr id="4" name="Εικόνα 3">
            <a:extLst>
              <a:ext uri="{FF2B5EF4-FFF2-40B4-BE49-F238E27FC236}">
                <a16:creationId xmlns:a16="http://schemas.microsoft.com/office/drawing/2014/main" xmlns="" id="{78C183DE-39EB-AA1E-490B-9E6081A851F8}"/>
              </a:ext>
            </a:extLst>
          </p:cNvPr>
          <p:cNvPicPr>
            <a:picLocks noChangeAspect="1"/>
          </p:cNvPicPr>
          <p:nvPr/>
        </p:nvPicPr>
        <p:blipFill>
          <a:blip r:embed="rId2"/>
          <a:stretch>
            <a:fillRect/>
          </a:stretch>
        </p:blipFill>
        <p:spPr>
          <a:xfrm>
            <a:off x="439616" y="1342293"/>
            <a:ext cx="4996543" cy="5083629"/>
          </a:xfrm>
          <a:prstGeom prst="rect">
            <a:avLst/>
          </a:prstGeom>
        </p:spPr>
      </p:pic>
      <p:sp>
        <p:nvSpPr>
          <p:cNvPr id="5" name="4 - Ορθογώνιο"/>
          <p:cNvSpPr/>
          <p:nvPr/>
        </p:nvSpPr>
        <p:spPr>
          <a:xfrm>
            <a:off x="5756031" y="1343525"/>
            <a:ext cx="6096000" cy="4524315"/>
          </a:xfrm>
          <a:prstGeom prst="rect">
            <a:avLst/>
          </a:prstGeom>
        </p:spPr>
        <p:txBody>
          <a:bodyPr>
            <a:spAutoFit/>
          </a:bodyPr>
          <a:lstStyle/>
          <a:p>
            <a:r>
              <a:rPr lang="en-US" sz="2400" dirty="0">
                <a:latin typeface="arial" panose="020B0604020202020204" pitchFamily="34" charset="0"/>
              </a:rPr>
              <a:t>18 April 1951 — European Coal and Steel Community. Based on the Schuman Plan, six countries signed a treaty for the joint management of the coal and steel industries. In this way, no single country could manufacture weapons of war and turn against the others, as had happened in the past. These six countries were Germany, France, Italy, the Netherlands, Belgium, and Luxembourg. The European Coal and Steel Community was established in 1952.</a:t>
            </a:r>
            <a:endParaRPr lang="el-GR" sz="2400" dirty="0"/>
          </a:p>
        </p:txBody>
      </p:sp>
    </p:spTree>
    <p:extLst>
      <p:ext uri="{BB962C8B-B14F-4D97-AF65-F5344CB8AC3E}">
        <p14:creationId xmlns:p14="http://schemas.microsoft.com/office/powerpoint/2010/main" val="26455795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73B2A9CC-1262-2879-8947-7C1A7EA976CA}"/>
              </a:ext>
            </a:extLst>
          </p:cNvPr>
          <p:cNvSpPr>
            <a:spLocks noGrp="1"/>
          </p:cNvSpPr>
          <p:nvPr>
            <p:ph type="title"/>
          </p:nvPr>
        </p:nvSpPr>
        <p:spPr>
          <a:xfrm>
            <a:off x="521208" y="448056"/>
            <a:ext cx="4636946" cy="640080"/>
          </a:xfrm>
        </p:spPr>
        <p:txBody>
          <a:bodyPr>
            <a:normAutofit fontScale="90000"/>
          </a:bodyPr>
          <a:lstStyle/>
          <a:p>
            <a:pPr algn="ctr"/>
            <a:r>
              <a:rPr lang="el-GR" b="0" i="0" dirty="0">
                <a:solidFill>
                  <a:srgbClr val="000000"/>
                </a:solidFill>
                <a:effectLst/>
                <a:latin typeface="arial" panose="020B0604020202020204" pitchFamily="34" charset="0"/>
              </a:rPr>
              <a:t/>
            </a:r>
            <a:br>
              <a:rPr lang="el-GR" b="0" i="0" dirty="0">
                <a:solidFill>
                  <a:srgbClr val="000000"/>
                </a:solidFill>
                <a:effectLst/>
                <a:latin typeface="arial" panose="020B0604020202020204" pitchFamily="34" charset="0"/>
              </a:rPr>
            </a:br>
            <a:r>
              <a:rPr lang="en-US" sz="3200" b="1" dirty="0">
                <a:solidFill>
                  <a:srgbClr val="000000"/>
                </a:solidFill>
                <a:latin typeface="arial" panose="020B0604020202020204" pitchFamily="34" charset="0"/>
              </a:rPr>
              <a:t>Treaties of Rome</a:t>
            </a:r>
            <a:endParaRPr lang="el-GR" b="1" dirty="0"/>
          </a:p>
        </p:txBody>
      </p:sp>
      <p:pic>
        <p:nvPicPr>
          <p:cNvPr id="4" name="Εικόνα 3">
            <a:extLst>
              <a:ext uri="{FF2B5EF4-FFF2-40B4-BE49-F238E27FC236}">
                <a16:creationId xmlns:a16="http://schemas.microsoft.com/office/drawing/2014/main" xmlns="" id="{1A79A250-2B3B-DD78-1562-A291299F4073}"/>
              </a:ext>
            </a:extLst>
          </p:cNvPr>
          <p:cNvPicPr>
            <a:picLocks noChangeAspect="1"/>
          </p:cNvPicPr>
          <p:nvPr/>
        </p:nvPicPr>
        <p:blipFill>
          <a:blip r:embed="rId2"/>
          <a:stretch>
            <a:fillRect/>
          </a:stretch>
        </p:blipFill>
        <p:spPr>
          <a:xfrm>
            <a:off x="491532" y="1219304"/>
            <a:ext cx="4844142" cy="4075340"/>
          </a:xfrm>
          <a:prstGeom prst="rect">
            <a:avLst/>
          </a:prstGeom>
        </p:spPr>
      </p:pic>
      <p:sp>
        <p:nvSpPr>
          <p:cNvPr id="5" name="4 - Ορθογώνιο"/>
          <p:cNvSpPr/>
          <p:nvPr/>
        </p:nvSpPr>
        <p:spPr>
          <a:xfrm>
            <a:off x="5521569" y="1198493"/>
            <a:ext cx="6096000" cy="4154984"/>
          </a:xfrm>
          <a:prstGeom prst="rect">
            <a:avLst/>
          </a:prstGeom>
        </p:spPr>
        <p:txBody>
          <a:bodyPr>
            <a:spAutoFit/>
          </a:bodyPr>
          <a:lstStyle/>
          <a:p>
            <a:r>
              <a:rPr lang="en-US" sz="2400" dirty="0">
                <a:latin typeface="arial" panose="020B0604020202020204" pitchFamily="34" charset="0"/>
              </a:rPr>
              <a:t>25 March 1957 — Treaties of Rome. Building on the success of the Coal and Steel Treaty, the six founding countries extended their cooperation to other economic sectors. They formalized this cooperation by signing two treaties establishing the European Economic Community (EEC) and the European Atomic Energy Community (</a:t>
            </a:r>
            <a:r>
              <a:rPr lang="en-US" sz="2400" dirty="0" err="1">
                <a:latin typeface="arial" panose="020B0604020202020204" pitchFamily="34" charset="0"/>
              </a:rPr>
              <a:t>Euratom</a:t>
            </a:r>
            <a:r>
              <a:rPr lang="en-US" sz="2400" dirty="0">
                <a:latin typeface="arial" panose="020B0604020202020204" pitchFamily="34" charset="0"/>
              </a:rPr>
              <a:t>). The two Communities were established on 1 January 1958.</a:t>
            </a:r>
            <a:endParaRPr lang="el-GR" sz="2400" dirty="0"/>
          </a:p>
        </p:txBody>
      </p:sp>
    </p:spTree>
    <p:extLst>
      <p:ext uri="{BB962C8B-B14F-4D97-AF65-F5344CB8AC3E}">
        <p14:creationId xmlns:p14="http://schemas.microsoft.com/office/powerpoint/2010/main" val="41829516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8F1799C1-73F8-FE2D-E0C7-6BE56F6C45A7}"/>
              </a:ext>
            </a:extLst>
          </p:cNvPr>
          <p:cNvSpPr>
            <a:spLocks noGrp="1"/>
          </p:cNvSpPr>
          <p:nvPr>
            <p:ph type="title"/>
          </p:nvPr>
        </p:nvSpPr>
        <p:spPr/>
        <p:txBody>
          <a:bodyPr>
            <a:normAutofit fontScale="90000"/>
          </a:bodyPr>
          <a:lstStyle/>
          <a:p>
            <a:r>
              <a:rPr lang="el-GR" b="0" i="0" dirty="0">
                <a:solidFill>
                  <a:srgbClr val="000000"/>
                </a:solidFill>
                <a:effectLst/>
                <a:latin typeface="arial" panose="020B0604020202020204" pitchFamily="34" charset="0"/>
              </a:rPr>
              <a:t/>
            </a:r>
            <a:br>
              <a:rPr lang="el-GR" b="0" i="0" dirty="0">
                <a:solidFill>
                  <a:srgbClr val="000000"/>
                </a:solidFill>
                <a:effectLst/>
                <a:latin typeface="arial" panose="020B0604020202020204" pitchFamily="34" charset="0"/>
              </a:rPr>
            </a:br>
            <a:r>
              <a:rPr lang="en-US" sz="3200" b="1" dirty="0">
                <a:solidFill>
                  <a:srgbClr val="000000"/>
                </a:solidFill>
                <a:latin typeface="arial" panose="020B0604020202020204" pitchFamily="34" charset="0"/>
              </a:rPr>
              <a:t>EUROPEAN PARLIAMENT</a:t>
            </a:r>
            <a:endParaRPr lang="el-GR" b="1" dirty="0"/>
          </a:p>
        </p:txBody>
      </p:sp>
      <p:pic>
        <p:nvPicPr>
          <p:cNvPr id="4" name="Εικόνα 3">
            <a:extLst>
              <a:ext uri="{FF2B5EF4-FFF2-40B4-BE49-F238E27FC236}">
                <a16:creationId xmlns:a16="http://schemas.microsoft.com/office/drawing/2014/main" xmlns="" id="{CB311A09-C10B-4922-4447-CABEA5846EA1}"/>
              </a:ext>
            </a:extLst>
          </p:cNvPr>
          <p:cNvPicPr>
            <a:picLocks noChangeAspect="1"/>
          </p:cNvPicPr>
          <p:nvPr/>
        </p:nvPicPr>
        <p:blipFill>
          <a:blip r:embed="rId2"/>
          <a:stretch>
            <a:fillRect/>
          </a:stretch>
        </p:blipFill>
        <p:spPr>
          <a:xfrm>
            <a:off x="394400" y="1086059"/>
            <a:ext cx="5431970" cy="4419600"/>
          </a:xfrm>
          <a:prstGeom prst="rect">
            <a:avLst/>
          </a:prstGeom>
        </p:spPr>
      </p:pic>
      <p:sp>
        <p:nvSpPr>
          <p:cNvPr id="6" name="5 - Ορθογώνιο"/>
          <p:cNvSpPr/>
          <p:nvPr/>
        </p:nvSpPr>
        <p:spPr>
          <a:xfrm>
            <a:off x="6096001" y="1207476"/>
            <a:ext cx="5673968" cy="4154984"/>
          </a:xfrm>
          <a:prstGeom prst="rect">
            <a:avLst/>
          </a:prstGeom>
        </p:spPr>
        <p:txBody>
          <a:bodyPr wrap="square">
            <a:spAutoFit/>
          </a:bodyPr>
          <a:lstStyle/>
          <a:p>
            <a:r>
              <a:rPr lang="en-US" sz="2400" dirty="0">
                <a:latin typeface="Arial" pitchFamily="34" charset="0"/>
                <a:cs typeface="Arial" pitchFamily="34" charset="0"/>
              </a:rPr>
              <a:t>19 March 1958 — Birth of the European Parliament</a:t>
            </a:r>
          </a:p>
          <a:p>
            <a:r>
              <a:rPr lang="en-US" sz="2400" dirty="0">
                <a:latin typeface="Arial" pitchFamily="34" charset="0"/>
                <a:cs typeface="Arial" pitchFamily="34" charset="0"/>
              </a:rPr>
              <a:t>The first session of the European Parliamentary Assembly—the precursor to today's European Parliament—took place in Strasbourg, France, with Robert Schuman elected as its President. It replaced the Common Assembly of the European Coal and Steel Community and was renamed the European Parliament on 30 March 1962.</a:t>
            </a:r>
            <a:endParaRPr lang="el-GR" sz="2400" dirty="0">
              <a:latin typeface="Arial" pitchFamily="34" charset="0"/>
              <a:cs typeface="Arial" pitchFamily="34" charset="0"/>
            </a:endParaRPr>
          </a:p>
        </p:txBody>
      </p:sp>
    </p:spTree>
    <p:extLst>
      <p:ext uri="{BB962C8B-B14F-4D97-AF65-F5344CB8AC3E}">
        <p14:creationId xmlns:p14="http://schemas.microsoft.com/office/powerpoint/2010/main" val="3266155152"/>
      </p:ext>
    </p:extLst>
  </p:cSld>
  <p:clrMapOvr>
    <a:masterClrMapping/>
  </p:clrMapOvr>
</p:sld>
</file>

<file path=ppt/theme/theme1.xml><?xml version="1.0" encoding="utf-8"?>
<a:theme xmlns:a="http://schemas.openxmlformats.org/drawingml/2006/main" name="WelcomeDoc">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_60957317_TF10001108_Win32" id="{A837BB40-11FF-49F9-B383-ACA1DE79B78C}" vid="{75D98C61-8BB0-4112-964C-F70CA534ABED}"/>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{2ED1C0CD-8BBC-4CD1-B4D8-234E8683E85B}tf10001108_win32</Template>
  <TotalTime>100</TotalTime>
  <Words>314</Words>
  <Application>Microsoft Office PowerPoint</Application>
  <PresentationFormat>Custom</PresentationFormat>
  <Paragraphs>12</Paragraphs>
  <Slides>5</Slides>
  <Notes>1</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WelcomeDoc</vt:lpstr>
      <vt:lpstr>   ΣΥΜΒΟΥΛΙΟ ΤΗΣ ΕΥΡΩΠΗΣ</vt:lpstr>
      <vt:lpstr> Schuman Plan</vt:lpstr>
      <vt:lpstr> European Coal and Steel Community</vt:lpstr>
      <vt:lpstr> Treaties of Rome</vt:lpstr>
      <vt:lpstr> EUROPEAN PARLIAMENT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ΣΥΜΒΟΥΛΙΟ ΤΗΣ ΕΥΡΩΠΗΣ</dc:title>
  <dc:creator>Efi Chrysovergi</dc:creator>
  <cp:keywords/>
  <cp:lastModifiedBy>Έφη</cp:lastModifiedBy>
  <cp:revision>11</cp:revision>
  <dcterms:created xsi:type="dcterms:W3CDTF">2024-12-22T14:05:57Z</dcterms:created>
  <dcterms:modified xsi:type="dcterms:W3CDTF">2026-10-03T16:31:50Z</dcterms:modified>
  <cp:version/>
</cp:coreProperties>
</file>