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75" r:id="rId6"/>
    <p:sldId id="535" r:id="rId7"/>
    <p:sldId id="540" r:id="rId8"/>
    <p:sldId id="264" r:id="rId9"/>
    <p:sldId id="266" r:id="rId10"/>
    <p:sldId id="265" r:id="rId11"/>
    <p:sldId id="267" r:id="rId12"/>
    <p:sldId id="258" r:id="rId13"/>
    <p:sldId id="537" r:id="rId14"/>
    <p:sldId id="538" r:id="rId15"/>
    <p:sldId id="539" r:id="rId16"/>
    <p:sldId id="536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Σταμάτης Τσελέπης" initials="ΣΤ" lastIdx="2" clrIdx="0">
    <p:extLst>
      <p:ext uri="{19B8F6BF-5375-455C-9EA6-DF929625EA0E}">
        <p15:presenceInfo xmlns:p15="http://schemas.microsoft.com/office/powerpoint/2012/main" userId="823054e092a636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E"/>
    <a:srgbClr val="E9D873"/>
    <a:srgbClr val="BDA707"/>
    <a:srgbClr val="60A500"/>
    <a:srgbClr val="22B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9T16:15:21.05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20-09-09T16:30:43.374" idx="2">
    <p:pos x="146" y="12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4" Type="http://schemas.openxmlformats.org/officeDocument/2006/relationships/image" Target="../media/image26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93E40-A2B5-46D6-A300-E8CC32988A4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750DA9-1B02-40E8-A4CB-1B728335B832}">
      <dgm:prSet/>
      <dgm:spPr/>
      <dgm:t>
        <a:bodyPr/>
        <a:lstStyle/>
        <a:p>
          <a:r>
            <a:rPr lang="el-GR" b="0" i="0" dirty="0"/>
            <a:t>Οι περισσότερες σωματικές δραστηριότητες είναι συνδυασμός εσωτερικής και εξωτερικής παρακίνησης για την ανάπτυξη συγκεκριμένων δεξιοτήτων. </a:t>
          </a:r>
          <a:endParaRPr lang="en-US" dirty="0"/>
        </a:p>
      </dgm:t>
    </dgm:pt>
    <dgm:pt modelId="{67938023-762A-4701-9E32-08EC1A0BA0CB}" type="parTrans" cxnId="{7A51A2D4-2A88-4E94-9607-210FB7F54AC5}">
      <dgm:prSet/>
      <dgm:spPr/>
      <dgm:t>
        <a:bodyPr/>
        <a:lstStyle/>
        <a:p>
          <a:endParaRPr lang="en-US"/>
        </a:p>
      </dgm:t>
    </dgm:pt>
    <dgm:pt modelId="{4310EF70-40D3-455F-B9D3-CFA3FC214ECF}" type="sibTrans" cxnId="{7A51A2D4-2A88-4E94-9607-210FB7F54AC5}">
      <dgm:prSet/>
      <dgm:spPr/>
      <dgm:t>
        <a:bodyPr/>
        <a:lstStyle/>
        <a:p>
          <a:endParaRPr lang="en-US"/>
        </a:p>
      </dgm:t>
    </dgm:pt>
    <dgm:pt modelId="{B7DBF2C7-5677-4085-A36F-2F732AEE78F4}">
      <dgm:prSet/>
      <dgm:spPr/>
      <dgm:t>
        <a:bodyPr/>
        <a:lstStyle/>
        <a:p>
          <a:r>
            <a:rPr lang="el-GR" b="0" i="0"/>
            <a:t>Η Εξωτερική παρακίνηση είναι σημαντική στον τομέα των σωματικών δραστηριοτήτων.</a:t>
          </a:r>
          <a:endParaRPr lang="en-US"/>
        </a:p>
      </dgm:t>
    </dgm:pt>
    <dgm:pt modelId="{730E0BAD-C3E0-475E-BA85-576E7BC11CB3}" type="parTrans" cxnId="{20038A28-BC9C-4F4B-BC6B-2C0A12BD465F}">
      <dgm:prSet/>
      <dgm:spPr/>
      <dgm:t>
        <a:bodyPr/>
        <a:lstStyle/>
        <a:p>
          <a:endParaRPr lang="en-US"/>
        </a:p>
      </dgm:t>
    </dgm:pt>
    <dgm:pt modelId="{85F9CAC4-0752-4C1D-B196-FE19CE52637C}" type="sibTrans" cxnId="{20038A28-BC9C-4F4B-BC6B-2C0A12BD465F}">
      <dgm:prSet/>
      <dgm:spPr/>
      <dgm:t>
        <a:bodyPr/>
        <a:lstStyle/>
        <a:p>
          <a:endParaRPr lang="en-US"/>
        </a:p>
      </dgm:t>
    </dgm:pt>
    <dgm:pt modelId="{917030E0-0927-4289-8DA8-204F4116A291}">
      <dgm:prSet/>
      <dgm:spPr/>
      <dgm:t>
        <a:bodyPr/>
        <a:lstStyle/>
        <a:p>
          <a:r>
            <a:rPr lang="el-GR" b="0" i="0"/>
            <a:t>Ο Αυτοκαθορισμός είναι τύπος ρύθμισης συμπεριφοράς που μπορεί να πάρει ένα φάσμα τιμών από ΧΑΜΗΛΟ – ΥΨΗΛΟ.</a:t>
          </a:r>
          <a:endParaRPr lang="en-US"/>
        </a:p>
      </dgm:t>
    </dgm:pt>
    <dgm:pt modelId="{155E5CDA-AE40-498C-A902-6B1597B7EFED}" type="parTrans" cxnId="{52DBE5BA-A66F-45B8-8D06-B19786BA4971}">
      <dgm:prSet/>
      <dgm:spPr/>
      <dgm:t>
        <a:bodyPr/>
        <a:lstStyle/>
        <a:p>
          <a:endParaRPr lang="en-US"/>
        </a:p>
      </dgm:t>
    </dgm:pt>
    <dgm:pt modelId="{9D44D7B9-55D2-4F0D-BFF6-3B581E2849D0}" type="sibTrans" cxnId="{52DBE5BA-A66F-45B8-8D06-B19786BA4971}">
      <dgm:prSet/>
      <dgm:spPr/>
      <dgm:t>
        <a:bodyPr/>
        <a:lstStyle/>
        <a:p>
          <a:endParaRPr lang="en-US"/>
        </a:p>
      </dgm:t>
    </dgm:pt>
    <dgm:pt modelId="{BAA999B1-7389-4346-97F7-440349D0024C}">
      <dgm:prSet/>
      <dgm:spPr/>
      <dgm:t>
        <a:bodyPr/>
        <a:lstStyle/>
        <a:p>
          <a:r>
            <a:rPr lang="el-GR" b="0" i="0"/>
            <a:t>Θεωρείται ότι έχει οργανισμικό χαρακτήρα λόγω του γεγονότος ότι οι άνθρωποι συστηματικά προσπαθούν να ενσωματώσουν νέες απόψεις και ενδιαφέροντα στην ταυτότητα του εαυτού τους (Ryan &amp; Deci, 2000). </a:t>
          </a:r>
          <a:endParaRPr lang="en-US"/>
        </a:p>
      </dgm:t>
    </dgm:pt>
    <dgm:pt modelId="{0259F6BF-933E-43B2-8654-4261C89D3DC1}" type="parTrans" cxnId="{7AA03BA4-D9F9-45D5-B7FD-54620768BBC8}">
      <dgm:prSet/>
      <dgm:spPr/>
      <dgm:t>
        <a:bodyPr/>
        <a:lstStyle/>
        <a:p>
          <a:endParaRPr lang="en-US"/>
        </a:p>
      </dgm:t>
    </dgm:pt>
    <dgm:pt modelId="{51A7A845-5C60-45C3-9D2A-BA3364ED40D3}" type="sibTrans" cxnId="{7AA03BA4-D9F9-45D5-B7FD-54620768BBC8}">
      <dgm:prSet/>
      <dgm:spPr/>
      <dgm:t>
        <a:bodyPr/>
        <a:lstStyle/>
        <a:p>
          <a:endParaRPr lang="en-US"/>
        </a:p>
      </dgm:t>
    </dgm:pt>
    <dgm:pt modelId="{5EE90D27-A96D-4460-8126-1A8636381C79}" type="pres">
      <dgm:prSet presAssocID="{C3793E40-A2B5-46D6-A300-E8CC32988A41}" presName="outerComposite" presStyleCnt="0">
        <dgm:presLayoutVars>
          <dgm:chMax val="5"/>
          <dgm:dir/>
          <dgm:resizeHandles val="exact"/>
        </dgm:presLayoutVars>
      </dgm:prSet>
      <dgm:spPr/>
    </dgm:pt>
    <dgm:pt modelId="{2729EA48-8D75-43F8-95B1-C2EBE200FEEA}" type="pres">
      <dgm:prSet presAssocID="{C3793E40-A2B5-46D6-A300-E8CC32988A41}" presName="dummyMaxCanvas" presStyleCnt="0">
        <dgm:presLayoutVars/>
      </dgm:prSet>
      <dgm:spPr/>
    </dgm:pt>
    <dgm:pt modelId="{44B2FF1E-6A42-4FC3-83FA-C72E743014D2}" type="pres">
      <dgm:prSet presAssocID="{C3793E40-A2B5-46D6-A300-E8CC32988A41}" presName="FourNodes_1" presStyleLbl="node1" presStyleIdx="0" presStyleCnt="4">
        <dgm:presLayoutVars>
          <dgm:bulletEnabled val="1"/>
        </dgm:presLayoutVars>
      </dgm:prSet>
      <dgm:spPr/>
    </dgm:pt>
    <dgm:pt modelId="{0570D5C9-4703-46FD-A523-16B8F50E9939}" type="pres">
      <dgm:prSet presAssocID="{C3793E40-A2B5-46D6-A300-E8CC32988A41}" presName="FourNodes_2" presStyleLbl="node1" presStyleIdx="1" presStyleCnt="4">
        <dgm:presLayoutVars>
          <dgm:bulletEnabled val="1"/>
        </dgm:presLayoutVars>
      </dgm:prSet>
      <dgm:spPr/>
    </dgm:pt>
    <dgm:pt modelId="{6EA5DABB-8C6B-4796-ADB7-BC75BE98709F}" type="pres">
      <dgm:prSet presAssocID="{C3793E40-A2B5-46D6-A300-E8CC32988A41}" presName="FourNodes_3" presStyleLbl="node1" presStyleIdx="2" presStyleCnt="4">
        <dgm:presLayoutVars>
          <dgm:bulletEnabled val="1"/>
        </dgm:presLayoutVars>
      </dgm:prSet>
      <dgm:spPr/>
    </dgm:pt>
    <dgm:pt modelId="{FE610DD0-BE31-47AF-9F5B-6072CD0088F1}" type="pres">
      <dgm:prSet presAssocID="{C3793E40-A2B5-46D6-A300-E8CC32988A41}" presName="FourNodes_4" presStyleLbl="node1" presStyleIdx="3" presStyleCnt="4">
        <dgm:presLayoutVars>
          <dgm:bulletEnabled val="1"/>
        </dgm:presLayoutVars>
      </dgm:prSet>
      <dgm:spPr/>
    </dgm:pt>
    <dgm:pt modelId="{57863221-67E9-4D55-99A4-3AF104675FA1}" type="pres">
      <dgm:prSet presAssocID="{C3793E40-A2B5-46D6-A300-E8CC32988A41}" presName="FourConn_1-2" presStyleLbl="fgAccFollowNode1" presStyleIdx="0" presStyleCnt="3">
        <dgm:presLayoutVars>
          <dgm:bulletEnabled val="1"/>
        </dgm:presLayoutVars>
      </dgm:prSet>
      <dgm:spPr/>
    </dgm:pt>
    <dgm:pt modelId="{B57640E8-0E30-434A-98B8-49111E208294}" type="pres">
      <dgm:prSet presAssocID="{C3793E40-A2B5-46D6-A300-E8CC32988A41}" presName="FourConn_2-3" presStyleLbl="fgAccFollowNode1" presStyleIdx="1" presStyleCnt="3">
        <dgm:presLayoutVars>
          <dgm:bulletEnabled val="1"/>
        </dgm:presLayoutVars>
      </dgm:prSet>
      <dgm:spPr/>
    </dgm:pt>
    <dgm:pt modelId="{A147EF30-AF72-492D-AABB-ADBEF53C323F}" type="pres">
      <dgm:prSet presAssocID="{C3793E40-A2B5-46D6-A300-E8CC32988A41}" presName="FourConn_3-4" presStyleLbl="fgAccFollowNode1" presStyleIdx="2" presStyleCnt="3">
        <dgm:presLayoutVars>
          <dgm:bulletEnabled val="1"/>
        </dgm:presLayoutVars>
      </dgm:prSet>
      <dgm:spPr/>
    </dgm:pt>
    <dgm:pt modelId="{81C395C0-82E8-4A07-96E8-F4F6F2CE59B3}" type="pres">
      <dgm:prSet presAssocID="{C3793E40-A2B5-46D6-A300-E8CC32988A41}" presName="FourNodes_1_text" presStyleLbl="node1" presStyleIdx="3" presStyleCnt="4">
        <dgm:presLayoutVars>
          <dgm:bulletEnabled val="1"/>
        </dgm:presLayoutVars>
      </dgm:prSet>
      <dgm:spPr/>
    </dgm:pt>
    <dgm:pt modelId="{F4CEBC87-EA02-4767-84CE-668DD81CE62F}" type="pres">
      <dgm:prSet presAssocID="{C3793E40-A2B5-46D6-A300-E8CC32988A41}" presName="FourNodes_2_text" presStyleLbl="node1" presStyleIdx="3" presStyleCnt="4">
        <dgm:presLayoutVars>
          <dgm:bulletEnabled val="1"/>
        </dgm:presLayoutVars>
      </dgm:prSet>
      <dgm:spPr/>
    </dgm:pt>
    <dgm:pt modelId="{AFB600FB-823A-414A-A1B6-DC7AB1391ED1}" type="pres">
      <dgm:prSet presAssocID="{C3793E40-A2B5-46D6-A300-E8CC32988A41}" presName="FourNodes_3_text" presStyleLbl="node1" presStyleIdx="3" presStyleCnt="4">
        <dgm:presLayoutVars>
          <dgm:bulletEnabled val="1"/>
        </dgm:presLayoutVars>
      </dgm:prSet>
      <dgm:spPr/>
    </dgm:pt>
    <dgm:pt modelId="{0BC37014-21AB-4AFA-B39A-891ACBE52AA2}" type="pres">
      <dgm:prSet presAssocID="{C3793E40-A2B5-46D6-A300-E8CC32988A4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6237C01-D19A-49DA-BA1D-1E1DB4160C64}" type="presOf" srcId="{B7DBF2C7-5677-4085-A36F-2F732AEE78F4}" destId="{F4CEBC87-EA02-4767-84CE-668DD81CE62F}" srcOrd="1" destOrd="0" presId="urn:microsoft.com/office/officeart/2005/8/layout/vProcess5"/>
    <dgm:cxn modelId="{EEDCC10C-43A8-488B-AAB8-4BF3C57A36B2}" type="presOf" srcId="{85F9CAC4-0752-4C1D-B196-FE19CE52637C}" destId="{B57640E8-0E30-434A-98B8-49111E208294}" srcOrd="0" destOrd="0" presId="urn:microsoft.com/office/officeart/2005/8/layout/vProcess5"/>
    <dgm:cxn modelId="{A9245B1D-CF7D-43AA-BA67-AA232B142101}" type="presOf" srcId="{BAA999B1-7389-4346-97F7-440349D0024C}" destId="{0BC37014-21AB-4AFA-B39A-891ACBE52AA2}" srcOrd="1" destOrd="0" presId="urn:microsoft.com/office/officeart/2005/8/layout/vProcess5"/>
    <dgm:cxn modelId="{E48FFF23-5092-48FD-BCCC-743F59ECC95A}" type="presOf" srcId="{71750DA9-1B02-40E8-A4CB-1B728335B832}" destId="{44B2FF1E-6A42-4FC3-83FA-C72E743014D2}" srcOrd="0" destOrd="0" presId="urn:microsoft.com/office/officeart/2005/8/layout/vProcess5"/>
    <dgm:cxn modelId="{20038A28-BC9C-4F4B-BC6B-2C0A12BD465F}" srcId="{C3793E40-A2B5-46D6-A300-E8CC32988A41}" destId="{B7DBF2C7-5677-4085-A36F-2F732AEE78F4}" srcOrd="1" destOrd="0" parTransId="{730E0BAD-C3E0-475E-BA85-576E7BC11CB3}" sibTransId="{85F9CAC4-0752-4C1D-B196-FE19CE52637C}"/>
    <dgm:cxn modelId="{28689F29-DC85-4F01-B89B-581A50BADDCD}" type="presOf" srcId="{B7DBF2C7-5677-4085-A36F-2F732AEE78F4}" destId="{0570D5C9-4703-46FD-A523-16B8F50E9939}" srcOrd="0" destOrd="0" presId="urn:microsoft.com/office/officeart/2005/8/layout/vProcess5"/>
    <dgm:cxn modelId="{06E2833F-7361-4380-A8DF-67BFA4DDE6D3}" type="presOf" srcId="{C3793E40-A2B5-46D6-A300-E8CC32988A41}" destId="{5EE90D27-A96D-4460-8126-1A8636381C79}" srcOrd="0" destOrd="0" presId="urn:microsoft.com/office/officeart/2005/8/layout/vProcess5"/>
    <dgm:cxn modelId="{216CA17C-38A8-410B-9539-E15393FE3AEE}" type="presOf" srcId="{917030E0-0927-4289-8DA8-204F4116A291}" destId="{AFB600FB-823A-414A-A1B6-DC7AB1391ED1}" srcOrd="1" destOrd="0" presId="urn:microsoft.com/office/officeart/2005/8/layout/vProcess5"/>
    <dgm:cxn modelId="{3BF0499B-603A-479F-A117-46424C6C0F46}" type="presOf" srcId="{71750DA9-1B02-40E8-A4CB-1B728335B832}" destId="{81C395C0-82E8-4A07-96E8-F4F6F2CE59B3}" srcOrd="1" destOrd="0" presId="urn:microsoft.com/office/officeart/2005/8/layout/vProcess5"/>
    <dgm:cxn modelId="{7AA03BA4-D9F9-45D5-B7FD-54620768BBC8}" srcId="{C3793E40-A2B5-46D6-A300-E8CC32988A41}" destId="{BAA999B1-7389-4346-97F7-440349D0024C}" srcOrd="3" destOrd="0" parTransId="{0259F6BF-933E-43B2-8654-4261C89D3DC1}" sibTransId="{51A7A845-5C60-45C3-9D2A-BA3364ED40D3}"/>
    <dgm:cxn modelId="{06CB97BA-6807-4E9B-B96C-A87353E4B1B1}" type="presOf" srcId="{BAA999B1-7389-4346-97F7-440349D0024C}" destId="{FE610DD0-BE31-47AF-9F5B-6072CD0088F1}" srcOrd="0" destOrd="0" presId="urn:microsoft.com/office/officeart/2005/8/layout/vProcess5"/>
    <dgm:cxn modelId="{52DBE5BA-A66F-45B8-8D06-B19786BA4971}" srcId="{C3793E40-A2B5-46D6-A300-E8CC32988A41}" destId="{917030E0-0927-4289-8DA8-204F4116A291}" srcOrd="2" destOrd="0" parTransId="{155E5CDA-AE40-498C-A902-6B1597B7EFED}" sibTransId="{9D44D7B9-55D2-4F0D-BFF6-3B581E2849D0}"/>
    <dgm:cxn modelId="{39B544BB-7156-42D1-9214-F2F2C0E7E7A4}" type="presOf" srcId="{917030E0-0927-4289-8DA8-204F4116A291}" destId="{6EA5DABB-8C6B-4796-ADB7-BC75BE98709F}" srcOrd="0" destOrd="0" presId="urn:microsoft.com/office/officeart/2005/8/layout/vProcess5"/>
    <dgm:cxn modelId="{7A51A2D4-2A88-4E94-9607-210FB7F54AC5}" srcId="{C3793E40-A2B5-46D6-A300-E8CC32988A41}" destId="{71750DA9-1B02-40E8-A4CB-1B728335B832}" srcOrd="0" destOrd="0" parTransId="{67938023-762A-4701-9E32-08EC1A0BA0CB}" sibTransId="{4310EF70-40D3-455F-B9D3-CFA3FC214ECF}"/>
    <dgm:cxn modelId="{25DFD3DC-5C6F-4BF2-A06B-44F70A5857C7}" type="presOf" srcId="{9D44D7B9-55D2-4F0D-BFF6-3B581E2849D0}" destId="{A147EF30-AF72-492D-AABB-ADBEF53C323F}" srcOrd="0" destOrd="0" presId="urn:microsoft.com/office/officeart/2005/8/layout/vProcess5"/>
    <dgm:cxn modelId="{4B19A8E6-9503-4652-8484-28E5B7493E42}" type="presOf" srcId="{4310EF70-40D3-455F-B9D3-CFA3FC214ECF}" destId="{57863221-67E9-4D55-99A4-3AF104675FA1}" srcOrd="0" destOrd="0" presId="urn:microsoft.com/office/officeart/2005/8/layout/vProcess5"/>
    <dgm:cxn modelId="{0C4BB9C2-A672-4B6E-883B-474AA427F785}" type="presParOf" srcId="{5EE90D27-A96D-4460-8126-1A8636381C79}" destId="{2729EA48-8D75-43F8-95B1-C2EBE200FEEA}" srcOrd="0" destOrd="0" presId="urn:microsoft.com/office/officeart/2005/8/layout/vProcess5"/>
    <dgm:cxn modelId="{9B994B4C-48B5-42B4-AE80-424755CC266D}" type="presParOf" srcId="{5EE90D27-A96D-4460-8126-1A8636381C79}" destId="{44B2FF1E-6A42-4FC3-83FA-C72E743014D2}" srcOrd="1" destOrd="0" presId="urn:microsoft.com/office/officeart/2005/8/layout/vProcess5"/>
    <dgm:cxn modelId="{AFAEC462-9286-483D-80CC-A3A2EB1818A4}" type="presParOf" srcId="{5EE90D27-A96D-4460-8126-1A8636381C79}" destId="{0570D5C9-4703-46FD-A523-16B8F50E9939}" srcOrd="2" destOrd="0" presId="urn:microsoft.com/office/officeart/2005/8/layout/vProcess5"/>
    <dgm:cxn modelId="{3F4DE51B-86BA-463A-B9FA-218F70C8DF65}" type="presParOf" srcId="{5EE90D27-A96D-4460-8126-1A8636381C79}" destId="{6EA5DABB-8C6B-4796-ADB7-BC75BE98709F}" srcOrd="3" destOrd="0" presId="urn:microsoft.com/office/officeart/2005/8/layout/vProcess5"/>
    <dgm:cxn modelId="{26A55995-2B09-44F8-98F1-8755DFDE9472}" type="presParOf" srcId="{5EE90D27-A96D-4460-8126-1A8636381C79}" destId="{FE610DD0-BE31-47AF-9F5B-6072CD0088F1}" srcOrd="4" destOrd="0" presId="urn:microsoft.com/office/officeart/2005/8/layout/vProcess5"/>
    <dgm:cxn modelId="{C8B4AB4E-2922-461C-8D0A-12C2C34CEF7D}" type="presParOf" srcId="{5EE90D27-A96D-4460-8126-1A8636381C79}" destId="{57863221-67E9-4D55-99A4-3AF104675FA1}" srcOrd="5" destOrd="0" presId="urn:microsoft.com/office/officeart/2005/8/layout/vProcess5"/>
    <dgm:cxn modelId="{9B0F8CFD-029F-4356-B828-8FAA057F2892}" type="presParOf" srcId="{5EE90D27-A96D-4460-8126-1A8636381C79}" destId="{B57640E8-0E30-434A-98B8-49111E208294}" srcOrd="6" destOrd="0" presId="urn:microsoft.com/office/officeart/2005/8/layout/vProcess5"/>
    <dgm:cxn modelId="{4F9AD1D2-3DFC-4208-97D4-A1637DBA0BAF}" type="presParOf" srcId="{5EE90D27-A96D-4460-8126-1A8636381C79}" destId="{A147EF30-AF72-492D-AABB-ADBEF53C323F}" srcOrd="7" destOrd="0" presId="urn:microsoft.com/office/officeart/2005/8/layout/vProcess5"/>
    <dgm:cxn modelId="{FCC13B4B-6717-46C1-A43E-6292AB8DED79}" type="presParOf" srcId="{5EE90D27-A96D-4460-8126-1A8636381C79}" destId="{81C395C0-82E8-4A07-96E8-F4F6F2CE59B3}" srcOrd="8" destOrd="0" presId="urn:microsoft.com/office/officeart/2005/8/layout/vProcess5"/>
    <dgm:cxn modelId="{08DA8A5F-475E-4867-8CE0-DC8AC2A222C8}" type="presParOf" srcId="{5EE90D27-A96D-4460-8126-1A8636381C79}" destId="{F4CEBC87-EA02-4767-84CE-668DD81CE62F}" srcOrd="9" destOrd="0" presId="urn:microsoft.com/office/officeart/2005/8/layout/vProcess5"/>
    <dgm:cxn modelId="{2110FF21-4AE1-41AB-95CD-E2368FA42CDC}" type="presParOf" srcId="{5EE90D27-A96D-4460-8126-1A8636381C79}" destId="{AFB600FB-823A-414A-A1B6-DC7AB1391ED1}" srcOrd="10" destOrd="0" presId="urn:microsoft.com/office/officeart/2005/8/layout/vProcess5"/>
    <dgm:cxn modelId="{1C2AB343-DF83-4CDF-A871-CB6EBD25A7EA}" type="presParOf" srcId="{5EE90D27-A96D-4460-8126-1A8636381C79}" destId="{0BC37014-21AB-4AFA-B39A-891ACBE52AA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A008A9-C097-4BEA-96A4-91B35F2A555A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B34A75D-D8D5-410A-9ECA-0845F873866B}">
      <dgm:prSet phldrT="[Κείμενο]"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Μ. ΒΑΣΙΛΕΙΟΣ</a:t>
          </a:r>
        </a:p>
      </dgm:t>
    </dgm:pt>
    <dgm:pt modelId="{AA02BEC3-D8CB-4F98-8B1E-20090AA6C2F7}" type="parTrans" cxnId="{2B30B54B-DC4A-4D7F-A790-AA2298148123}">
      <dgm:prSet/>
      <dgm:spPr/>
      <dgm:t>
        <a:bodyPr/>
        <a:lstStyle/>
        <a:p>
          <a:endParaRPr lang="el-GR"/>
        </a:p>
      </dgm:t>
    </dgm:pt>
    <dgm:pt modelId="{226A6593-E68C-425D-A96A-A9C7CADBFBF8}" type="sibTrans" cxnId="{2B30B54B-DC4A-4D7F-A790-AA2298148123}">
      <dgm:prSet/>
      <dgm:spPr/>
      <dgm:t>
        <a:bodyPr/>
        <a:lstStyle/>
        <a:p>
          <a:endParaRPr lang="el-GR"/>
        </a:p>
      </dgm:t>
    </dgm:pt>
    <dgm:pt modelId="{A4E9DAA7-3ECD-43F8-BDD2-91461F4D3781}">
      <dgm:prSet phldrT="[Κείμενο]" custT="1"/>
      <dgm:spPr/>
      <dgm:t>
        <a:bodyPr/>
        <a:lstStyle/>
        <a:p>
          <a:r>
            <a:rPr lang="el-GR" sz="1800" dirty="0"/>
            <a:t>- «Πότε πράττεται ἡ </a:t>
          </a:r>
          <a:r>
            <a:rPr lang="el-GR" sz="1800" dirty="0" err="1"/>
            <a:t>ἀρετὴ</a:t>
          </a:r>
          <a:r>
            <a:rPr lang="el-GR" sz="1800" dirty="0"/>
            <a:t> </a:t>
          </a:r>
          <a:r>
            <a:rPr lang="el-GR" sz="1800" dirty="0" err="1"/>
            <a:t>ἀληθῶς</a:t>
          </a:r>
          <a:r>
            <a:rPr lang="el-GR" sz="1800" dirty="0"/>
            <a:t>;</a:t>
          </a:r>
        </a:p>
        <a:p>
          <a:r>
            <a:rPr lang="el-GR" sz="1800" dirty="0"/>
            <a:t>- </a:t>
          </a:r>
          <a:r>
            <a:rPr lang="el-GR" sz="1800" dirty="0" err="1"/>
            <a:t>Ὅταν</a:t>
          </a:r>
          <a:r>
            <a:rPr lang="el-GR" sz="1800" dirty="0"/>
            <a:t> </a:t>
          </a:r>
          <a:r>
            <a:rPr lang="el-GR" sz="1800" dirty="0" err="1"/>
            <a:t>μὴ</a:t>
          </a:r>
          <a:r>
            <a:rPr lang="el-GR" sz="1800" dirty="0"/>
            <a:t> </a:t>
          </a:r>
          <a:r>
            <a:rPr lang="el-GR" sz="1800" dirty="0" err="1"/>
            <a:t>διὰ</a:t>
          </a:r>
          <a:r>
            <a:rPr lang="el-GR" sz="1800" dirty="0"/>
            <a:t> </a:t>
          </a:r>
          <a:r>
            <a:rPr lang="el-GR" sz="1800" dirty="0" err="1"/>
            <a:t>φόβον</a:t>
          </a:r>
          <a:r>
            <a:rPr lang="el-GR" sz="1800" dirty="0"/>
            <a:t> ἢ </a:t>
          </a:r>
          <a:r>
            <a:rPr lang="el-GR" sz="1800" dirty="0" err="1"/>
            <a:t>δι</a:t>
          </a:r>
          <a:r>
            <a:rPr lang="el-GR" sz="1800" dirty="0"/>
            <a:t>᾽ </a:t>
          </a:r>
          <a:r>
            <a:rPr lang="el-GR" sz="1800" dirty="0" err="1"/>
            <a:t>ἐλπίδα</a:t>
          </a:r>
          <a:r>
            <a:rPr lang="el-GR" sz="1800" dirty="0"/>
            <a:t> </a:t>
          </a:r>
          <a:r>
            <a:rPr lang="el-GR" sz="1800" dirty="0" err="1"/>
            <a:t>πράττηταί</a:t>
          </a:r>
          <a:r>
            <a:rPr lang="el-GR" sz="1800" dirty="0"/>
            <a:t> τις, </a:t>
          </a:r>
          <a:r>
            <a:rPr lang="el-GR" sz="1800" dirty="0" err="1"/>
            <a:t>ἀλλ</a:t>
          </a:r>
          <a:r>
            <a:rPr lang="el-GR" sz="1800" dirty="0"/>
            <a:t>᾽ </a:t>
          </a:r>
          <a:r>
            <a:rPr lang="el-GR" sz="1800" dirty="0" err="1"/>
            <a:t>ὅταν</a:t>
          </a:r>
          <a:r>
            <a:rPr lang="el-GR" sz="1800" dirty="0"/>
            <a:t> </a:t>
          </a:r>
          <a:r>
            <a:rPr lang="el-GR" sz="1800" dirty="0" err="1"/>
            <a:t>δι</a:t>
          </a:r>
          <a:r>
            <a:rPr lang="el-GR" sz="1800" dirty="0"/>
            <a:t>᾽ </a:t>
          </a:r>
          <a:r>
            <a:rPr lang="el-GR" sz="1800" dirty="0" err="1"/>
            <a:t>αὐτὴν</a:t>
          </a:r>
          <a:r>
            <a:rPr lang="el-GR" sz="1800" dirty="0"/>
            <a:t> </a:t>
          </a:r>
          <a:r>
            <a:rPr lang="el-GR" sz="1800" dirty="0" err="1"/>
            <a:t>τὴν</a:t>
          </a:r>
          <a:r>
            <a:rPr lang="el-GR" sz="1800" dirty="0"/>
            <a:t> </a:t>
          </a:r>
          <a:r>
            <a:rPr lang="el-GR" sz="1800" dirty="0" err="1"/>
            <a:t>ἀρετὴν</a:t>
          </a:r>
          <a:r>
            <a:rPr lang="el-GR" sz="1800" dirty="0"/>
            <a:t>, </a:t>
          </a:r>
          <a:r>
            <a:rPr lang="el-GR" sz="1800" dirty="0" err="1"/>
            <a:t>φιλοσοφῶν</a:t>
          </a:r>
          <a:r>
            <a:rPr lang="el-GR" sz="1800" dirty="0"/>
            <a:t> </a:t>
          </a:r>
          <a:r>
            <a:rPr lang="el-GR" sz="1800" dirty="0" err="1"/>
            <a:t>περὶ</a:t>
          </a:r>
          <a:r>
            <a:rPr lang="el-GR" sz="1800" dirty="0"/>
            <a:t> </a:t>
          </a:r>
          <a:r>
            <a:rPr lang="el-GR" sz="1800" dirty="0" err="1"/>
            <a:t>τοῦ</a:t>
          </a:r>
          <a:r>
            <a:rPr lang="el-GR" sz="1800" dirty="0"/>
            <a:t> </a:t>
          </a:r>
          <a:r>
            <a:rPr lang="el-GR" sz="1800" dirty="0" err="1"/>
            <a:t>καλῶς</a:t>
          </a:r>
          <a:r>
            <a:rPr lang="el-GR" sz="1800" dirty="0"/>
            <a:t> </a:t>
          </a:r>
          <a:r>
            <a:rPr lang="el-GR" sz="1800" dirty="0" err="1"/>
            <a:t>ζῆν</a:t>
          </a:r>
          <a:r>
            <a:rPr lang="el-GR" sz="1800" dirty="0"/>
            <a:t>, </a:t>
          </a:r>
          <a:r>
            <a:rPr lang="el-GR" sz="1800" dirty="0" err="1"/>
            <a:t>καὶ</a:t>
          </a:r>
          <a:r>
            <a:rPr lang="el-GR" sz="1800" dirty="0"/>
            <a:t> </a:t>
          </a:r>
          <a:r>
            <a:rPr lang="el-GR" sz="1800" dirty="0" err="1"/>
            <a:t>ἀσπαζόμενος</a:t>
          </a:r>
          <a:r>
            <a:rPr lang="el-GR" sz="1800" dirty="0"/>
            <a:t> </a:t>
          </a:r>
          <a:r>
            <a:rPr lang="el-GR" sz="1800" dirty="0" err="1"/>
            <a:t>τὸ</a:t>
          </a:r>
          <a:r>
            <a:rPr lang="el-GR" sz="1800" dirty="0"/>
            <a:t> καλόν </a:t>
          </a:r>
          <a:r>
            <a:rPr lang="el-GR" sz="1800" dirty="0" err="1"/>
            <a:t>δι</a:t>
          </a:r>
          <a:r>
            <a:rPr lang="el-GR" sz="1800" dirty="0"/>
            <a:t>᾽ </a:t>
          </a:r>
          <a:r>
            <a:rPr lang="el-GR" sz="1800" dirty="0" err="1"/>
            <a:t>αὐτὸ</a:t>
          </a:r>
          <a:r>
            <a:rPr lang="el-GR" sz="1800" dirty="0"/>
            <a:t> </a:t>
          </a:r>
          <a:r>
            <a:rPr lang="el-GR" sz="1800" dirty="0" err="1"/>
            <a:t>τὸ</a:t>
          </a:r>
          <a:r>
            <a:rPr lang="el-GR" sz="1800" dirty="0"/>
            <a:t> καλόν»</a:t>
          </a:r>
        </a:p>
        <a:p>
          <a:endParaRPr lang="el-GR" sz="1800" dirty="0"/>
        </a:p>
      </dgm:t>
    </dgm:pt>
    <dgm:pt modelId="{9F49F591-EF99-4D76-9E87-A5DE7FAF7BE0}" type="parTrans" cxnId="{ABAD22F0-38B8-43E9-94BA-4F70083FE0C8}">
      <dgm:prSet/>
      <dgm:spPr/>
      <dgm:t>
        <a:bodyPr/>
        <a:lstStyle/>
        <a:p>
          <a:endParaRPr lang="el-GR"/>
        </a:p>
      </dgm:t>
    </dgm:pt>
    <dgm:pt modelId="{EA3A8226-0D2A-49A7-A05E-2C69A62BCAA3}" type="sibTrans" cxnId="{ABAD22F0-38B8-43E9-94BA-4F70083FE0C8}">
      <dgm:prSet/>
      <dgm:spPr/>
      <dgm:t>
        <a:bodyPr/>
        <a:lstStyle/>
        <a:p>
          <a:endParaRPr lang="el-GR"/>
        </a:p>
      </dgm:t>
    </dgm:pt>
    <dgm:pt modelId="{29DDB439-8CCF-4E39-9E6B-DA221505254B}">
      <dgm:prSet phldrT="[Κείμενο]"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ΓΡΗΓΟΡΙΟΣ ΘΕΟΛΟΓΟΣ</a:t>
          </a:r>
        </a:p>
      </dgm:t>
    </dgm:pt>
    <dgm:pt modelId="{DA188EDB-4519-497C-93C9-607D58F5E974}" type="parTrans" cxnId="{57228A3B-903C-4E04-B806-6D36DA95253F}">
      <dgm:prSet/>
      <dgm:spPr/>
      <dgm:t>
        <a:bodyPr/>
        <a:lstStyle/>
        <a:p>
          <a:endParaRPr lang="el-GR"/>
        </a:p>
      </dgm:t>
    </dgm:pt>
    <dgm:pt modelId="{D641912E-EB5C-4F0F-AB74-67140A4861D1}" type="sibTrans" cxnId="{57228A3B-903C-4E04-B806-6D36DA95253F}">
      <dgm:prSet/>
      <dgm:spPr/>
      <dgm:t>
        <a:bodyPr/>
        <a:lstStyle/>
        <a:p>
          <a:endParaRPr lang="el-GR"/>
        </a:p>
      </dgm:t>
    </dgm:pt>
    <dgm:pt modelId="{487F8F5F-BA6B-4398-983B-6EB457236DAF}">
      <dgm:prSet phldrT="[Κείμενο]" custT="1"/>
      <dgm:spPr/>
      <dgm:t>
        <a:bodyPr/>
        <a:lstStyle/>
        <a:p>
          <a:endParaRPr lang="el-GR" sz="1800" dirty="0"/>
        </a:p>
        <a:p>
          <a:r>
            <a:rPr lang="el-GR" sz="1800" dirty="0"/>
            <a:t>«</a:t>
          </a:r>
          <a:r>
            <a:rPr lang="el-GR" sz="1800" dirty="0" err="1"/>
            <a:t>Μὴ</a:t>
          </a:r>
          <a:r>
            <a:rPr lang="el-GR" sz="1800" dirty="0"/>
            <a:t> </a:t>
          </a:r>
          <a:r>
            <a:rPr lang="el-GR" sz="1800" dirty="0" err="1"/>
            <a:t>δοῦλος</a:t>
          </a:r>
          <a:r>
            <a:rPr lang="el-GR" sz="1800" dirty="0"/>
            <a:t> </a:t>
          </a:r>
          <a:r>
            <a:rPr lang="el-GR" sz="1800" dirty="0" err="1"/>
            <a:t>ἐν</a:t>
          </a:r>
          <a:r>
            <a:rPr lang="el-GR" sz="1800" dirty="0"/>
            <a:t> </a:t>
          </a:r>
          <a:r>
            <a:rPr lang="el-GR" sz="1800" dirty="0" err="1"/>
            <a:t>ἐλευθερίᾳ</a:t>
          </a:r>
          <a:r>
            <a:rPr lang="el-GR" sz="1800" dirty="0"/>
            <a:t>, </a:t>
          </a:r>
          <a:r>
            <a:rPr lang="el-GR" sz="1800" dirty="0" err="1"/>
            <a:t>μηδὲ</a:t>
          </a:r>
          <a:r>
            <a:rPr lang="el-GR" sz="1800" dirty="0"/>
            <a:t> </a:t>
          </a:r>
          <a:r>
            <a:rPr lang="el-GR" sz="1800" dirty="0" err="1"/>
            <a:t>ἐλεύθερος</a:t>
          </a:r>
          <a:r>
            <a:rPr lang="el-GR" sz="1800" dirty="0"/>
            <a:t> </a:t>
          </a:r>
          <a:r>
            <a:rPr lang="el-GR" sz="1800" dirty="0" err="1"/>
            <a:t>ἐν</a:t>
          </a:r>
          <a:r>
            <a:rPr lang="el-GR" sz="1800" dirty="0"/>
            <a:t> </a:t>
          </a:r>
          <a:r>
            <a:rPr lang="el-GR" sz="1800" dirty="0" err="1"/>
            <a:t>δουλείᾳ</a:t>
          </a:r>
          <a:r>
            <a:rPr lang="el-GR" sz="1800" dirty="0"/>
            <a:t>· </a:t>
          </a:r>
          <a:r>
            <a:rPr lang="el-GR" sz="1800" dirty="0" err="1"/>
            <a:t>ἔστι</a:t>
          </a:r>
          <a:r>
            <a:rPr lang="el-GR" sz="1800" dirty="0"/>
            <a:t> </a:t>
          </a:r>
          <a:r>
            <a:rPr lang="el-GR" sz="1800" dirty="0" err="1"/>
            <a:t>γὰρ</a:t>
          </a:r>
          <a:r>
            <a:rPr lang="el-GR" sz="1800" dirty="0"/>
            <a:t> ὁ </a:t>
          </a:r>
          <a:r>
            <a:rPr lang="el-GR" sz="1800" dirty="0" err="1"/>
            <a:t>Θεὸς</a:t>
          </a:r>
          <a:r>
            <a:rPr lang="el-GR" sz="1800" dirty="0"/>
            <a:t> </a:t>
          </a:r>
          <a:r>
            <a:rPr lang="el-GR" sz="1800" dirty="0" err="1"/>
            <a:t>γνῶναι</a:t>
          </a:r>
          <a:r>
            <a:rPr lang="el-GR" sz="1800" dirty="0"/>
            <a:t> </a:t>
          </a:r>
          <a:r>
            <a:rPr lang="el-GR" sz="1800" dirty="0" err="1"/>
            <a:t>τὰς</a:t>
          </a:r>
          <a:r>
            <a:rPr lang="el-GR" sz="1800" dirty="0"/>
            <a:t> καρδίας, </a:t>
          </a:r>
          <a:r>
            <a:rPr lang="el-GR" sz="1800" dirty="0" err="1"/>
            <a:t>καὶ</a:t>
          </a:r>
          <a:r>
            <a:rPr lang="el-GR" sz="1800" dirty="0"/>
            <a:t> </a:t>
          </a:r>
          <a:r>
            <a:rPr lang="el-GR" sz="1800" dirty="0" err="1"/>
            <a:t>διακρίνειν</a:t>
          </a:r>
          <a:r>
            <a:rPr lang="el-GR" sz="1800" dirty="0"/>
            <a:t> </a:t>
          </a:r>
          <a:r>
            <a:rPr lang="el-GR" sz="1800" dirty="0" err="1"/>
            <a:t>ἔργα</a:t>
          </a:r>
          <a:r>
            <a:rPr lang="el-GR" sz="1800" dirty="0"/>
            <a:t> </a:t>
          </a:r>
          <a:r>
            <a:rPr lang="el-GR" sz="1800" dirty="0" err="1"/>
            <a:t>κατὰ</a:t>
          </a:r>
          <a:r>
            <a:rPr lang="el-GR" sz="1800" dirty="0"/>
            <a:t> </a:t>
          </a:r>
          <a:r>
            <a:rPr lang="el-GR" sz="1800" dirty="0" err="1"/>
            <a:t>διάθεσιν</a:t>
          </a:r>
          <a:r>
            <a:rPr lang="el-GR" sz="1800" dirty="0"/>
            <a:t>»</a:t>
          </a:r>
        </a:p>
      </dgm:t>
    </dgm:pt>
    <dgm:pt modelId="{D97DFA7D-E841-4CCB-A1BF-143BD7CECBD8}" type="parTrans" cxnId="{18C28AE2-C6BE-4327-852C-BBDEFF695C95}">
      <dgm:prSet/>
      <dgm:spPr/>
      <dgm:t>
        <a:bodyPr/>
        <a:lstStyle/>
        <a:p>
          <a:endParaRPr lang="el-GR"/>
        </a:p>
      </dgm:t>
    </dgm:pt>
    <dgm:pt modelId="{67B5AA40-E9FD-4EA4-873F-B19A5E2B8ECE}" type="sibTrans" cxnId="{18C28AE2-C6BE-4327-852C-BBDEFF695C95}">
      <dgm:prSet/>
      <dgm:spPr/>
      <dgm:t>
        <a:bodyPr/>
        <a:lstStyle/>
        <a:p>
          <a:endParaRPr lang="el-GR"/>
        </a:p>
      </dgm:t>
    </dgm:pt>
    <dgm:pt modelId="{80B142B2-3180-4DB4-BACD-AAE5E7A8C40C}" type="pres">
      <dgm:prSet presAssocID="{B3A008A9-C097-4BEA-96A4-91B35F2A555A}" presName="Name0" presStyleCnt="0">
        <dgm:presLayoutVars>
          <dgm:dir/>
        </dgm:presLayoutVars>
      </dgm:prSet>
      <dgm:spPr/>
    </dgm:pt>
    <dgm:pt modelId="{202EFF79-EE62-4BB4-A8F4-ED2C4ADFC4BF}" type="pres">
      <dgm:prSet presAssocID="{5B34A75D-D8D5-410A-9ECA-0845F873866B}" presName="composite" presStyleCnt="0"/>
      <dgm:spPr/>
    </dgm:pt>
    <dgm:pt modelId="{98730409-E547-4194-A597-B8960343C5AF}" type="pres">
      <dgm:prSet presAssocID="{5B34A75D-D8D5-410A-9ECA-0845F873866B}" presName="Accent" presStyleLbl="alignAcc1" presStyleIdx="0" presStyleCnt="2"/>
      <dgm:spPr/>
    </dgm:pt>
    <dgm:pt modelId="{0CC94B0A-CB7B-46F6-A0BC-438CA28FD758}" type="pres">
      <dgm:prSet presAssocID="{5B34A75D-D8D5-410A-9ECA-0845F873866B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E7A9413-0D95-4211-8C69-28EAE1649B35}" type="pres">
      <dgm:prSet presAssocID="{5B34A75D-D8D5-410A-9ECA-0845F873866B}" presName="Child" presStyleLbl="revTx" presStyleIdx="0" presStyleCnt="2">
        <dgm:presLayoutVars>
          <dgm:bulletEnabled val="1"/>
        </dgm:presLayoutVars>
      </dgm:prSet>
      <dgm:spPr/>
    </dgm:pt>
    <dgm:pt modelId="{3B729A89-1B17-4F5C-9516-CBDFC654A11F}" type="pres">
      <dgm:prSet presAssocID="{5B34A75D-D8D5-410A-9ECA-0845F873866B}" presName="Parent" presStyleLbl="alignNode1" presStyleIdx="0" presStyleCnt="2">
        <dgm:presLayoutVars>
          <dgm:bulletEnabled val="1"/>
        </dgm:presLayoutVars>
      </dgm:prSet>
      <dgm:spPr/>
    </dgm:pt>
    <dgm:pt modelId="{7B067DD8-9D54-4D81-BAF8-579EE83EA474}" type="pres">
      <dgm:prSet presAssocID="{226A6593-E68C-425D-A96A-A9C7CADBFBF8}" presName="sibTrans" presStyleCnt="0"/>
      <dgm:spPr/>
    </dgm:pt>
    <dgm:pt modelId="{8F029386-2793-4B09-9AC0-654D10295AD4}" type="pres">
      <dgm:prSet presAssocID="{29DDB439-8CCF-4E39-9E6B-DA221505254B}" presName="composite" presStyleCnt="0"/>
      <dgm:spPr/>
    </dgm:pt>
    <dgm:pt modelId="{D6C067AB-C986-492E-BB2D-06120880AF74}" type="pres">
      <dgm:prSet presAssocID="{29DDB439-8CCF-4E39-9E6B-DA221505254B}" presName="Accent" presStyleLbl="alignAcc1" presStyleIdx="1" presStyleCnt="2"/>
      <dgm:spPr/>
    </dgm:pt>
    <dgm:pt modelId="{CFA3CE4D-17D3-4C04-AFD0-BAFC450F124E}" type="pres">
      <dgm:prSet presAssocID="{29DDB439-8CCF-4E39-9E6B-DA221505254B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29C168A-CAD2-4100-870E-16399B0E320B}" type="pres">
      <dgm:prSet presAssocID="{29DDB439-8CCF-4E39-9E6B-DA221505254B}" presName="Child" presStyleLbl="revTx" presStyleIdx="1" presStyleCnt="2">
        <dgm:presLayoutVars>
          <dgm:bulletEnabled val="1"/>
        </dgm:presLayoutVars>
      </dgm:prSet>
      <dgm:spPr/>
    </dgm:pt>
    <dgm:pt modelId="{12F81AFD-319C-4F0C-BD38-D81A8B7EAD7F}" type="pres">
      <dgm:prSet presAssocID="{29DDB439-8CCF-4E39-9E6B-DA221505254B}" presName="Parent" presStyleLbl="alignNode1" presStyleIdx="1" presStyleCnt="2">
        <dgm:presLayoutVars>
          <dgm:bulletEnabled val="1"/>
        </dgm:presLayoutVars>
      </dgm:prSet>
      <dgm:spPr/>
    </dgm:pt>
  </dgm:ptLst>
  <dgm:cxnLst>
    <dgm:cxn modelId="{57228A3B-903C-4E04-B806-6D36DA95253F}" srcId="{B3A008A9-C097-4BEA-96A4-91B35F2A555A}" destId="{29DDB439-8CCF-4E39-9E6B-DA221505254B}" srcOrd="1" destOrd="0" parTransId="{DA188EDB-4519-497C-93C9-607D58F5E974}" sibTransId="{D641912E-EB5C-4F0F-AB74-67140A4861D1}"/>
    <dgm:cxn modelId="{EC087160-1741-45F5-8DDF-6037E33D2FC9}" type="presOf" srcId="{5B34A75D-D8D5-410A-9ECA-0845F873866B}" destId="{3B729A89-1B17-4F5C-9516-CBDFC654A11F}" srcOrd="0" destOrd="0" presId="urn:microsoft.com/office/officeart/2008/layout/TitlePictureLineup"/>
    <dgm:cxn modelId="{2B30B54B-DC4A-4D7F-A790-AA2298148123}" srcId="{B3A008A9-C097-4BEA-96A4-91B35F2A555A}" destId="{5B34A75D-D8D5-410A-9ECA-0845F873866B}" srcOrd="0" destOrd="0" parTransId="{AA02BEC3-D8CB-4F98-8B1E-20090AA6C2F7}" sibTransId="{226A6593-E68C-425D-A96A-A9C7CADBFBF8}"/>
    <dgm:cxn modelId="{27E6B26F-F689-4425-9A8E-F4C8935923E3}" type="presOf" srcId="{B3A008A9-C097-4BEA-96A4-91B35F2A555A}" destId="{80B142B2-3180-4DB4-BACD-AAE5E7A8C40C}" srcOrd="0" destOrd="0" presId="urn:microsoft.com/office/officeart/2008/layout/TitlePictureLineup"/>
    <dgm:cxn modelId="{3EB24659-1CE6-490D-99D9-F43158A114A8}" type="presOf" srcId="{487F8F5F-BA6B-4398-983B-6EB457236DAF}" destId="{029C168A-CAD2-4100-870E-16399B0E320B}" srcOrd="0" destOrd="0" presId="urn:microsoft.com/office/officeart/2008/layout/TitlePictureLineup"/>
    <dgm:cxn modelId="{5E28F9D6-A8B6-4F1D-85B3-BD53279016A3}" type="presOf" srcId="{A4E9DAA7-3ECD-43F8-BDD2-91461F4D3781}" destId="{FE7A9413-0D95-4211-8C69-28EAE1649B35}" srcOrd="0" destOrd="0" presId="urn:microsoft.com/office/officeart/2008/layout/TitlePictureLineup"/>
    <dgm:cxn modelId="{18C28AE2-C6BE-4327-852C-BBDEFF695C95}" srcId="{29DDB439-8CCF-4E39-9E6B-DA221505254B}" destId="{487F8F5F-BA6B-4398-983B-6EB457236DAF}" srcOrd="0" destOrd="0" parTransId="{D97DFA7D-E841-4CCB-A1BF-143BD7CECBD8}" sibTransId="{67B5AA40-E9FD-4EA4-873F-B19A5E2B8ECE}"/>
    <dgm:cxn modelId="{ABAD22F0-38B8-43E9-94BA-4F70083FE0C8}" srcId="{5B34A75D-D8D5-410A-9ECA-0845F873866B}" destId="{A4E9DAA7-3ECD-43F8-BDD2-91461F4D3781}" srcOrd="0" destOrd="0" parTransId="{9F49F591-EF99-4D76-9E87-A5DE7FAF7BE0}" sibTransId="{EA3A8226-0D2A-49A7-A05E-2C69A62BCAA3}"/>
    <dgm:cxn modelId="{424EFCF4-494F-478F-8774-60A12DDC979C}" type="presOf" srcId="{29DDB439-8CCF-4E39-9E6B-DA221505254B}" destId="{12F81AFD-319C-4F0C-BD38-D81A8B7EAD7F}" srcOrd="0" destOrd="0" presId="urn:microsoft.com/office/officeart/2008/layout/TitlePictureLineup"/>
    <dgm:cxn modelId="{C6292D96-ED27-42E3-BE34-A1958020C5BB}" type="presParOf" srcId="{80B142B2-3180-4DB4-BACD-AAE5E7A8C40C}" destId="{202EFF79-EE62-4BB4-A8F4-ED2C4ADFC4BF}" srcOrd="0" destOrd="0" presId="urn:microsoft.com/office/officeart/2008/layout/TitlePictureLineup"/>
    <dgm:cxn modelId="{C5B911F4-2DD2-44C9-B0A7-6C7EC4D52DCB}" type="presParOf" srcId="{202EFF79-EE62-4BB4-A8F4-ED2C4ADFC4BF}" destId="{98730409-E547-4194-A597-B8960343C5AF}" srcOrd="0" destOrd="0" presId="urn:microsoft.com/office/officeart/2008/layout/TitlePictureLineup"/>
    <dgm:cxn modelId="{BDB974CD-217E-4AF6-80F5-90AF415C5EA0}" type="presParOf" srcId="{202EFF79-EE62-4BB4-A8F4-ED2C4ADFC4BF}" destId="{0CC94B0A-CB7B-46F6-A0BC-438CA28FD758}" srcOrd="1" destOrd="0" presId="urn:microsoft.com/office/officeart/2008/layout/TitlePictureLineup"/>
    <dgm:cxn modelId="{7CA0E57A-893A-4943-8CC0-05294EF2DC70}" type="presParOf" srcId="{202EFF79-EE62-4BB4-A8F4-ED2C4ADFC4BF}" destId="{FE7A9413-0D95-4211-8C69-28EAE1649B35}" srcOrd="2" destOrd="0" presId="urn:microsoft.com/office/officeart/2008/layout/TitlePictureLineup"/>
    <dgm:cxn modelId="{487B2085-A6AD-4F38-88DC-266E24BD999D}" type="presParOf" srcId="{202EFF79-EE62-4BB4-A8F4-ED2C4ADFC4BF}" destId="{3B729A89-1B17-4F5C-9516-CBDFC654A11F}" srcOrd="3" destOrd="0" presId="urn:microsoft.com/office/officeart/2008/layout/TitlePictureLineup"/>
    <dgm:cxn modelId="{9710350B-B211-452A-921F-370971A94209}" type="presParOf" srcId="{80B142B2-3180-4DB4-BACD-AAE5E7A8C40C}" destId="{7B067DD8-9D54-4D81-BAF8-579EE83EA474}" srcOrd="1" destOrd="0" presId="urn:microsoft.com/office/officeart/2008/layout/TitlePictureLineup"/>
    <dgm:cxn modelId="{6384DE0E-D80E-49DD-9797-F9D5E4EC3A31}" type="presParOf" srcId="{80B142B2-3180-4DB4-BACD-AAE5E7A8C40C}" destId="{8F029386-2793-4B09-9AC0-654D10295AD4}" srcOrd="2" destOrd="0" presId="urn:microsoft.com/office/officeart/2008/layout/TitlePictureLineup"/>
    <dgm:cxn modelId="{A86CE75B-7197-4967-A41A-0504274728A3}" type="presParOf" srcId="{8F029386-2793-4B09-9AC0-654D10295AD4}" destId="{D6C067AB-C986-492E-BB2D-06120880AF74}" srcOrd="0" destOrd="0" presId="urn:microsoft.com/office/officeart/2008/layout/TitlePictureLineup"/>
    <dgm:cxn modelId="{66799A57-35F4-498A-8617-9EE7292041A3}" type="presParOf" srcId="{8F029386-2793-4B09-9AC0-654D10295AD4}" destId="{CFA3CE4D-17D3-4C04-AFD0-BAFC450F124E}" srcOrd="1" destOrd="0" presId="urn:microsoft.com/office/officeart/2008/layout/TitlePictureLineup"/>
    <dgm:cxn modelId="{A35C40A6-F313-42DB-92E9-94AB65A0FA87}" type="presParOf" srcId="{8F029386-2793-4B09-9AC0-654D10295AD4}" destId="{029C168A-CAD2-4100-870E-16399B0E320B}" srcOrd="2" destOrd="0" presId="urn:microsoft.com/office/officeart/2008/layout/TitlePictureLineup"/>
    <dgm:cxn modelId="{AC4FB32E-1C51-431A-A5A7-E51ED7C59E56}" type="presParOf" srcId="{8F029386-2793-4B09-9AC0-654D10295AD4}" destId="{12F81AFD-319C-4F0C-BD38-D81A8B7EAD7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0A1DE-281B-40A5-B2B7-335CAE76ADE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B96ED5-2E90-4920-B6D7-C4199207F0CB}">
      <dgm:prSet/>
      <dgm:spPr/>
      <dgm:t>
        <a:bodyPr/>
        <a:lstStyle/>
        <a:p>
          <a:r>
            <a:rPr lang="el-GR" b="0" i="0"/>
            <a:t>Είναι δυνατή  η εφαρμογή της στο Σχολικό Περιβάλλον?</a:t>
          </a:r>
          <a:endParaRPr lang="en-US"/>
        </a:p>
      </dgm:t>
    </dgm:pt>
    <dgm:pt modelId="{8E7EC3E4-8462-45D7-9FB1-A515F2F6BAD2}" type="parTrans" cxnId="{0524E839-87C3-42B1-B1FA-C7437D0F89A0}">
      <dgm:prSet/>
      <dgm:spPr/>
      <dgm:t>
        <a:bodyPr/>
        <a:lstStyle/>
        <a:p>
          <a:endParaRPr lang="en-US"/>
        </a:p>
      </dgm:t>
    </dgm:pt>
    <dgm:pt modelId="{A6E9FA9F-C35C-47EF-B6BA-A898DE817110}" type="sibTrans" cxnId="{0524E839-87C3-42B1-B1FA-C7437D0F89A0}">
      <dgm:prSet/>
      <dgm:spPr/>
      <dgm:t>
        <a:bodyPr/>
        <a:lstStyle/>
        <a:p>
          <a:endParaRPr lang="en-US"/>
        </a:p>
      </dgm:t>
    </dgm:pt>
    <dgm:pt modelId="{C7EB89D2-C197-4955-B0B3-AD04DDFABB93}">
      <dgm:prSet/>
      <dgm:spPr/>
      <dgm:t>
        <a:bodyPr/>
        <a:lstStyle/>
        <a:p>
          <a:r>
            <a:rPr lang="el-GR" b="0" i="0" dirty="0"/>
            <a:t>H θεωρία του αυτό-καθορισμού, έχει εφαρμογή  σε συμπεριφορές υγείας εφήβων μαθητών και μαθητριών?</a:t>
          </a:r>
          <a:endParaRPr lang="en-US" dirty="0"/>
        </a:p>
      </dgm:t>
    </dgm:pt>
    <dgm:pt modelId="{8FA23E2C-4ECE-4CCF-A58C-7CEC75C6123F}" type="parTrans" cxnId="{73202DD3-18FC-4807-B12A-855B478DD45A}">
      <dgm:prSet/>
      <dgm:spPr/>
      <dgm:t>
        <a:bodyPr/>
        <a:lstStyle/>
        <a:p>
          <a:endParaRPr lang="en-US"/>
        </a:p>
      </dgm:t>
    </dgm:pt>
    <dgm:pt modelId="{6A554132-D4E6-4E05-8C21-632D84CFF062}" type="sibTrans" cxnId="{73202DD3-18FC-4807-B12A-855B478DD45A}">
      <dgm:prSet/>
      <dgm:spPr/>
      <dgm:t>
        <a:bodyPr/>
        <a:lstStyle/>
        <a:p>
          <a:endParaRPr lang="en-US"/>
        </a:p>
      </dgm:t>
    </dgm:pt>
    <dgm:pt modelId="{CFA58DE3-DCD2-42E3-BD89-304DBAD1C2FC}">
      <dgm:prSet/>
      <dgm:spPr/>
      <dgm:t>
        <a:bodyPr/>
        <a:lstStyle/>
        <a:p>
          <a:r>
            <a:rPr lang="el-GR" b="0" i="0"/>
            <a:t>Συμμετοχή σε προγράμματα θεραπείας και αποκατάστασης τη συμμετοχή σε προγράμματα απώλειας βάρους , τη διακοπή του καπνίσματος,  την άσκηση, την εκπαίδευση και τη σχολική φυσική αγωγή. (Patrick, &amp; Canevello, 2011). </a:t>
          </a:r>
          <a:endParaRPr lang="en-US"/>
        </a:p>
      </dgm:t>
    </dgm:pt>
    <dgm:pt modelId="{6E20E2B4-2BFE-429F-8B23-8D2BF4EFDCCB}" type="parTrans" cxnId="{180E20D6-499B-4C6A-8EDE-E882832C0022}">
      <dgm:prSet/>
      <dgm:spPr/>
      <dgm:t>
        <a:bodyPr/>
        <a:lstStyle/>
        <a:p>
          <a:endParaRPr lang="en-US"/>
        </a:p>
      </dgm:t>
    </dgm:pt>
    <dgm:pt modelId="{86A4A5EF-4F0C-4916-90D5-B132056E932D}" type="sibTrans" cxnId="{180E20D6-499B-4C6A-8EDE-E882832C0022}">
      <dgm:prSet/>
      <dgm:spPr/>
      <dgm:t>
        <a:bodyPr/>
        <a:lstStyle/>
        <a:p>
          <a:endParaRPr lang="en-US"/>
        </a:p>
      </dgm:t>
    </dgm:pt>
    <dgm:pt modelId="{5F4547FA-8B9C-4264-8384-6E57DEAF68D5}" type="pres">
      <dgm:prSet presAssocID="{D980A1DE-281B-40A5-B2B7-335CAE76ADE8}" presName="outerComposite" presStyleCnt="0">
        <dgm:presLayoutVars>
          <dgm:chMax val="5"/>
          <dgm:dir/>
          <dgm:resizeHandles val="exact"/>
        </dgm:presLayoutVars>
      </dgm:prSet>
      <dgm:spPr/>
    </dgm:pt>
    <dgm:pt modelId="{2C8A7134-E6DC-46AB-9A15-7A23674FA825}" type="pres">
      <dgm:prSet presAssocID="{D980A1DE-281B-40A5-B2B7-335CAE76ADE8}" presName="dummyMaxCanvas" presStyleCnt="0">
        <dgm:presLayoutVars/>
      </dgm:prSet>
      <dgm:spPr/>
    </dgm:pt>
    <dgm:pt modelId="{4CDEF974-1C36-42A5-A7E8-370B1DCB1186}" type="pres">
      <dgm:prSet presAssocID="{D980A1DE-281B-40A5-B2B7-335CAE76ADE8}" presName="ThreeNodes_1" presStyleLbl="node1" presStyleIdx="0" presStyleCnt="3">
        <dgm:presLayoutVars>
          <dgm:bulletEnabled val="1"/>
        </dgm:presLayoutVars>
      </dgm:prSet>
      <dgm:spPr/>
    </dgm:pt>
    <dgm:pt modelId="{8A3385EE-911D-425B-9A67-5633ED072917}" type="pres">
      <dgm:prSet presAssocID="{D980A1DE-281B-40A5-B2B7-335CAE76ADE8}" presName="ThreeNodes_2" presStyleLbl="node1" presStyleIdx="1" presStyleCnt="3" custLinFactNeighborX="-7" custLinFactNeighborY="5821">
        <dgm:presLayoutVars>
          <dgm:bulletEnabled val="1"/>
        </dgm:presLayoutVars>
      </dgm:prSet>
      <dgm:spPr/>
    </dgm:pt>
    <dgm:pt modelId="{6505629D-C0F3-4631-BC09-4DDE897CD160}" type="pres">
      <dgm:prSet presAssocID="{D980A1DE-281B-40A5-B2B7-335CAE76ADE8}" presName="ThreeNodes_3" presStyleLbl="node1" presStyleIdx="2" presStyleCnt="3">
        <dgm:presLayoutVars>
          <dgm:bulletEnabled val="1"/>
        </dgm:presLayoutVars>
      </dgm:prSet>
      <dgm:spPr/>
    </dgm:pt>
    <dgm:pt modelId="{E2978359-1D05-45A5-A3CA-27871539F3D7}" type="pres">
      <dgm:prSet presAssocID="{D980A1DE-281B-40A5-B2B7-335CAE76ADE8}" presName="ThreeConn_1-2" presStyleLbl="fgAccFollowNode1" presStyleIdx="0" presStyleCnt="2">
        <dgm:presLayoutVars>
          <dgm:bulletEnabled val="1"/>
        </dgm:presLayoutVars>
      </dgm:prSet>
      <dgm:spPr/>
    </dgm:pt>
    <dgm:pt modelId="{A8F4D247-6118-4CB6-B0EC-30A88254DD39}" type="pres">
      <dgm:prSet presAssocID="{D980A1DE-281B-40A5-B2B7-335CAE76ADE8}" presName="ThreeConn_2-3" presStyleLbl="fgAccFollowNode1" presStyleIdx="1" presStyleCnt="2">
        <dgm:presLayoutVars>
          <dgm:bulletEnabled val="1"/>
        </dgm:presLayoutVars>
      </dgm:prSet>
      <dgm:spPr/>
    </dgm:pt>
    <dgm:pt modelId="{4D2275A9-678F-43C3-80F4-C7127265E990}" type="pres">
      <dgm:prSet presAssocID="{D980A1DE-281B-40A5-B2B7-335CAE76ADE8}" presName="ThreeNodes_1_text" presStyleLbl="node1" presStyleIdx="2" presStyleCnt="3">
        <dgm:presLayoutVars>
          <dgm:bulletEnabled val="1"/>
        </dgm:presLayoutVars>
      </dgm:prSet>
      <dgm:spPr/>
    </dgm:pt>
    <dgm:pt modelId="{92052643-BE05-420E-9152-439B2C1B471D}" type="pres">
      <dgm:prSet presAssocID="{D980A1DE-281B-40A5-B2B7-335CAE76ADE8}" presName="ThreeNodes_2_text" presStyleLbl="node1" presStyleIdx="2" presStyleCnt="3">
        <dgm:presLayoutVars>
          <dgm:bulletEnabled val="1"/>
        </dgm:presLayoutVars>
      </dgm:prSet>
      <dgm:spPr/>
    </dgm:pt>
    <dgm:pt modelId="{D3B236AB-3232-46FD-9A8D-83B06B4A4FA5}" type="pres">
      <dgm:prSet presAssocID="{D980A1DE-281B-40A5-B2B7-335CAE76ADE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2F5C202-8D47-4D2C-8BC7-A59173607854}" type="presOf" srcId="{CFA58DE3-DCD2-42E3-BD89-304DBAD1C2FC}" destId="{D3B236AB-3232-46FD-9A8D-83B06B4A4FA5}" srcOrd="1" destOrd="0" presId="urn:microsoft.com/office/officeart/2005/8/layout/vProcess5"/>
    <dgm:cxn modelId="{AE755920-FF77-49B3-9190-8EFF83187D8E}" type="presOf" srcId="{C7EB89D2-C197-4955-B0B3-AD04DDFABB93}" destId="{8A3385EE-911D-425B-9A67-5633ED072917}" srcOrd="0" destOrd="0" presId="urn:microsoft.com/office/officeart/2005/8/layout/vProcess5"/>
    <dgm:cxn modelId="{0524E839-87C3-42B1-B1FA-C7437D0F89A0}" srcId="{D980A1DE-281B-40A5-B2B7-335CAE76ADE8}" destId="{F9B96ED5-2E90-4920-B6D7-C4199207F0CB}" srcOrd="0" destOrd="0" parTransId="{8E7EC3E4-8462-45D7-9FB1-A515F2F6BAD2}" sibTransId="{A6E9FA9F-C35C-47EF-B6BA-A898DE817110}"/>
    <dgm:cxn modelId="{A466F842-1F10-4E00-8769-3DB07A881858}" type="presOf" srcId="{A6E9FA9F-C35C-47EF-B6BA-A898DE817110}" destId="{E2978359-1D05-45A5-A3CA-27871539F3D7}" srcOrd="0" destOrd="0" presId="urn:microsoft.com/office/officeart/2005/8/layout/vProcess5"/>
    <dgm:cxn modelId="{A9B2FF47-30B9-4AF1-9C34-17A13B4C36A5}" type="presOf" srcId="{D980A1DE-281B-40A5-B2B7-335CAE76ADE8}" destId="{5F4547FA-8B9C-4264-8384-6E57DEAF68D5}" srcOrd="0" destOrd="0" presId="urn:microsoft.com/office/officeart/2005/8/layout/vProcess5"/>
    <dgm:cxn modelId="{160E0795-549D-43E9-B4B7-F0059DE72E16}" type="presOf" srcId="{F9B96ED5-2E90-4920-B6D7-C4199207F0CB}" destId="{4D2275A9-678F-43C3-80F4-C7127265E990}" srcOrd="1" destOrd="0" presId="urn:microsoft.com/office/officeart/2005/8/layout/vProcess5"/>
    <dgm:cxn modelId="{618CF298-2D8B-4686-BD45-0FE80F871A0F}" type="presOf" srcId="{CFA58DE3-DCD2-42E3-BD89-304DBAD1C2FC}" destId="{6505629D-C0F3-4631-BC09-4DDE897CD160}" srcOrd="0" destOrd="0" presId="urn:microsoft.com/office/officeart/2005/8/layout/vProcess5"/>
    <dgm:cxn modelId="{7DFA66A0-D968-4E98-B196-C4C2D969E6AD}" type="presOf" srcId="{C7EB89D2-C197-4955-B0B3-AD04DDFABB93}" destId="{92052643-BE05-420E-9152-439B2C1B471D}" srcOrd="1" destOrd="0" presId="urn:microsoft.com/office/officeart/2005/8/layout/vProcess5"/>
    <dgm:cxn modelId="{73202DD3-18FC-4807-B12A-855B478DD45A}" srcId="{D980A1DE-281B-40A5-B2B7-335CAE76ADE8}" destId="{C7EB89D2-C197-4955-B0B3-AD04DDFABB93}" srcOrd="1" destOrd="0" parTransId="{8FA23E2C-4ECE-4CCF-A58C-7CEC75C6123F}" sibTransId="{6A554132-D4E6-4E05-8C21-632D84CFF062}"/>
    <dgm:cxn modelId="{180E20D6-499B-4C6A-8EDE-E882832C0022}" srcId="{D980A1DE-281B-40A5-B2B7-335CAE76ADE8}" destId="{CFA58DE3-DCD2-42E3-BD89-304DBAD1C2FC}" srcOrd="2" destOrd="0" parTransId="{6E20E2B4-2BFE-429F-8B23-8D2BF4EFDCCB}" sibTransId="{86A4A5EF-4F0C-4916-90D5-B132056E932D}"/>
    <dgm:cxn modelId="{A19E64E3-B340-466C-8CCC-BDBCE0B80F44}" type="presOf" srcId="{F9B96ED5-2E90-4920-B6D7-C4199207F0CB}" destId="{4CDEF974-1C36-42A5-A7E8-370B1DCB1186}" srcOrd="0" destOrd="0" presId="urn:microsoft.com/office/officeart/2005/8/layout/vProcess5"/>
    <dgm:cxn modelId="{A00A04F3-BAD9-4310-B083-E73F3F6531CD}" type="presOf" srcId="{6A554132-D4E6-4E05-8C21-632D84CFF062}" destId="{A8F4D247-6118-4CB6-B0EC-30A88254DD39}" srcOrd="0" destOrd="0" presId="urn:microsoft.com/office/officeart/2005/8/layout/vProcess5"/>
    <dgm:cxn modelId="{BA6605C0-6F72-4F5B-8A43-F327E93622C6}" type="presParOf" srcId="{5F4547FA-8B9C-4264-8384-6E57DEAF68D5}" destId="{2C8A7134-E6DC-46AB-9A15-7A23674FA825}" srcOrd="0" destOrd="0" presId="urn:microsoft.com/office/officeart/2005/8/layout/vProcess5"/>
    <dgm:cxn modelId="{01D67493-81ED-469C-BFCB-1184C378A7C8}" type="presParOf" srcId="{5F4547FA-8B9C-4264-8384-6E57DEAF68D5}" destId="{4CDEF974-1C36-42A5-A7E8-370B1DCB1186}" srcOrd="1" destOrd="0" presId="urn:microsoft.com/office/officeart/2005/8/layout/vProcess5"/>
    <dgm:cxn modelId="{12818A3A-39AE-44A2-843A-A4A6D8B33894}" type="presParOf" srcId="{5F4547FA-8B9C-4264-8384-6E57DEAF68D5}" destId="{8A3385EE-911D-425B-9A67-5633ED072917}" srcOrd="2" destOrd="0" presId="urn:microsoft.com/office/officeart/2005/8/layout/vProcess5"/>
    <dgm:cxn modelId="{0CD7EB14-05A7-4B1F-8087-69EB341C512C}" type="presParOf" srcId="{5F4547FA-8B9C-4264-8384-6E57DEAF68D5}" destId="{6505629D-C0F3-4631-BC09-4DDE897CD160}" srcOrd="3" destOrd="0" presId="urn:microsoft.com/office/officeart/2005/8/layout/vProcess5"/>
    <dgm:cxn modelId="{21E03463-7917-4134-9D41-0740265A3035}" type="presParOf" srcId="{5F4547FA-8B9C-4264-8384-6E57DEAF68D5}" destId="{E2978359-1D05-45A5-A3CA-27871539F3D7}" srcOrd="4" destOrd="0" presId="urn:microsoft.com/office/officeart/2005/8/layout/vProcess5"/>
    <dgm:cxn modelId="{A73CEE00-7382-4A37-8202-61B36DC0A039}" type="presParOf" srcId="{5F4547FA-8B9C-4264-8384-6E57DEAF68D5}" destId="{A8F4D247-6118-4CB6-B0EC-30A88254DD39}" srcOrd="5" destOrd="0" presId="urn:microsoft.com/office/officeart/2005/8/layout/vProcess5"/>
    <dgm:cxn modelId="{59845E2D-1178-448D-B27C-FC4149393241}" type="presParOf" srcId="{5F4547FA-8B9C-4264-8384-6E57DEAF68D5}" destId="{4D2275A9-678F-43C3-80F4-C7127265E990}" srcOrd="6" destOrd="0" presId="urn:microsoft.com/office/officeart/2005/8/layout/vProcess5"/>
    <dgm:cxn modelId="{FECCCFDB-2361-47F1-947D-BD742C082F11}" type="presParOf" srcId="{5F4547FA-8B9C-4264-8384-6E57DEAF68D5}" destId="{92052643-BE05-420E-9152-439B2C1B471D}" srcOrd="7" destOrd="0" presId="urn:microsoft.com/office/officeart/2005/8/layout/vProcess5"/>
    <dgm:cxn modelId="{BEBA744E-223A-413F-AF0E-DF24CC943582}" type="presParOf" srcId="{5F4547FA-8B9C-4264-8384-6E57DEAF68D5}" destId="{D3B236AB-3232-46FD-9A8D-83B06B4A4FA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20D528-923E-42AE-BAC0-3DB408D0A8E4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DBF5FC8-F86E-4AEB-A0D8-1175F75962F8}">
      <dgm:prSet phldrT="[Κείμενο]" custT="1"/>
      <dgm:spPr/>
      <dgm:t>
        <a:bodyPr/>
        <a:lstStyle/>
        <a:p>
          <a:r>
            <a:rPr lang="el-GR" sz="1000" b="1" dirty="0">
              <a:effectLst/>
            </a:rPr>
            <a:t>ΛΟΓΙΚΟ /ΝΟΕΡΟ</a:t>
          </a:r>
        </a:p>
      </dgm:t>
    </dgm:pt>
    <dgm:pt modelId="{94A0C319-7D29-4285-843D-475DCE75E404}" type="parTrans" cxnId="{F5BB493A-6605-462A-ADA2-C1727782C3AD}">
      <dgm:prSet/>
      <dgm:spPr/>
      <dgm:t>
        <a:bodyPr/>
        <a:lstStyle/>
        <a:p>
          <a:endParaRPr lang="el-GR"/>
        </a:p>
      </dgm:t>
    </dgm:pt>
    <dgm:pt modelId="{99EE79AC-C94B-44CE-B4D4-9DEDB3A71954}" type="sibTrans" cxnId="{F5BB493A-6605-462A-ADA2-C1727782C3AD}">
      <dgm:prSet/>
      <dgm:spPr/>
      <dgm:t>
        <a:bodyPr/>
        <a:lstStyle/>
        <a:p>
          <a:endParaRPr lang="el-GR"/>
        </a:p>
      </dgm:t>
    </dgm:pt>
    <dgm:pt modelId="{9452FA40-2038-4D55-BA9E-02BD64C26745}">
      <dgm:prSet phldrT="[Κείμενο]" custT="1"/>
      <dgm:spPr/>
      <dgm:t>
        <a:bodyPr/>
        <a:lstStyle/>
        <a:p>
          <a:r>
            <a:rPr lang="el-G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ΑΥΤΕΞΟΥΣΙΟ/ΕΛΕΥΘΕΡΙΑ</a:t>
          </a:r>
        </a:p>
      </dgm:t>
    </dgm:pt>
    <dgm:pt modelId="{7337884F-BCF0-46CD-8E52-CCE35B4FFDB5}" type="parTrans" cxnId="{AF867836-160F-495C-BB11-851E64D9CF51}">
      <dgm:prSet/>
      <dgm:spPr/>
      <dgm:t>
        <a:bodyPr/>
        <a:lstStyle/>
        <a:p>
          <a:endParaRPr lang="el-GR"/>
        </a:p>
      </dgm:t>
    </dgm:pt>
    <dgm:pt modelId="{E79F0D58-DF76-4DC2-8259-70F0EEFBD8E3}" type="sibTrans" cxnId="{AF867836-160F-495C-BB11-851E64D9CF51}">
      <dgm:prSet/>
      <dgm:spPr/>
      <dgm:t>
        <a:bodyPr/>
        <a:lstStyle/>
        <a:p>
          <a:endParaRPr lang="el-GR"/>
        </a:p>
      </dgm:t>
    </dgm:pt>
    <dgm:pt modelId="{D8F4DEF2-97BF-4878-8A63-C5180D98C08D}">
      <dgm:prSet phldrT="[Κείμενο]" custT="1"/>
      <dgm:spPr/>
      <dgm:t>
        <a:bodyPr/>
        <a:lstStyle/>
        <a:p>
          <a:r>
            <a:rPr lang="el-G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 ΑΝΘΡΩΠΟΣ ΣΕ ΚΟΙΝΩΝΙΑ ΜΕ ΤΟΝ ΑΛΛΟ</a:t>
          </a:r>
        </a:p>
      </dgm:t>
    </dgm:pt>
    <dgm:pt modelId="{14DC88BE-42B6-4551-BA41-91AFA180640C}" type="parTrans" cxnId="{D728E906-8619-4B3A-8F35-5E5602F513D1}">
      <dgm:prSet/>
      <dgm:spPr/>
      <dgm:t>
        <a:bodyPr/>
        <a:lstStyle/>
        <a:p>
          <a:endParaRPr lang="el-GR"/>
        </a:p>
      </dgm:t>
    </dgm:pt>
    <dgm:pt modelId="{E797E490-A7F0-4212-A87F-2E91B46C3F86}" type="sibTrans" cxnId="{D728E906-8619-4B3A-8F35-5E5602F513D1}">
      <dgm:prSet/>
      <dgm:spPr/>
      <dgm:t>
        <a:bodyPr/>
        <a:lstStyle/>
        <a:p>
          <a:endParaRPr lang="el-GR"/>
        </a:p>
      </dgm:t>
    </dgm:pt>
    <dgm:pt modelId="{F1E0731E-8233-4B31-9E17-65B04D755237}">
      <dgm:prSet phldrT="[Κείμενο]" custT="1"/>
      <dgm:spPr/>
      <dgm:t>
        <a:bodyPr/>
        <a:lstStyle/>
        <a:p>
          <a:r>
            <a:rPr lang="el-GR" sz="9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/>
            </a:rPr>
            <a:t>Ο άνθρωπος </a:t>
          </a:r>
          <a:r>
            <a:rPr lang="el-GR" sz="9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/>
            </a:rPr>
            <a:t>δημιουργείται ως αρσενικό και θηλυκό</a:t>
          </a:r>
          <a:r>
            <a:rPr lang="el-GR" sz="9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/>
            </a:rPr>
            <a:t>, πράγμα που αντικατοπτρίζει το ότι ο άνθρωπος υφίσταται μόνο ως κάτι που υπάρχει σε κοινωνία με τον άλλο, που υφίσταται εις διπλούν. </a:t>
          </a:r>
          <a:endParaRPr lang="el-GR" sz="900" dirty="0"/>
        </a:p>
      </dgm:t>
    </dgm:pt>
    <dgm:pt modelId="{254D9A0A-0FA2-4999-8872-F9554CA3A404}" type="parTrans" cxnId="{F4DBAAB9-F7D0-483C-835F-C6700B58D969}">
      <dgm:prSet/>
      <dgm:spPr/>
      <dgm:t>
        <a:bodyPr/>
        <a:lstStyle/>
        <a:p>
          <a:endParaRPr lang="el-GR"/>
        </a:p>
      </dgm:t>
    </dgm:pt>
    <dgm:pt modelId="{D61AF599-3159-46CB-B2C5-957DE6970944}" type="sibTrans" cxnId="{F4DBAAB9-F7D0-483C-835F-C6700B58D969}">
      <dgm:prSet/>
      <dgm:spPr/>
      <dgm:t>
        <a:bodyPr/>
        <a:lstStyle/>
        <a:p>
          <a:endParaRPr lang="el-GR"/>
        </a:p>
      </dgm:t>
    </dgm:pt>
    <dgm:pt modelId="{C42F4D81-3FE2-446C-BED1-D8B8ED502EDF}">
      <dgm:prSet phldrT="[Κείμενο]"/>
      <dgm:spPr/>
      <dgm:t>
        <a:bodyPr/>
        <a:lstStyle/>
        <a:p>
          <a:r>
            <a:rPr lang="el-GR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καθιστά ικανό τον άνθρωπο να ρυθμίζει τα φυσικά του ένστικτα  και να στοιχίζεται με το θέλημα του Θεού</a:t>
          </a:r>
          <a:endParaRPr lang="el-GR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9B434C-1639-4AEA-9630-30C550406AF8}" type="sibTrans" cxnId="{C132AB34-E59B-4359-BA5B-55B5116D4F80}">
      <dgm:prSet/>
      <dgm:spPr/>
      <dgm:t>
        <a:bodyPr/>
        <a:lstStyle/>
        <a:p>
          <a:endParaRPr lang="el-GR"/>
        </a:p>
      </dgm:t>
    </dgm:pt>
    <dgm:pt modelId="{C420E3E4-06B7-4A3F-8468-17A79A3B182C}" type="parTrans" cxnId="{C132AB34-E59B-4359-BA5B-55B5116D4F80}">
      <dgm:prSet/>
      <dgm:spPr/>
      <dgm:t>
        <a:bodyPr/>
        <a:lstStyle/>
        <a:p>
          <a:endParaRPr lang="el-GR"/>
        </a:p>
      </dgm:t>
    </dgm:pt>
    <dgm:pt modelId="{D51BA2EC-E374-4B75-8DE7-C61E7F43A238}">
      <dgm:prSet phldrT="[Κείμενο]"/>
      <dgm:spPr/>
      <dgm:t>
        <a:bodyPr/>
        <a:lstStyle/>
        <a:p>
          <a:r>
            <a:rPr lang="el-GR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είναι η αντανάκλαση της τελειότητας του Θεού στον άνθρωπο και  η ιδιότητα που κάνει τον άνθρωπο μοναδικό μέσα στη φύση</a:t>
          </a:r>
          <a:endParaRPr lang="el-GR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324A8F-1186-46DA-86B7-4084FB5182A7}" type="sibTrans" cxnId="{B8F5FF68-404E-4971-A460-79AE0D278156}">
      <dgm:prSet/>
      <dgm:spPr/>
      <dgm:t>
        <a:bodyPr/>
        <a:lstStyle/>
        <a:p>
          <a:endParaRPr lang="el-GR"/>
        </a:p>
      </dgm:t>
    </dgm:pt>
    <dgm:pt modelId="{2ABD2861-E2B4-4B91-9299-096029592B1C}" type="parTrans" cxnId="{B8F5FF68-404E-4971-A460-79AE0D278156}">
      <dgm:prSet/>
      <dgm:spPr/>
      <dgm:t>
        <a:bodyPr/>
        <a:lstStyle/>
        <a:p>
          <a:endParaRPr lang="el-GR"/>
        </a:p>
      </dgm:t>
    </dgm:pt>
    <dgm:pt modelId="{0ED25AA0-15EA-4C2A-9298-F7484C530090}" type="pres">
      <dgm:prSet presAssocID="{9920D528-923E-42AE-BAC0-3DB408D0A8E4}" presName="rootNode" presStyleCnt="0">
        <dgm:presLayoutVars>
          <dgm:chMax/>
          <dgm:chPref/>
          <dgm:dir/>
          <dgm:animLvl val="lvl"/>
        </dgm:presLayoutVars>
      </dgm:prSet>
      <dgm:spPr/>
    </dgm:pt>
    <dgm:pt modelId="{B997DF46-BC3B-46D7-BC6A-9CFB78CC8322}" type="pres">
      <dgm:prSet presAssocID="{CDBF5FC8-F86E-4AEB-A0D8-1175F75962F8}" presName="composite" presStyleCnt="0"/>
      <dgm:spPr/>
    </dgm:pt>
    <dgm:pt modelId="{8C8CC300-D791-4702-BA9E-6A3526DA0E53}" type="pres">
      <dgm:prSet presAssocID="{CDBF5FC8-F86E-4AEB-A0D8-1175F75962F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6BCF22-509A-42C3-90A6-7AE41C4ACA85}" type="pres">
      <dgm:prSet presAssocID="{CDBF5FC8-F86E-4AEB-A0D8-1175F75962F8}" presName="Image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71D932FE-F72F-4968-B1F2-45540983D1DC}" type="pres">
      <dgm:prSet presAssocID="{CDBF5FC8-F86E-4AEB-A0D8-1175F75962F8}" presName="ChildText" presStyleLbl="fgAcc1" presStyleIdx="0" presStyleCnt="3">
        <dgm:presLayoutVars>
          <dgm:chMax val="0"/>
          <dgm:chPref val="0"/>
          <dgm:bulletEnabled val="1"/>
        </dgm:presLayoutVars>
      </dgm:prSet>
      <dgm:spPr/>
    </dgm:pt>
    <dgm:pt modelId="{5174524C-FC29-49AD-AA18-FE1D2B6A4517}" type="pres">
      <dgm:prSet presAssocID="{99EE79AC-C94B-44CE-B4D4-9DEDB3A71954}" presName="sibTrans" presStyleCnt="0"/>
      <dgm:spPr/>
    </dgm:pt>
    <dgm:pt modelId="{D8F8E1BA-4F4A-4146-A95D-ED22D5A2C45D}" type="pres">
      <dgm:prSet presAssocID="{9452FA40-2038-4D55-BA9E-02BD64C26745}" presName="composite" presStyleCnt="0"/>
      <dgm:spPr/>
    </dgm:pt>
    <dgm:pt modelId="{ECD0C079-5003-4FE2-9BEF-3D722A0E5964}" type="pres">
      <dgm:prSet presAssocID="{9452FA40-2038-4D55-BA9E-02BD64C2674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CED38E47-B736-497E-920C-D320CD0CAD3D}" type="pres">
      <dgm:prSet presAssocID="{9452FA40-2038-4D55-BA9E-02BD64C26745}" presName="Image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23EFF7B-94FA-4F13-96D3-8D6A33328674}" type="pres">
      <dgm:prSet presAssocID="{9452FA40-2038-4D55-BA9E-02BD64C26745}" presName="ChildText" presStyleLbl="fgAcc1" presStyleIdx="1" presStyleCnt="3">
        <dgm:presLayoutVars>
          <dgm:chMax val="0"/>
          <dgm:chPref val="0"/>
          <dgm:bulletEnabled val="1"/>
        </dgm:presLayoutVars>
      </dgm:prSet>
      <dgm:spPr/>
    </dgm:pt>
    <dgm:pt modelId="{C8FD4ED7-E91F-4718-A473-BCE1E18ECF39}" type="pres">
      <dgm:prSet presAssocID="{E79F0D58-DF76-4DC2-8259-70F0EEFBD8E3}" presName="sibTrans" presStyleCnt="0"/>
      <dgm:spPr/>
    </dgm:pt>
    <dgm:pt modelId="{D10D3043-3818-4D53-974A-CF11BED0FBF4}" type="pres">
      <dgm:prSet presAssocID="{D8F4DEF2-97BF-4878-8A63-C5180D98C08D}" presName="composite" presStyleCnt="0"/>
      <dgm:spPr/>
    </dgm:pt>
    <dgm:pt modelId="{7E5B0A07-D8BA-49CC-BE70-DD3A41B5648E}" type="pres">
      <dgm:prSet presAssocID="{D8F4DEF2-97BF-4878-8A63-C5180D98C08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04F0398B-A27C-4090-A327-D76B26CCB8A5}" type="pres">
      <dgm:prSet presAssocID="{D8F4DEF2-97BF-4878-8A63-C5180D98C08D}" presName="Image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82428175-DCF2-41F4-8B5C-40C21D710C41}" type="pres">
      <dgm:prSet presAssocID="{D8F4DEF2-97BF-4878-8A63-C5180D98C08D}" presName="ChildText" presStyleLbl="fgAcc1" presStyleIdx="2" presStyleCnt="3" custScaleX="106892" custScaleY="123845">
        <dgm:presLayoutVars>
          <dgm:chMax val="0"/>
          <dgm:chPref val="0"/>
          <dgm:bulletEnabled val="1"/>
        </dgm:presLayoutVars>
      </dgm:prSet>
      <dgm:spPr/>
    </dgm:pt>
  </dgm:ptLst>
  <dgm:cxnLst>
    <dgm:cxn modelId="{D728E906-8619-4B3A-8F35-5E5602F513D1}" srcId="{9920D528-923E-42AE-BAC0-3DB408D0A8E4}" destId="{D8F4DEF2-97BF-4878-8A63-C5180D98C08D}" srcOrd="2" destOrd="0" parTransId="{14DC88BE-42B6-4551-BA41-91AFA180640C}" sibTransId="{E797E490-A7F0-4212-A87F-2E91B46C3F86}"/>
    <dgm:cxn modelId="{C132AB34-E59B-4359-BA5B-55B5116D4F80}" srcId="{9452FA40-2038-4D55-BA9E-02BD64C26745}" destId="{C42F4D81-3FE2-446C-BED1-D8B8ED502EDF}" srcOrd="0" destOrd="0" parTransId="{C420E3E4-06B7-4A3F-8468-17A79A3B182C}" sibTransId="{1C9B434C-1639-4AEA-9630-30C550406AF8}"/>
    <dgm:cxn modelId="{AF867836-160F-495C-BB11-851E64D9CF51}" srcId="{9920D528-923E-42AE-BAC0-3DB408D0A8E4}" destId="{9452FA40-2038-4D55-BA9E-02BD64C26745}" srcOrd="1" destOrd="0" parTransId="{7337884F-BCF0-46CD-8E52-CCE35B4FFDB5}" sibTransId="{E79F0D58-DF76-4DC2-8259-70F0EEFBD8E3}"/>
    <dgm:cxn modelId="{F5BB493A-6605-462A-ADA2-C1727782C3AD}" srcId="{9920D528-923E-42AE-BAC0-3DB408D0A8E4}" destId="{CDBF5FC8-F86E-4AEB-A0D8-1175F75962F8}" srcOrd="0" destOrd="0" parTransId="{94A0C319-7D29-4285-843D-475DCE75E404}" sibTransId="{99EE79AC-C94B-44CE-B4D4-9DEDB3A71954}"/>
    <dgm:cxn modelId="{2B750765-5B28-457F-9627-C19FA1A83B07}" type="presOf" srcId="{CDBF5FC8-F86E-4AEB-A0D8-1175F75962F8}" destId="{8C8CC300-D791-4702-BA9E-6A3526DA0E53}" srcOrd="0" destOrd="0" presId="urn:microsoft.com/office/officeart/2008/layout/TitledPictureBlocks"/>
    <dgm:cxn modelId="{D622C865-FED7-4D23-87B9-70F47750DD77}" type="presOf" srcId="{9452FA40-2038-4D55-BA9E-02BD64C26745}" destId="{ECD0C079-5003-4FE2-9BEF-3D722A0E5964}" srcOrd="0" destOrd="0" presId="urn:microsoft.com/office/officeart/2008/layout/TitledPictureBlocks"/>
    <dgm:cxn modelId="{B8F5FF68-404E-4971-A460-79AE0D278156}" srcId="{CDBF5FC8-F86E-4AEB-A0D8-1175F75962F8}" destId="{D51BA2EC-E374-4B75-8DE7-C61E7F43A238}" srcOrd="0" destOrd="0" parTransId="{2ABD2861-E2B4-4B91-9299-096029592B1C}" sibTransId="{33324A8F-1186-46DA-86B7-4084FB5182A7}"/>
    <dgm:cxn modelId="{7A706F49-4BAC-426D-96BB-AF9F51A232CF}" type="presOf" srcId="{9920D528-923E-42AE-BAC0-3DB408D0A8E4}" destId="{0ED25AA0-15EA-4C2A-9298-F7484C530090}" srcOrd="0" destOrd="0" presId="urn:microsoft.com/office/officeart/2008/layout/TitledPictureBlocks"/>
    <dgm:cxn modelId="{0684F681-C540-4957-93D9-BE61B4CF7A0A}" type="presOf" srcId="{C42F4D81-3FE2-446C-BED1-D8B8ED502EDF}" destId="{523EFF7B-94FA-4F13-96D3-8D6A33328674}" srcOrd="0" destOrd="0" presId="urn:microsoft.com/office/officeart/2008/layout/TitledPictureBlocks"/>
    <dgm:cxn modelId="{2382939D-2129-463C-A43C-1BB1826BCE9B}" type="presOf" srcId="{F1E0731E-8233-4B31-9E17-65B04D755237}" destId="{82428175-DCF2-41F4-8B5C-40C21D710C41}" srcOrd="0" destOrd="0" presId="urn:microsoft.com/office/officeart/2008/layout/TitledPictureBlocks"/>
    <dgm:cxn modelId="{F4DBAAB9-F7D0-483C-835F-C6700B58D969}" srcId="{D8F4DEF2-97BF-4878-8A63-C5180D98C08D}" destId="{F1E0731E-8233-4B31-9E17-65B04D755237}" srcOrd="0" destOrd="0" parTransId="{254D9A0A-0FA2-4999-8872-F9554CA3A404}" sibTransId="{D61AF599-3159-46CB-B2C5-957DE6970944}"/>
    <dgm:cxn modelId="{187DE0E0-B4C6-4C95-A31F-3E26253520F6}" type="presOf" srcId="{D51BA2EC-E374-4B75-8DE7-C61E7F43A238}" destId="{71D932FE-F72F-4968-B1F2-45540983D1DC}" srcOrd="0" destOrd="0" presId="urn:microsoft.com/office/officeart/2008/layout/TitledPictureBlocks"/>
    <dgm:cxn modelId="{538949FB-C442-4459-8202-5B1D21E78CDC}" type="presOf" srcId="{D8F4DEF2-97BF-4878-8A63-C5180D98C08D}" destId="{7E5B0A07-D8BA-49CC-BE70-DD3A41B5648E}" srcOrd="0" destOrd="0" presId="urn:microsoft.com/office/officeart/2008/layout/TitledPictureBlocks"/>
    <dgm:cxn modelId="{5EB049A8-B813-4949-85AC-113FAF39D704}" type="presParOf" srcId="{0ED25AA0-15EA-4C2A-9298-F7484C530090}" destId="{B997DF46-BC3B-46D7-BC6A-9CFB78CC8322}" srcOrd="0" destOrd="0" presId="urn:microsoft.com/office/officeart/2008/layout/TitledPictureBlocks"/>
    <dgm:cxn modelId="{239064FD-4301-4902-9A67-2D79A808519E}" type="presParOf" srcId="{B997DF46-BC3B-46D7-BC6A-9CFB78CC8322}" destId="{8C8CC300-D791-4702-BA9E-6A3526DA0E53}" srcOrd="0" destOrd="0" presId="urn:microsoft.com/office/officeart/2008/layout/TitledPictureBlocks"/>
    <dgm:cxn modelId="{513BC3A7-D05A-4A7E-9833-7F2AC12C0408}" type="presParOf" srcId="{B997DF46-BC3B-46D7-BC6A-9CFB78CC8322}" destId="{A56BCF22-509A-42C3-90A6-7AE41C4ACA85}" srcOrd="1" destOrd="0" presId="urn:microsoft.com/office/officeart/2008/layout/TitledPictureBlocks"/>
    <dgm:cxn modelId="{89E5CF4E-1B17-4F17-9A93-A6105F2D65DE}" type="presParOf" srcId="{B997DF46-BC3B-46D7-BC6A-9CFB78CC8322}" destId="{71D932FE-F72F-4968-B1F2-45540983D1DC}" srcOrd="2" destOrd="0" presId="urn:microsoft.com/office/officeart/2008/layout/TitledPictureBlocks"/>
    <dgm:cxn modelId="{578EB5CC-FF3A-4397-9E33-740D6AB72E8E}" type="presParOf" srcId="{0ED25AA0-15EA-4C2A-9298-F7484C530090}" destId="{5174524C-FC29-49AD-AA18-FE1D2B6A4517}" srcOrd="1" destOrd="0" presId="urn:microsoft.com/office/officeart/2008/layout/TitledPictureBlocks"/>
    <dgm:cxn modelId="{BAF7F8BB-6B1E-4506-8368-398948441267}" type="presParOf" srcId="{0ED25AA0-15EA-4C2A-9298-F7484C530090}" destId="{D8F8E1BA-4F4A-4146-A95D-ED22D5A2C45D}" srcOrd="2" destOrd="0" presId="urn:microsoft.com/office/officeart/2008/layout/TitledPictureBlocks"/>
    <dgm:cxn modelId="{74046E18-7B5A-4DE8-AE33-C16B1FE123C2}" type="presParOf" srcId="{D8F8E1BA-4F4A-4146-A95D-ED22D5A2C45D}" destId="{ECD0C079-5003-4FE2-9BEF-3D722A0E5964}" srcOrd="0" destOrd="0" presId="urn:microsoft.com/office/officeart/2008/layout/TitledPictureBlocks"/>
    <dgm:cxn modelId="{36DDA3D0-5E56-4B0D-A764-5423D6797C0F}" type="presParOf" srcId="{D8F8E1BA-4F4A-4146-A95D-ED22D5A2C45D}" destId="{CED38E47-B736-497E-920C-D320CD0CAD3D}" srcOrd="1" destOrd="0" presId="urn:microsoft.com/office/officeart/2008/layout/TitledPictureBlocks"/>
    <dgm:cxn modelId="{7C72226F-3660-44CB-967E-8450DD51FFEC}" type="presParOf" srcId="{D8F8E1BA-4F4A-4146-A95D-ED22D5A2C45D}" destId="{523EFF7B-94FA-4F13-96D3-8D6A33328674}" srcOrd="2" destOrd="0" presId="urn:microsoft.com/office/officeart/2008/layout/TitledPictureBlocks"/>
    <dgm:cxn modelId="{6F72A759-B304-4A3E-B1CB-B4C9B33F29F4}" type="presParOf" srcId="{0ED25AA0-15EA-4C2A-9298-F7484C530090}" destId="{C8FD4ED7-E91F-4718-A473-BCE1E18ECF39}" srcOrd="3" destOrd="0" presId="urn:microsoft.com/office/officeart/2008/layout/TitledPictureBlocks"/>
    <dgm:cxn modelId="{8D63AA99-5DCB-4634-9F7D-B97E15D9382C}" type="presParOf" srcId="{0ED25AA0-15EA-4C2A-9298-F7484C530090}" destId="{D10D3043-3818-4D53-974A-CF11BED0FBF4}" srcOrd="4" destOrd="0" presId="urn:microsoft.com/office/officeart/2008/layout/TitledPictureBlocks"/>
    <dgm:cxn modelId="{9874CA75-2782-478C-B1B4-3B803684BF90}" type="presParOf" srcId="{D10D3043-3818-4D53-974A-CF11BED0FBF4}" destId="{7E5B0A07-D8BA-49CC-BE70-DD3A41B5648E}" srcOrd="0" destOrd="0" presId="urn:microsoft.com/office/officeart/2008/layout/TitledPictureBlocks"/>
    <dgm:cxn modelId="{F48AF351-102F-4E42-B16B-8C00F9247236}" type="presParOf" srcId="{D10D3043-3818-4D53-974A-CF11BED0FBF4}" destId="{04F0398B-A27C-4090-A327-D76B26CCB8A5}" srcOrd="1" destOrd="0" presId="urn:microsoft.com/office/officeart/2008/layout/TitledPictureBlocks"/>
    <dgm:cxn modelId="{98975D5F-617C-4605-8EAF-CB2E619B7C3F}" type="presParOf" srcId="{D10D3043-3818-4D53-974A-CF11BED0FBF4}" destId="{82428175-DCF2-41F4-8B5C-40C21D710C41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77F67C-4AC7-4FCB-9BCA-F2DE1106F70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39BD854-C9A6-4977-8D2F-F5E7C0FE28FC}">
      <dgm:prSet phldrT="[Κείμενο]"/>
      <dgm:spPr/>
      <dgm:t>
        <a:bodyPr/>
        <a:lstStyle/>
        <a:p>
          <a:r>
            <a:rPr lang="el-GR" b="1" i="1" dirty="0">
              <a:solidFill>
                <a:srgbClr val="002060"/>
              </a:solidFill>
            </a:rPr>
            <a:t>«</a:t>
          </a:r>
          <a:r>
            <a:rPr lang="el-GR" b="1" i="1" dirty="0">
              <a:solidFill>
                <a:srgbClr val="002060"/>
              </a:solidFill>
              <a:highlight>
                <a:srgbClr val="FFFF00"/>
              </a:highlight>
            </a:rPr>
            <a:t>σώμα</a:t>
          </a:r>
          <a:r>
            <a:rPr lang="el-GR" b="1" i="1" dirty="0">
              <a:solidFill>
                <a:srgbClr val="002060"/>
              </a:solidFill>
            </a:rPr>
            <a:t>, που ενώ είναι ένα, έχει </a:t>
          </a:r>
          <a:r>
            <a:rPr lang="el-GR" b="1" i="1" dirty="0">
              <a:solidFill>
                <a:srgbClr val="002060"/>
              </a:solidFill>
              <a:highlight>
                <a:srgbClr val="FFFF00"/>
              </a:highlight>
            </a:rPr>
            <a:t>πολλά μέλη</a:t>
          </a:r>
          <a:r>
            <a:rPr lang="el-GR" b="1" i="1" dirty="0">
              <a:solidFill>
                <a:srgbClr val="002060"/>
              </a:solidFill>
            </a:rPr>
            <a:t>∙ και όλα τα μέλη του ενός σώματος, αν και είναι πολλά, αποτελούν ένα σώμα»</a:t>
          </a:r>
          <a:endParaRPr lang="el-GR" b="1" dirty="0">
            <a:solidFill>
              <a:srgbClr val="002060"/>
            </a:solidFill>
          </a:endParaRPr>
        </a:p>
      </dgm:t>
    </dgm:pt>
    <dgm:pt modelId="{A8073C27-4923-49BA-BA15-66118EF1D52E}" type="parTrans" cxnId="{43B5256F-E220-4E7A-86EE-588A16104E70}">
      <dgm:prSet/>
      <dgm:spPr/>
      <dgm:t>
        <a:bodyPr/>
        <a:lstStyle/>
        <a:p>
          <a:endParaRPr lang="el-GR"/>
        </a:p>
      </dgm:t>
    </dgm:pt>
    <dgm:pt modelId="{71CE0EF1-CBFD-4FF0-ADD8-763E5A0A5FE4}" type="sibTrans" cxnId="{43B5256F-E220-4E7A-86EE-588A16104E70}">
      <dgm:prSet/>
      <dgm:spPr/>
      <dgm:t>
        <a:bodyPr/>
        <a:lstStyle/>
        <a:p>
          <a:endParaRPr lang="el-GR"/>
        </a:p>
      </dgm:t>
    </dgm:pt>
    <dgm:pt modelId="{621B24DD-04C9-4C42-BA9A-1471941F6A23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100" b="1" dirty="0"/>
            <a:t>ΔΙΑΤΗΡΗΣΗ ΤΗΣ ΔΙΑΦΟΡΕΤΙΚΟΤΗΤΑΣ</a:t>
          </a:r>
        </a:p>
      </dgm:t>
    </dgm:pt>
    <dgm:pt modelId="{E99B9459-3799-40F5-A4B2-59FE1CE4A844}" type="parTrans" cxnId="{46FDB702-4875-442B-8EC5-6090D9E397CA}">
      <dgm:prSet/>
      <dgm:spPr/>
      <dgm:t>
        <a:bodyPr/>
        <a:lstStyle/>
        <a:p>
          <a:endParaRPr lang="el-GR"/>
        </a:p>
      </dgm:t>
    </dgm:pt>
    <dgm:pt modelId="{33777AA5-7CDB-4149-AC28-1F669B4E9620}" type="sibTrans" cxnId="{46FDB702-4875-442B-8EC5-6090D9E397CA}">
      <dgm:prSet/>
      <dgm:spPr/>
      <dgm:t>
        <a:bodyPr/>
        <a:lstStyle/>
        <a:p>
          <a:endParaRPr lang="el-GR"/>
        </a:p>
      </dgm:t>
    </dgm:pt>
    <dgm:pt modelId="{63F9F2E1-5B0E-49B0-8DE4-80E5C59EC09E}">
      <dgm:prSet phldrT="[Κείμενο]"/>
      <dgm:spPr/>
      <dgm:t>
        <a:bodyPr/>
        <a:lstStyle/>
        <a:p>
          <a:r>
            <a:rPr lang="el-GR" b="1" i="1" dirty="0">
              <a:solidFill>
                <a:srgbClr val="002060"/>
              </a:solidFill>
            </a:rPr>
            <a:t>«πλήθος διαφορετικών ανθρώπων ενώνεται σ’ ένα σώμα, στο οποίο όμως </a:t>
          </a:r>
          <a:r>
            <a:rPr lang="el-GR" b="1" i="1" dirty="0">
              <a:solidFill>
                <a:srgbClr val="002060"/>
              </a:solidFill>
              <a:highlight>
                <a:srgbClr val="FFFF00"/>
              </a:highlight>
            </a:rPr>
            <a:t>ο καθένας και η   </a:t>
          </a:r>
          <a:r>
            <a:rPr lang="el-GR" b="1" i="1" dirty="0" err="1">
              <a:solidFill>
                <a:srgbClr val="002060"/>
              </a:solidFill>
              <a:highlight>
                <a:srgbClr val="FFFF00"/>
              </a:highlight>
            </a:rPr>
            <a:t>καθεμιὰ</a:t>
          </a:r>
          <a:r>
            <a:rPr lang="el-GR" b="1" i="1" dirty="0">
              <a:solidFill>
                <a:srgbClr val="002060"/>
              </a:solidFill>
              <a:highlight>
                <a:srgbClr val="FFFF00"/>
              </a:highlight>
            </a:rPr>
            <a:t> διατηρεί ατόφια την προσωπικότητά του</a:t>
          </a:r>
          <a:r>
            <a:rPr lang="el-GR" b="1" i="1" dirty="0">
              <a:solidFill>
                <a:srgbClr val="002060"/>
              </a:solidFill>
            </a:rPr>
            <a:t>»</a:t>
          </a:r>
          <a:endParaRPr lang="el-GR" b="1" dirty="0">
            <a:solidFill>
              <a:srgbClr val="002060"/>
            </a:solidFill>
          </a:endParaRPr>
        </a:p>
      </dgm:t>
    </dgm:pt>
    <dgm:pt modelId="{EA568DE3-90BA-4504-B316-17AFFD75C36D}" type="parTrans" cxnId="{21179EF0-1E00-4077-AF75-6CF843FA8EF9}">
      <dgm:prSet/>
      <dgm:spPr/>
      <dgm:t>
        <a:bodyPr/>
        <a:lstStyle/>
        <a:p>
          <a:endParaRPr lang="el-GR"/>
        </a:p>
      </dgm:t>
    </dgm:pt>
    <dgm:pt modelId="{44D4C5F4-1688-4321-A7A3-7161FBF91E33}" type="sibTrans" cxnId="{21179EF0-1E00-4077-AF75-6CF843FA8EF9}">
      <dgm:prSet/>
      <dgm:spPr/>
      <dgm:t>
        <a:bodyPr/>
        <a:lstStyle/>
        <a:p>
          <a:endParaRPr lang="el-GR"/>
        </a:p>
      </dgm:t>
    </dgm:pt>
    <dgm:pt modelId="{74B595CF-6C20-435D-B7EA-675319F25F23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l-GR" sz="1100" b="1" dirty="0"/>
            <a:t>ΤΟ ΑΓΙΟ ΠΝΕΥΜΑ ΕΓΓΥΗΤΗΣ</a:t>
          </a:r>
        </a:p>
      </dgm:t>
    </dgm:pt>
    <dgm:pt modelId="{034F79C6-0B43-4560-B37D-8BEB739A5A37}" type="parTrans" cxnId="{E53B0466-53B9-47FC-A255-D0032404D922}">
      <dgm:prSet/>
      <dgm:spPr/>
      <dgm:t>
        <a:bodyPr/>
        <a:lstStyle/>
        <a:p>
          <a:endParaRPr lang="el-GR"/>
        </a:p>
      </dgm:t>
    </dgm:pt>
    <dgm:pt modelId="{FCB4AA58-ADBC-4E1C-B805-FE72B36EEF09}" type="sibTrans" cxnId="{E53B0466-53B9-47FC-A255-D0032404D922}">
      <dgm:prSet/>
      <dgm:spPr/>
      <dgm:t>
        <a:bodyPr/>
        <a:lstStyle/>
        <a:p>
          <a:endParaRPr lang="el-GR"/>
        </a:p>
      </dgm:t>
    </dgm:pt>
    <dgm:pt modelId="{2A097EE1-9592-42A3-B933-A5AAD54096E4}">
      <dgm:prSet phldrT="[Κείμενο]"/>
      <dgm:spPr/>
      <dgm:t>
        <a:bodyPr/>
        <a:lstStyle/>
        <a:p>
          <a:r>
            <a:rPr lang="el-GR" b="1" i="1" dirty="0">
              <a:solidFill>
                <a:srgbClr val="002060"/>
              </a:solidFill>
            </a:rPr>
            <a:t>«το </a:t>
          </a:r>
          <a:r>
            <a:rPr lang="el-GR" b="1" i="1" dirty="0">
              <a:solidFill>
                <a:srgbClr val="002060"/>
              </a:solidFill>
              <a:highlight>
                <a:srgbClr val="FFFF00"/>
              </a:highlight>
            </a:rPr>
            <a:t>άγιο Πνεύμα</a:t>
          </a:r>
          <a:r>
            <a:rPr lang="el-GR" b="1" i="1" dirty="0">
              <a:solidFill>
                <a:srgbClr val="002060"/>
              </a:solidFill>
            </a:rPr>
            <a:t> όχι μόνο μας ενώνει, αλλ’ εγγυάται και την </a:t>
          </a:r>
          <a:r>
            <a:rPr lang="el-GR" b="1" i="1" dirty="0">
              <a:solidFill>
                <a:srgbClr val="002060"/>
              </a:solidFill>
              <a:highlight>
                <a:srgbClr val="FFFF00"/>
              </a:highlight>
            </a:rPr>
            <a:t>άπειρη ποικιλία των προσώπων</a:t>
          </a:r>
          <a:r>
            <a:rPr lang="el-GR" b="1" i="1" dirty="0">
              <a:solidFill>
                <a:srgbClr val="002060"/>
              </a:solidFill>
            </a:rPr>
            <a:t> μέσα </a:t>
          </a:r>
          <a:r>
            <a:rPr lang="el-GR" b="1" i="1" dirty="0" err="1">
              <a:solidFill>
                <a:srgbClr val="002060"/>
              </a:solidFill>
            </a:rPr>
            <a:t>στὴν</a:t>
          </a:r>
          <a:r>
            <a:rPr lang="el-GR" b="1" i="1" dirty="0">
              <a:solidFill>
                <a:srgbClr val="002060"/>
              </a:solidFill>
            </a:rPr>
            <a:t> Εκκλησία» </a:t>
          </a:r>
        </a:p>
      </dgm:t>
    </dgm:pt>
    <dgm:pt modelId="{F8B433B7-1241-44AB-A558-A72C2E869D13}" type="parTrans" cxnId="{CA80B787-FD75-4721-A9E4-EBE8592B713B}">
      <dgm:prSet/>
      <dgm:spPr/>
      <dgm:t>
        <a:bodyPr/>
        <a:lstStyle/>
        <a:p>
          <a:endParaRPr lang="el-GR"/>
        </a:p>
      </dgm:t>
    </dgm:pt>
    <dgm:pt modelId="{E2B2D05A-62B3-4ACB-9578-6E61B25522ED}" type="sibTrans" cxnId="{CA80B787-FD75-4721-A9E4-EBE8592B713B}">
      <dgm:prSet/>
      <dgm:spPr/>
      <dgm:t>
        <a:bodyPr/>
        <a:lstStyle/>
        <a:p>
          <a:endParaRPr lang="el-GR"/>
        </a:p>
      </dgm:t>
    </dgm:pt>
    <dgm:pt modelId="{208CAE5E-0742-42E4-8F60-86F38E8E7832}">
      <dgm:prSet/>
      <dgm:spPr/>
      <dgm:t>
        <a:bodyPr/>
        <a:lstStyle/>
        <a:p>
          <a:r>
            <a:rPr lang="el-GR" b="1" i="1" dirty="0">
              <a:solidFill>
                <a:srgbClr val="002060"/>
              </a:solidFill>
            </a:rPr>
            <a:t>«</a:t>
          </a:r>
          <a:r>
            <a:rPr lang="el-GR" b="1" i="1" dirty="0">
              <a:solidFill>
                <a:srgbClr val="002060"/>
              </a:solidFill>
              <a:highlight>
                <a:srgbClr val="FFFF00"/>
              </a:highlight>
            </a:rPr>
            <a:t>Η Εκκλησία δεν απευθύνεται γενικά και αφηρημένα στην ανθρωπότητα</a:t>
          </a:r>
          <a:r>
            <a:rPr lang="el-GR" i="1" dirty="0">
              <a:solidFill>
                <a:srgbClr val="002060"/>
              </a:solidFill>
            </a:rPr>
            <a:t>, στην ιστορία και στον πολιτισμό, αλλά </a:t>
          </a:r>
          <a:r>
            <a:rPr lang="el-GR" b="1" i="1" dirty="0">
              <a:solidFill>
                <a:srgbClr val="002060"/>
              </a:solidFill>
              <a:highlight>
                <a:srgbClr val="FFFF00"/>
              </a:highlight>
            </a:rPr>
            <a:t>πάντοτε σε συγκεκριμένα πρόσωπα</a:t>
          </a:r>
          <a:r>
            <a:rPr lang="el-GR" b="1" i="1" dirty="0">
              <a:solidFill>
                <a:srgbClr val="002060"/>
              </a:solidFill>
            </a:rPr>
            <a:t>»</a:t>
          </a:r>
          <a:endParaRPr lang="el-GR" dirty="0">
            <a:solidFill>
              <a:srgbClr val="002060"/>
            </a:solidFill>
          </a:endParaRPr>
        </a:p>
      </dgm:t>
    </dgm:pt>
    <dgm:pt modelId="{9F77658B-30D1-406E-986A-118D3879012C}" type="parTrans" cxnId="{F52560F9-9A97-4428-98E4-1BC6F18B8112}">
      <dgm:prSet/>
      <dgm:spPr/>
      <dgm:t>
        <a:bodyPr/>
        <a:lstStyle/>
        <a:p>
          <a:endParaRPr lang="el-GR"/>
        </a:p>
      </dgm:t>
    </dgm:pt>
    <dgm:pt modelId="{9050AD92-FA7C-4A4B-85FE-8D2D466007AB}" type="sibTrans" cxnId="{F52560F9-9A97-4428-98E4-1BC6F18B8112}">
      <dgm:prSet/>
      <dgm:spPr/>
      <dgm:t>
        <a:bodyPr/>
        <a:lstStyle/>
        <a:p>
          <a:endParaRPr lang="el-GR"/>
        </a:p>
      </dgm:t>
    </dgm:pt>
    <dgm:pt modelId="{5A8040F0-1E69-439F-B6BA-AFA06FB9AC70}">
      <dgm:prSet custT="1"/>
      <dgm:spPr/>
      <dgm:t>
        <a:bodyPr/>
        <a:lstStyle/>
        <a:p>
          <a:endParaRPr lang="el-GR" sz="1100" b="1" dirty="0"/>
        </a:p>
        <a:p>
          <a:r>
            <a:rPr lang="el-GR" sz="1100" b="1" dirty="0"/>
            <a:t>Η ΣΥΝΑΝΤΗΣΗ ΤΟΥ ΧΡΙΣΤΟΥ ΜΕ ΤΑ ΠΡΟΣΩΠΑ ΣΤΗΝ ΕΚΚΛΗΣΙΑ</a:t>
          </a:r>
        </a:p>
      </dgm:t>
    </dgm:pt>
    <dgm:pt modelId="{3DEF61D8-5409-41D4-9B35-2E65A0A50E4A}" type="parTrans" cxnId="{7C9FFA15-3257-4ECF-BC8E-35F8367C896F}">
      <dgm:prSet/>
      <dgm:spPr/>
      <dgm:t>
        <a:bodyPr/>
        <a:lstStyle/>
        <a:p>
          <a:endParaRPr lang="el-GR"/>
        </a:p>
      </dgm:t>
    </dgm:pt>
    <dgm:pt modelId="{FBD6CC01-D224-4472-8482-A19AC4BA40C0}" type="sibTrans" cxnId="{7C9FFA15-3257-4ECF-BC8E-35F8367C896F}">
      <dgm:prSet/>
      <dgm:spPr/>
      <dgm:t>
        <a:bodyPr/>
        <a:lstStyle/>
        <a:p>
          <a:endParaRPr lang="el-GR"/>
        </a:p>
      </dgm:t>
    </dgm:pt>
    <dgm:pt modelId="{79629A04-F66F-4B06-8911-4FC7421087A9}">
      <dgm:prSet phldrT="[Κείμενο]" custT="1"/>
      <dgm:spPr/>
      <dgm:t>
        <a:bodyPr/>
        <a:lstStyle/>
        <a:p>
          <a:r>
            <a:rPr lang="el-GR" sz="1100" b="1" dirty="0"/>
            <a:t>ΣΩΜΑ ΜΕ ΔΙΑΚΡΙΤΑ ΜΕΛΗ</a:t>
          </a:r>
        </a:p>
      </dgm:t>
    </dgm:pt>
    <dgm:pt modelId="{F38170E9-AAD3-46A0-B43E-9DB89693A965}" type="sibTrans" cxnId="{2304F6A6-ECBE-4473-A537-83F957935A52}">
      <dgm:prSet/>
      <dgm:spPr/>
      <dgm:t>
        <a:bodyPr/>
        <a:lstStyle/>
        <a:p>
          <a:endParaRPr lang="el-GR"/>
        </a:p>
      </dgm:t>
    </dgm:pt>
    <dgm:pt modelId="{07364046-598A-49EB-815E-C5F08B3C2A82}" type="parTrans" cxnId="{2304F6A6-ECBE-4473-A537-83F957935A52}">
      <dgm:prSet/>
      <dgm:spPr/>
      <dgm:t>
        <a:bodyPr/>
        <a:lstStyle/>
        <a:p>
          <a:endParaRPr lang="el-GR"/>
        </a:p>
      </dgm:t>
    </dgm:pt>
    <dgm:pt modelId="{619700D8-8DEE-4750-90E4-0349BF551E04}" type="pres">
      <dgm:prSet presAssocID="{2A77F67C-4AC7-4FCB-9BCA-F2DE1106F70C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245F2CE-99A8-48E4-BA04-55425CB2A7F7}" type="pres">
      <dgm:prSet presAssocID="{79629A04-F66F-4B06-8911-4FC7421087A9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1E3916F3-4215-4A88-B158-707BD8C49F58}" type="pres">
      <dgm:prSet presAssocID="{79629A04-F66F-4B06-8911-4FC7421087A9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53AD911D-1C69-4F3D-95B7-77BEC3098715}" type="pres">
      <dgm:prSet presAssocID="{621B24DD-04C9-4C42-BA9A-1471941F6A23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C51ADF93-A57F-4B38-BEDB-D606021F2FCA}" type="pres">
      <dgm:prSet presAssocID="{621B24DD-04C9-4C42-BA9A-1471941F6A23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E12FB109-1875-4D52-9575-545E9962EEBB}" type="pres">
      <dgm:prSet presAssocID="{74B595CF-6C20-435D-B7EA-675319F25F23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FD2670BB-8A1E-4BA5-B291-24DFE49B370B}" type="pres">
      <dgm:prSet presAssocID="{74B595CF-6C20-435D-B7EA-675319F25F23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EC9D614B-7295-426C-84B7-8CCF77F8B81E}" type="pres">
      <dgm:prSet presAssocID="{5A8040F0-1E69-439F-B6BA-AFA06FB9AC70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79ACC650-49F0-4954-A781-826FAE293AC5}" type="pres">
      <dgm:prSet presAssocID="{5A8040F0-1E69-439F-B6BA-AFA06FB9AC70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6FDB702-4875-442B-8EC5-6090D9E397CA}" srcId="{2A77F67C-4AC7-4FCB-9BCA-F2DE1106F70C}" destId="{621B24DD-04C9-4C42-BA9A-1471941F6A23}" srcOrd="1" destOrd="0" parTransId="{E99B9459-3799-40F5-A4B2-59FE1CE4A844}" sibTransId="{33777AA5-7CDB-4149-AC28-1F669B4E9620}"/>
    <dgm:cxn modelId="{7C9FFA15-3257-4ECF-BC8E-35F8367C896F}" srcId="{2A77F67C-4AC7-4FCB-9BCA-F2DE1106F70C}" destId="{5A8040F0-1E69-439F-B6BA-AFA06FB9AC70}" srcOrd="3" destOrd="0" parTransId="{3DEF61D8-5409-41D4-9B35-2E65A0A50E4A}" sibTransId="{FBD6CC01-D224-4472-8482-A19AC4BA40C0}"/>
    <dgm:cxn modelId="{D8CB9627-E28F-4950-BC62-0F2B5755D3F5}" type="presOf" srcId="{939BD854-C9A6-4977-8D2F-F5E7C0FE28FC}" destId="{1E3916F3-4215-4A88-B158-707BD8C49F58}" srcOrd="0" destOrd="0" presId="urn:microsoft.com/office/officeart/2009/3/layout/IncreasingArrowsProcess"/>
    <dgm:cxn modelId="{E53B0466-53B9-47FC-A255-D0032404D922}" srcId="{2A77F67C-4AC7-4FCB-9BCA-F2DE1106F70C}" destId="{74B595CF-6C20-435D-B7EA-675319F25F23}" srcOrd="2" destOrd="0" parTransId="{034F79C6-0B43-4560-B37D-8BEB739A5A37}" sibTransId="{FCB4AA58-ADBC-4E1C-B805-FE72B36EEF09}"/>
    <dgm:cxn modelId="{9EA01C4C-76A5-46A0-A1F9-D584DC34A296}" type="presOf" srcId="{208CAE5E-0742-42E4-8F60-86F38E8E7832}" destId="{79ACC650-49F0-4954-A781-826FAE293AC5}" srcOrd="0" destOrd="0" presId="urn:microsoft.com/office/officeart/2009/3/layout/IncreasingArrowsProcess"/>
    <dgm:cxn modelId="{43B5256F-E220-4E7A-86EE-588A16104E70}" srcId="{79629A04-F66F-4B06-8911-4FC7421087A9}" destId="{939BD854-C9A6-4977-8D2F-F5E7C0FE28FC}" srcOrd="0" destOrd="0" parTransId="{A8073C27-4923-49BA-BA15-66118EF1D52E}" sibTransId="{71CE0EF1-CBFD-4FF0-ADD8-763E5A0A5FE4}"/>
    <dgm:cxn modelId="{CA80B787-FD75-4721-A9E4-EBE8592B713B}" srcId="{74B595CF-6C20-435D-B7EA-675319F25F23}" destId="{2A097EE1-9592-42A3-B933-A5AAD54096E4}" srcOrd="0" destOrd="0" parTransId="{F8B433B7-1241-44AB-A558-A72C2E869D13}" sibTransId="{E2B2D05A-62B3-4ACB-9578-6E61B25522ED}"/>
    <dgm:cxn modelId="{4806798F-1D65-433A-9C53-8A672FD28846}" type="presOf" srcId="{63F9F2E1-5B0E-49B0-8DE4-80E5C59EC09E}" destId="{C51ADF93-A57F-4B38-BEDB-D606021F2FCA}" srcOrd="0" destOrd="0" presId="urn:microsoft.com/office/officeart/2009/3/layout/IncreasingArrowsProcess"/>
    <dgm:cxn modelId="{4D1BCD9B-D375-4345-8F06-EA78C46A40C0}" type="presOf" srcId="{5A8040F0-1E69-439F-B6BA-AFA06FB9AC70}" destId="{EC9D614B-7295-426C-84B7-8CCF77F8B81E}" srcOrd="0" destOrd="0" presId="urn:microsoft.com/office/officeart/2009/3/layout/IncreasingArrowsProcess"/>
    <dgm:cxn modelId="{2304F6A6-ECBE-4473-A537-83F957935A52}" srcId="{2A77F67C-4AC7-4FCB-9BCA-F2DE1106F70C}" destId="{79629A04-F66F-4B06-8911-4FC7421087A9}" srcOrd="0" destOrd="0" parTransId="{07364046-598A-49EB-815E-C5F08B3C2A82}" sibTransId="{F38170E9-AAD3-46A0-B43E-9DB89693A965}"/>
    <dgm:cxn modelId="{311B9BA8-5705-4960-9572-A4A2EF5EA536}" type="presOf" srcId="{621B24DD-04C9-4C42-BA9A-1471941F6A23}" destId="{53AD911D-1C69-4F3D-95B7-77BEC3098715}" srcOrd="0" destOrd="0" presId="urn:microsoft.com/office/officeart/2009/3/layout/IncreasingArrowsProcess"/>
    <dgm:cxn modelId="{A37C92B5-250C-49DD-8578-9E8424A47147}" type="presOf" srcId="{79629A04-F66F-4B06-8911-4FC7421087A9}" destId="{D245F2CE-99A8-48E4-BA04-55425CB2A7F7}" srcOrd="0" destOrd="0" presId="urn:microsoft.com/office/officeart/2009/3/layout/IncreasingArrowsProcess"/>
    <dgm:cxn modelId="{E5F233D0-DC36-488A-8534-0F0A8C05C2FE}" type="presOf" srcId="{2A097EE1-9592-42A3-B933-A5AAD54096E4}" destId="{FD2670BB-8A1E-4BA5-B291-24DFE49B370B}" srcOrd="0" destOrd="0" presId="urn:microsoft.com/office/officeart/2009/3/layout/IncreasingArrowsProcess"/>
    <dgm:cxn modelId="{21179EF0-1E00-4077-AF75-6CF843FA8EF9}" srcId="{621B24DD-04C9-4C42-BA9A-1471941F6A23}" destId="{63F9F2E1-5B0E-49B0-8DE4-80E5C59EC09E}" srcOrd="0" destOrd="0" parTransId="{EA568DE3-90BA-4504-B316-17AFFD75C36D}" sibTransId="{44D4C5F4-1688-4321-A7A3-7161FBF91E33}"/>
    <dgm:cxn modelId="{AEC1EEF3-5975-42FA-9EFA-8C9DA043CFAF}" type="presOf" srcId="{2A77F67C-4AC7-4FCB-9BCA-F2DE1106F70C}" destId="{619700D8-8DEE-4750-90E4-0349BF551E04}" srcOrd="0" destOrd="0" presId="urn:microsoft.com/office/officeart/2009/3/layout/IncreasingArrowsProcess"/>
    <dgm:cxn modelId="{F52560F9-9A97-4428-98E4-1BC6F18B8112}" srcId="{5A8040F0-1E69-439F-B6BA-AFA06FB9AC70}" destId="{208CAE5E-0742-42E4-8F60-86F38E8E7832}" srcOrd="0" destOrd="0" parTransId="{9F77658B-30D1-406E-986A-118D3879012C}" sibTransId="{9050AD92-FA7C-4A4B-85FE-8D2D466007AB}"/>
    <dgm:cxn modelId="{EFFE68FC-EC7E-4FC8-AA46-2AD3035F67EE}" type="presOf" srcId="{74B595CF-6C20-435D-B7EA-675319F25F23}" destId="{E12FB109-1875-4D52-9575-545E9962EEBB}" srcOrd="0" destOrd="0" presId="urn:microsoft.com/office/officeart/2009/3/layout/IncreasingArrowsProcess"/>
    <dgm:cxn modelId="{6B3B888F-69F4-46CF-8BA9-412A39CAA5D7}" type="presParOf" srcId="{619700D8-8DEE-4750-90E4-0349BF551E04}" destId="{D245F2CE-99A8-48E4-BA04-55425CB2A7F7}" srcOrd="0" destOrd="0" presId="urn:microsoft.com/office/officeart/2009/3/layout/IncreasingArrowsProcess"/>
    <dgm:cxn modelId="{FAE4C432-8DEF-4BCC-9180-753DA2B683CA}" type="presParOf" srcId="{619700D8-8DEE-4750-90E4-0349BF551E04}" destId="{1E3916F3-4215-4A88-B158-707BD8C49F58}" srcOrd="1" destOrd="0" presId="urn:microsoft.com/office/officeart/2009/3/layout/IncreasingArrowsProcess"/>
    <dgm:cxn modelId="{EB0493C1-65D6-464A-8CA4-3866B86AE03A}" type="presParOf" srcId="{619700D8-8DEE-4750-90E4-0349BF551E04}" destId="{53AD911D-1C69-4F3D-95B7-77BEC3098715}" srcOrd="2" destOrd="0" presId="urn:microsoft.com/office/officeart/2009/3/layout/IncreasingArrowsProcess"/>
    <dgm:cxn modelId="{A06B3571-4203-4465-A0B6-710FDEF2CC23}" type="presParOf" srcId="{619700D8-8DEE-4750-90E4-0349BF551E04}" destId="{C51ADF93-A57F-4B38-BEDB-D606021F2FCA}" srcOrd="3" destOrd="0" presId="urn:microsoft.com/office/officeart/2009/3/layout/IncreasingArrowsProcess"/>
    <dgm:cxn modelId="{7E2CB9BC-DBE3-4391-97B5-20849AE5D900}" type="presParOf" srcId="{619700D8-8DEE-4750-90E4-0349BF551E04}" destId="{E12FB109-1875-4D52-9575-545E9962EEBB}" srcOrd="4" destOrd="0" presId="urn:microsoft.com/office/officeart/2009/3/layout/IncreasingArrowsProcess"/>
    <dgm:cxn modelId="{DCC10AE0-DDE6-467B-ADEE-F2AA2D5A309A}" type="presParOf" srcId="{619700D8-8DEE-4750-90E4-0349BF551E04}" destId="{FD2670BB-8A1E-4BA5-B291-24DFE49B370B}" srcOrd="5" destOrd="0" presId="urn:microsoft.com/office/officeart/2009/3/layout/IncreasingArrowsProcess"/>
    <dgm:cxn modelId="{6D6574D9-56D2-4559-8FBA-49C231156269}" type="presParOf" srcId="{619700D8-8DEE-4750-90E4-0349BF551E04}" destId="{EC9D614B-7295-426C-84B7-8CCF77F8B81E}" srcOrd="6" destOrd="0" presId="urn:microsoft.com/office/officeart/2009/3/layout/IncreasingArrowsProcess"/>
    <dgm:cxn modelId="{D5108329-F12C-4C6C-A727-38B9C9092695}" type="presParOf" srcId="{619700D8-8DEE-4750-90E4-0349BF551E04}" destId="{79ACC650-49F0-4954-A781-826FAE293AC5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CCA76E-4C37-482E-B99C-12A6F8C3BF1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6FFCC2-E53D-445C-814F-9CA237280941}">
      <dgm:prSet/>
      <dgm:spPr/>
      <dgm:t>
        <a:bodyPr/>
        <a:lstStyle/>
        <a:p>
          <a:r>
            <a:rPr lang="el-GR" b="0" i="0"/>
            <a:t>Πολλές αθλητικές δραστηριότητες καθώς και η άσκηση είναι εξωτερικά παρακινούμενες  (Frederick &amp; Ryan, 1995).</a:t>
          </a:r>
          <a:endParaRPr lang="en-US"/>
        </a:p>
      </dgm:t>
    </dgm:pt>
    <dgm:pt modelId="{D83E8CA0-78B4-4A6D-875E-A26BE6E45B52}" type="parTrans" cxnId="{F174A47F-E4AC-4BD0-A7DE-28E943FE4B0A}">
      <dgm:prSet/>
      <dgm:spPr/>
      <dgm:t>
        <a:bodyPr/>
        <a:lstStyle/>
        <a:p>
          <a:endParaRPr lang="en-US"/>
        </a:p>
      </dgm:t>
    </dgm:pt>
    <dgm:pt modelId="{8DCD7989-DCEB-4589-9D44-5B922EE9BB79}" type="sibTrans" cxnId="{F174A47F-E4AC-4BD0-A7DE-28E943FE4B0A}">
      <dgm:prSet/>
      <dgm:spPr/>
      <dgm:t>
        <a:bodyPr/>
        <a:lstStyle/>
        <a:p>
          <a:endParaRPr lang="en-US"/>
        </a:p>
      </dgm:t>
    </dgm:pt>
    <dgm:pt modelId="{4407CA39-1923-4F18-9342-05390CD2750F}">
      <dgm:prSet/>
      <dgm:spPr/>
      <dgm:t>
        <a:bodyPr/>
        <a:lstStyle/>
        <a:p>
          <a:r>
            <a:rPr lang="el-GR" b="0" i="0"/>
            <a:t>Εξωτερική Παρακίνηση και Δραστηριότητα</a:t>
          </a:r>
          <a:endParaRPr lang="en-US"/>
        </a:p>
      </dgm:t>
    </dgm:pt>
    <dgm:pt modelId="{2F1A027E-A5AA-4E08-8A1D-40FFEF4CF8E1}" type="parTrans" cxnId="{3BF34C1E-0452-4F66-8BE2-D9090C10015F}">
      <dgm:prSet/>
      <dgm:spPr/>
      <dgm:t>
        <a:bodyPr/>
        <a:lstStyle/>
        <a:p>
          <a:endParaRPr lang="en-US"/>
        </a:p>
      </dgm:t>
    </dgm:pt>
    <dgm:pt modelId="{43BF95D0-F08B-4B72-B834-65C2FE5004C3}" type="sibTrans" cxnId="{3BF34C1E-0452-4F66-8BE2-D9090C10015F}">
      <dgm:prSet/>
      <dgm:spPr/>
      <dgm:t>
        <a:bodyPr/>
        <a:lstStyle/>
        <a:p>
          <a:endParaRPr lang="en-US"/>
        </a:p>
      </dgm:t>
    </dgm:pt>
    <dgm:pt modelId="{FAE19B79-8459-483C-A529-D3658AB29B42}">
      <dgm:prSet/>
      <dgm:spPr/>
      <dgm:t>
        <a:bodyPr/>
        <a:lstStyle/>
        <a:p>
          <a:r>
            <a:rPr lang="el-GR" b="0" i="0"/>
            <a:t>Και αυτό γιατί, τα περισσότερα άτομα διατηρούν τη συμμετοχή τους στην άσκηση όχι επειδή οι δραστηριότητες είναι ενδιαφέρουσες ή απολαυστικές για αυτούς, αλλά επειδή έχουν κάτι να κερδίσουν από αυτήν, όπως να θέλουν να βελτιώσουν την υγεία τους ή την εμφάνισή τους, είτε επειδή θέλουν να διατηρήσουν τη φόρμα τους.</a:t>
          </a:r>
          <a:endParaRPr lang="en-US"/>
        </a:p>
      </dgm:t>
    </dgm:pt>
    <dgm:pt modelId="{42B07795-EDA1-48C4-8F50-C59655E40EFC}" type="parTrans" cxnId="{9E40F2AD-F275-4199-84EF-D0AED2F02E55}">
      <dgm:prSet/>
      <dgm:spPr/>
      <dgm:t>
        <a:bodyPr/>
        <a:lstStyle/>
        <a:p>
          <a:endParaRPr lang="en-US"/>
        </a:p>
      </dgm:t>
    </dgm:pt>
    <dgm:pt modelId="{B6B116D8-99B5-4541-B824-7B4CC2BF7F0E}" type="sibTrans" cxnId="{9E40F2AD-F275-4199-84EF-D0AED2F02E55}">
      <dgm:prSet/>
      <dgm:spPr/>
      <dgm:t>
        <a:bodyPr/>
        <a:lstStyle/>
        <a:p>
          <a:endParaRPr lang="en-US"/>
        </a:p>
      </dgm:t>
    </dgm:pt>
    <dgm:pt modelId="{1BA74E53-5502-4020-B53C-1D3F139C1365}">
      <dgm:prSet/>
      <dgm:spPr/>
      <dgm:t>
        <a:bodyPr/>
        <a:lstStyle/>
        <a:p>
          <a:r>
            <a:rPr lang="el-GR" b="0" i="0"/>
            <a:t>Έτσι, η εξωτερική παρακίνηση είναι εξαιρετικά σημαντική στον τομέα της σωματικής δραστηριότητας (Ryan, Williams, Patrick, &amp; Deci, 2009).</a:t>
          </a:r>
          <a:endParaRPr lang="en-US"/>
        </a:p>
      </dgm:t>
    </dgm:pt>
    <dgm:pt modelId="{A2771A61-5604-4363-93E9-FED9197CD024}" type="parTrans" cxnId="{8A327689-6DBE-4C74-BABA-32E03E2DBBFA}">
      <dgm:prSet/>
      <dgm:spPr/>
      <dgm:t>
        <a:bodyPr/>
        <a:lstStyle/>
        <a:p>
          <a:endParaRPr lang="en-US"/>
        </a:p>
      </dgm:t>
    </dgm:pt>
    <dgm:pt modelId="{406E9F5A-1D6F-419E-8D8C-B2472916C0BD}" type="sibTrans" cxnId="{8A327689-6DBE-4C74-BABA-32E03E2DBBFA}">
      <dgm:prSet/>
      <dgm:spPr/>
      <dgm:t>
        <a:bodyPr/>
        <a:lstStyle/>
        <a:p>
          <a:endParaRPr lang="en-US"/>
        </a:p>
      </dgm:t>
    </dgm:pt>
    <dgm:pt modelId="{FA05891B-3143-4BA3-9284-176C017E5D41}" type="pres">
      <dgm:prSet presAssocID="{67CCA76E-4C37-482E-B99C-12A6F8C3BF1A}" presName="Name0" presStyleCnt="0">
        <dgm:presLayoutVars>
          <dgm:dir/>
          <dgm:resizeHandles val="exact"/>
        </dgm:presLayoutVars>
      </dgm:prSet>
      <dgm:spPr/>
    </dgm:pt>
    <dgm:pt modelId="{0311B32D-00DA-4CD0-9CF7-67EFAA93CCE9}" type="pres">
      <dgm:prSet presAssocID="{1A6FFCC2-E53D-445C-814F-9CA237280941}" presName="node" presStyleLbl="node1" presStyleIdx="0" presStyleCnt="4">
        <dgm:presLayoutVars>
          <dgm:bulletEnabled val="1"/>
        </dgm:presLayoutVars>
      </dgm:prSet>
      <dgm:spPr/>
    </dgm:pt>
    <dgm:pt modelId="{76AC37E7-0ED7-4CC5-AABB-F8D6C25ADF8F}" type="pres">
      <dgm:prSet presAssocID="{8DCD7989-DCEB-4589-9D44-5B922EE9BB79}" presName="sibTrans" presStyleLbl="sibTrans2D1" presStyleIdx="0" presStyleCnt="3"/>
      <dgm:spPr/>
    </dgm:pt>
    <dgm:pt modelId="{1141A033-6C4D-4BE9-97E4-A25B480A444E}" type="pres">
      <dgm:prSet presAssocID="{8DCD7989-DCEB-4589-9D44-5B922EE9BB79}" presName="connectorText" presStyleLbl="sibTrans2D1" presStyleIdx="0" presStyleCnt="3"/>
      <dgm:spPr/>
    </dgm:pt>
    <dgm:pt modelId="{1C357A8D-DDB2-411D-936C-FA09BD5231B3}" type="pres">
      <dgm:prSet presAssocID="{4407CA39-1923-4F18-9342-05390CD2750F}" presName="node" presStyleLbl="node1" presStyleIdx="1" presStyleCnt="4">
        <dgm:presLayoutVars>
          <dgm:bulletEnabled val="1"/>
        </dgm:presLayoutVars>
      </dgm:prSet>
      <dgm:spPr/>
    </dgm:pt>
    <dgm:pt modelId="{DEDEA57F-AABD-442B-9099-2ABE2077D590}" type="pres">
      <dgm:prSet presAssocID="{43BF95D0-F08B-4B72-B834-65C2FE5004C3}" presName="sibTrans" presStyleLbl="sibTrans2D1" presStyleIdx="1" presStyleCnt="3"/>
      <dgm:spPr/>
    </dgm:pt>
    <dgm:pt modelId="{6D9D1CB8-D6F0-44AA-8971-2BDCF9952EA7}" type="pres">
      <dgm:prSet presAssocID="{43BF95D0-F08B-4B72-B834-65C2FE5004C3}" presName="connectorText" presStyleLbl="sibTrans2D1" presStyleIdx="1" presStyleCnt="3"/>
      <dgm:spPr/>
    </dgm:pt>
    <dgm:pt modelId="{C5E89585-18BD-44C5-AEFA-21CB270EB985}" type="pres">
      <dgm:prSet presAssocID="{FAE19B79-8459-483C-A529-D3658AB29B42}" presName="node" presStyleLbl="node1" presStyleIdx="2" presStyleCnt="4">
        <dgm:presLayoutVars>
          <dgm:bulletEnabled val="1"/>
        </dgm:presLayoutVars>
      </dgm:prSet>
      <dgm:spPr/>
    </dgm:pt>
    <dgm:pt modelId="{9248D2CB-8638-4715-94C1-9489D5674442}" type="pres">
      <dgm:prSet presAssocID="{B6B116D8-99B5-4541-B824-7B4CC2BF7F0E}" presName="sibTrans" presStyleLbl="sibTrans2D1" presStyleIdx="2" presStyleCnt="3"/>
      <dgm:spPr/>
    </dgm:pt>
    <dgm:pt modelId="{03293602-8832-456D-9C57-CACDC80D12DE}" type="pres">
      <dgm:prSet presAssocID="{B6B116D8-99B5-4541-B824-7B4CC2BF7F0E}" presName="connectorText" presStyleLbl="sibTrans2D1" presStyleIdx="2" presStyleCnt="3"/>
      <dgm:spPr/>
    </dgm:pt>
    <dgm:pt modelId="{EAE81FE3-7F02-4DCA-AE47-55722EA183EC}" type="pres">
      <dgm:prSet presAssocID="{1BA74E53-5502-4020-B53C-1D3F139C1365}" presName="node" presStyleLbl="node1" presStyleIdx="3" presStyleCnt="4">
        <dgm:presLayoutVars>
          <dgm:bulletEnabled val="1"/>
        </dgm:presLayoutVars>
      </dgm:prSet>
      <dgm:spPr/>
    </dgm:pt>
  </dgm:ptLst>
  <dgm:cxnLst>
    <dgm:cxn modelId="{620E9E02-C781-4495-96FB-201D47B5477E}" type="presOf" srcId="{43BF95D0-F08B-4B72-B834-65C2FE5004C3}" destId="{6D9D1CB8-D6F0-44AA-8971-2BDCF9952EA7}" srcOrd="1" destOrd="0" presId="urn:microsoft.com/office/officeart/2005/8/layout/process1"/>
    <dgm:cxn modelId="{EB95460E-D211-4B50-9E42-E44161958B61}" type="presOf" srcId="{B6B116D8-99B5-4541-B824-7B4CC2BF7F0E}" destId="{9248D2CB-8638-4715-94C1-9489D5674442}" srcOrd="0" destOrd="0" presId="urn:microsoft.com/office/officeart/2005/8/layout/process1"/>
    <dgm:cxn modelId="{3BF34C1E-0452-4F66-8BE2-D9090C10015F}" srcId="{67CCA76E-4C37-482E-B99C-12A6F8C3BF1A}" destId="{4407CA39-1923-4F18-9342-05390CD2750F}" srcOrd="1" destOrd="0" parTransId="{2F1A027E-A5AA-4E08-8A1D-40FFEF4CF8E1}" sibTransId="{43BF95D0-F08B-4B72-B834-65C2FE5004C3}"/>
    <dgm:cxn modelId="{04AC6521-569F-4BDA-A54D-BC7B8180FC0E}" type="presOf" srcId="{FAE19B79-8459-483C-A529-D3658AB29B42}" destId="{C5E89585-18BD-44C5-AEFA-21CB270EB985}" srcOrd="0" destOrd="0" presId="urn:microsoft.com/office/officeart/2005/8/layout/process1"/>
    <dgm:cxn modelId="{609B3360-AD28-4C54-A477-70A20A8F1A9A}" type="presOf" srcId="{1A6FFCC2-E53D-445C-814F-9CA237280941}" destId="{0311B32D-00DA-4CD0-9CF7-67EFAA93CCE9}" srcOrd="0" destOrd="0" presId="urn:microsoft.com/office/officeart/2005/8/layout/process1"/>
    <dgm:cxn modelId="{F174A47F-E4AC-4BD0-A7DE-28E943FE4B0A}" srcId="{67CCA76E-4C37-482E-B99C-12A6F8C3BF1A}" destId="{1A6FFCC2-E53D-445C-814F-9CA237280941}" srcOrd="0" destOrd="0" parTransId="{D83E8CA0-78B4-4A6D-875E-A26BE6E45B52}" sibTransId="{8DCD7989-DCEB-4589-9D44-5B922EE9BB79}"/>
    <dgm:cxn modelId="{8A327689-6DBE-4C74-BABA-32E03E2DBBFA}" srcId="{67CCA76E-4C37-482E-B99C-12A6F8C3BF1A}" destId="{1BA74E53-5502-4020-B53C-1D3F139C1365}" srcOrd="3" destOrd="0" parTransId="{A2771A61-5604-4363-93E9-FED9197CD024}" sibTransId="{406E9F5A-1D6F-419E-8D8C-B2472916C0BD}"/>
    <dgm:cxn modelId="{4274278C-9C09-45BB-A55B-7B69E788655E}" type="presOf" srcId="{67CCA76E-4C37-482E-B99C-12A6F8C3BF1A}" destId="{FA05891B-3143-4BA3-9284-176C017E5D41}" srcOrd="0" destOrd="0" presId="urn:microsoft.com/office/officeart/2005/8/layout/process1"/>
    <dgm:cxn modelId="{A3A2C78E-70CC-439B-96A9-2EF912811B71}" type="presOf" srcId="{B6B116D8-99B5-4541-B824-7B4CC2BF7F0E}" destId="{03293602-8832-456D-9C57-CACDC80D12DE}" srcOrd="1" destOrd="0" presId="urn:microsoft.com/office/officeart/2005/8/layout/process1"/>
    <dgm:cxn modelId="{9E40F2AD-F275-4199-84EF-D0AED2F02E55}" srcId="{67CCA76E-4C37-482E-B99C-12A6F8C3BF1A}" destId="{FAE19B79-8459-483C-A529-D3658AB29B42}" srcOrd="2" destOrd="0" parTransId="{42B07795-EDA1-48C4-8F50-C59655E40EFC}" sibTransId="{B6B116D8-99B5-4541-B824-7B4CC2BF7F0E}"/>
    <dgm:cxn modelId="{E5AF63BB-C08E-44E3-AAB7-A0EF0C390068}" type="presOf" srcId="{4407CA39-1923-4F18-9342-05390CD2750F}" destId="{1C357A8D-DDB2-411D-936C-FA09BD5231B3}" srcOrd="0" destOrd="0" presId="urn:microsoft.com/office/officeart/2005/8/layout/process1"/>
    <dgm:cxn modelId="{9C00E2BC-3815-4BE8-80D9-A3124D1016DE}" type="presOf" srcId="{1BA74E53-5502-4020-B53C-1D3F139C1365}" destId="{EAE81FE3-7F02-4DCA-AE47-55722EA183EC}" srcOrd="0" destOrd="0" presId="urn:microsoft.com/office/officeart/2005/8/layout/process1"/>
    <dgm:cxn modelId="{837264C5-DBD3-4DB6-96C2-F0EA3DF04102}" type="presOf" srcId="{43BF95D0-F08B-4B72-B834-65C2FE5004C3}" destId="{DEDEA57F-AABD-442B-9099-2ABE2077D590}" srcOrd="0" destOrd="0" presId="urn:microsoft.com/office/officeart/2005/8/layout/process1"/>
    <dgm:cxn modelId="{5B9DA2D9-32D3-4AB5-98CD-B59FD6A97AF3}" type="presOf" srcId="{8DCD7989-DCEB-4589-9D44-5B922EE9BB79}" destId="{1141A033-6C4D-4BE9-97E4-A25B480A444E}" srcOrd="1" destOrd="0" presId="urn:microsoft.com/office/officeart/2005/8/layout/process1"/>
    <dgm:cxn modelId="{745532FB-E8A0-44DC-BB94-006B7609103C}" type="presOf" srcId="{8DCD7989-DCEB-4589-9D44-5B922EE9BB79}" destId="{76AC37E7-0ED7-4CC5-AABB-F8D6C25ADF8F}" srcOrd="0" destOrd="0" presId="urn:microsoft.com/office/officeart/2005/8/layout/process1"/>
    <dgm:cxn modelId="{482EC72D-A9AB-4E0D-8193-570F859CE88F}" type="presParOf" srcId="{FA05891B-3143-4BA3-9284-176C017E5D41}" destId="{0311B32D-00DA-4CD0-9CF7-67EFAA93CCE9}" srcOrd="0" destOrd="0" presId="urn:microsoft.com/office/officeart/2005/8/layout/process1"/>
    <dgm:cxn modelId="{7982A82E-0B6B-4D24-AA97-84467929E275}" type="presParOf" srcId="{FA05891B-3143-4BA3-9284-176C017E5D41}" destId="{76AC37E7-0ED7-4CC5-AABB-F8D6C25ADF8F}" srcOrd="1" destOrd="0" presId="urn:microsoft.com/office/officeart/2005/8/layout/process1"/>
    <dgm:cxn modelId="{D87A5124-43B1-4D69-B9CD-339001A7094F}" type="presParOf" srcId="{76AC37E7-0ED7-4CC5-AABB-F8D6C25ADF8F}" destId="{1141A033-6C4D-4BE9-97E4-A25B480A444E}" srcOrd="0" destOrd="0" presId="urn:microsoft.com/office/officeart/2005/8/layout/process1"/>
    <dgm:cxn modelId="{C446E632-EAC7-410A-945F-30D6CC7E2C84}" type="presParOf" srcId="{FA05891B-3143-4BA3-9284-176C017E5D41}" destId="{1C357A8D-DDB2-411D-936C-FA09BD5231B3}" srcOrd="2" destOrd="0" presId="urn:microsoft.com/office/officeart/2005/8/layout/process1"/>
    <dgm:cxn modelId="{C3E8F6D8-0475-4DFD-BBD8-2C4471E04067}" type="presParOf" srcId="{FA05891B-3143-4BA3-9284-176C017E5D41}" destId="{DEDEA57F-AABD-442B-9099-2ABE2077D590}" srcOrd="3" destOrd="0" presId="urn:microsoft.com/office/officeart/2005/8/layout/process1"/>
    <dgm:cxn modelId="{9A54B776-5F4C-433D-AF96-51EA29C8200D}" type="presParOf" srcId="{DEDEA57F-AABD-442B-9099-2ABE2077D590}" destId="{6D9D1CB8-D6F0-44AA-8971-2BDCF9952EA7}" srcOrd="0" destOrd="0" presId="urn:microsoft.com/office/officeart/2005/8/layout/process1"/>
    <dgm:cxn modelId="{43A0EF7C-A05A-40EC-A001-51D50BE596AA}" type="presParOf" srcId="{FA05891B-3143-4BA3-9284-176C017E5D41}" destId="{C5E89585-18BD-44C5-AEFA-21CB270EB985}" srcOrd="4" destOrd="0" presId="urn:microsoft.com/office/officeart/2005/8/layout/process1"/>
    <dgm:cxn modelId="{ED122315-1E0E-4755-B0D0-71F1EABCF03A}" type="presParOf" srcId="{FA05891B-3143-4BA3-9284-176C017E5D41}" destId="{9248D2CB-8638-4715-94C1-9489D5674442}" srcOrd="5" destOrd="0" presId="urn:microsoft.com/office/officeart/2005/8/layout/process1"/>
    <dgm:cxn modelId="{A04C35F9-7089-4920-8ECD-0AA6D779A20C}" type="presParOf" srcId="{9248D2CB-8638-4715-94C1-9489D5674442}" destId="{03293602-8832-456D-9C57-CACDC80D12DE}" srcOrd="0" destOrd="0" presId="urn:microsoft.com/office/officeart/2005/8/layout/process1"/>
    <dgm:cxn modelId="{45B1F214-5004-4BC3-8D28-912F5E13F9B9}" type="presParOf" srcId="{FA05891B-3143-4BA3-9284-176C017E5D41}" destId="{EAE81FE3-7F02-4DCA-AE47-55722EA183E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AEC96F-E86D-488B-8821-6D4D3A059E1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11628EF-9A14-4A8E-B1AF-0A6E59ABEF6D}">
      <dgm:prSet phldrT="[Κείμενο]"/>
      <dgm:spPr/>
      <dgm:t>
        <a:bodyPr/>
        <a:lstStyle/>
        <a:p>
          <a:r>
            <a: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Arial"/>
            </a:rPr>
            <a:t>● </a:t>
          </a:r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ΔΟΥΛΟΙ</a:t>
          </a:r>
        </a:p>
        <a:p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Ο ΦΟΒΟΣ ΤΗΣ ΤΙΜΩΡΙΑΣ</a:t>
          </a:r>
        </a:p>
      </dgm:t>
    </dgm:pt>
    <dgm:pt modelId="{64CF1145-5005-47EC-A561-875A5D2FA2F1}" type="parTrans" cxnId="{9499D35F-59E4-4CB5-9048-B59817B1C1B5}">
      <dgm:prSet/>
      <dgm:spPr/>
      <dgm:t>
        <a:bodyPr/>
        <a:lstStyle/>
        <a:p>
          <a:endParaRPr lang="el-GR"/>
        </a:p>
      </dgm:t>
    </dgm:pt>
    <dgm:pt modelId="{90AFE31B-9F68-4EDA-9614-844224C4081A}" type="sibTrans" cxnId="{9499D35F-59E4-4CB5-9048-B59817B1C1B5}">
      <dgm:prSet/>
      <dgm:spPr/>
      <dgm:t>
        <a:bodyPr/>
        <a:lstStyle/>
        <a:p>
          <a:endParaRPr lang="el-GR"/>
        </a:p>
      </dgm:t>
    </dgm:pt>
    <dgm:pt modelId="{63654581-6B40-4006-A7BD-D0373F3B7D4C}">
      <dgm:prSet phldrT="[Κείμενο]"/>
      <dgm:spPr/>
      <dgm:t>
        <a:bodyPr/>
        <a:lstStyle/>
        <a:p>
          <a:r>
            <a: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Arial"/>
            </a:rPr>
            <a:t>● </a:t>
          </a:r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ΜΙΣΘΩΤΟΙ</a:t>
          </a:r>
        </a:p>
        <a:p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Η ΕΛΠΙΔΑ ΤΗΣ ΑΝΤΑΜΟΙΒΗΣ</a:t>
          </a:r>
        </a:p>
      </dgm:t>
    </dgm:pt>
    <dgm:pt modelId="{7BACE326-2E5F-49EB-838E-55904A694011}" type="parTrans" cxnId="{E32AB784-3BB4-4325-9701-D1C20132C2EB}">
      <dgm:prSet/>
      <dgm:spPr/>
      <dgm:t>
        <a:bodyPr/>
        <a:lstStyle/>
        <a:p>
          <a:endParaRPr lang="el-GR"/>
        </a:p>
      </dgm:t>
    </dgm:pt>
    <dgm:pt modelId="{9B667D71-116E-49D4-8E61-943488786DDE}" type="sibTrans" cxnId="{E32AB784-3BB4-4325-9701-D1C20132C2EB}">
      <dgm:prSet/>
      <dgm:spPr/>
      <dgm:t>
        <a:bodyPr/>
        <a:lstStyle/>
        <a:p>
          <a:endParaRPr lang="el-GR"/>
        </a:p>
      </dgm:t>
    </dgm:pt>
    <dgm:pt modelId="{3F2F08D4-8B5A-4876-8552-4395D22107D1}">
      <dgm:prSet phldrT="[Κείμενο]"/>
      <dgm:spPr/>
      <dgm:t>
        <a:bodyPr/>
        <a:lstStyle/>
        <a:p>
          <a:r>
            <a:rPr lang="el-GR" b="1" dirty="0">
              <a:solidFill>
                <a:schemeClr val="tx1"/>
              </a:solidFill>
              <a:effectLst/>
              <a:latin typeface="Comic Sans MS" panose="030F0702030302020204" pitchFamily="66" charset="0"/>
              <a:ea typeface="+mn-ea"/>
              <a:cs typeface="Arial"/>
            </a:rPr>
            <a:t>● </a:t>
          </a:r>
          <a:r>
            <a:rPr lang="el-GR" b="1" dirty="0">
              <a:latin typeface="+mn-lt"/>
            </a:rPr>
            <a:t>ΕΛΕΥΘΕΡΟΙ</a:t>
          </a:r>
        </a:p>
        <a:p>
          <a:endParaRPr lang="el-GR" b="1" dirty="0">
            <a:latin typeface="+mn-lt"/>
          </a:endParaRPr>
        </a:p>
        <a:p>
          <a:endParaRPr lang="el-GR" b="1" dirty="0">
            <a:latin typeface="+mn-lt"/>
          </a:endParaRPr>
        </a:p>
        <a:p>
          <a:endParaRPr lang="el-GR" b="1" dirty="0">
            <a:latin typeface="+mn-lt"/>
          </a:endParaRPr>
        </a:p>
        <a:p>
          <a:r>
            <a:rPr lang="el-GR" b="1" dirty="0">
              <a:latin typeface="+mn-lt"/>
            </a:rPr>
            <a:t>Η ΠΡΑΓΜΑΤΙΚΗ ΕΛΕΥΘΕΡΙΑ</a:t>
          </a:r>
        </a:p>
      </dgm:t>
    </dgm:pt>
    <dgm:pt modelId="{F0B711A4-67CD-4ED9-AC87-8C3E2FBA4F7D}" type="parTrans" cxnId="{72F1EEC3-46A4-4FF3-A33D-43F7681F8804}">
      <dgm:prSet/>
      <dgm:spPr/>
      <dgm:t>
        <a:bodyPr/>
        <a:lstStyle/>
        <a:p>
          <a:endParaRPr lang="el-GR"/>
        </a:p>
      </dgm:t>
    </dgm:pt>
    <dgm:pt modelId="{13FB92D9-34F6-4B05-BCC5-6D921A5F1ADB}" type="sibTrans" cxnId="{72F1EEC3-46A4-4FF3-A33D-43F7681F8804}">
      <dgm:prSet/>
      <dgm:spPr/>
      <dgm:t>
        <a:bodyPr/>
        <a:lstStyle/>
        <a:p>
          <a:endParaRPr lang="el-GR"/>
        </a:p>
      </dgm:t>
    </dgm:pt>
    <dgm:pt modelId="{1F7100F2-E70B-4260-B950-EC28C02DC646}" type="pres">
      <dgm:prSet presAssocID="{1DAEC96F-E86D-488B-8821-6D4D3A059E1E}" presName="rootnode" presStyleCnt="0">
        <dgm:presLayoutVars>
          <dgm:chMax/>
          <dgm:chPref/>
          <dgm:dir/>
          <dgm:animLvl val="lvl"/>
        </dgm:presLayoutVars>
      </dgm:prSet>
      <dgm:spPr/>
    </dgm:pt>
    <dgm:pt modelId="{4A7D508F-FC07-4E65-88CD-B9895B71571B}" type="pres">
      <dgm:prSet presAssocID="{E11628EF-9A14-4A8E-B1AF-0A6E59ABEF6D}" presName="composite" presStyleCnt="0"/>
      <dgm:spPr/>
    </dgm:pt>
    <dgm:pt modelId="{B797659A-9836-4F63-A750-083211B89DA4}" type="pres">
      <dgm:prSet presAssocID="{E11628EF-9A14-4A8E-B1AF-0A6E59ABEF6D}" presName="LShape" presStyleLbl="alignNode1" presStyleIdx="0" presStyleCnt="5"/>
      <dgm:spPr/>
    </dgm:pt>
    <dgm:pt modelId="{E4853F7D-7877-47B8-B4A7-68AD7F73250E}" type="pres">
      <dgm:prSet presAssocID="{E11628EF-9A14-4A8E-B1AF-0A6E59ABEF6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5642E4F-CCD6-41F8-BCBA-F15FF25B221A}" type="pres">
      <dgm:prSet presAssocID="{E11628EF-9A14-4A8E-B1AF-0A6E59ABEF6D}" presName="Triangle" presStyleLbl="alignNode1" presStyleIdx="1" presStyleCnt="5"/>
      <dgm:spPr/>
    </dgm:pt>
    <dgm:pt modelId="{1569FB34-8DF0-4C8D-B02D-68BC967EBFF1}" type="pres">
      <dgm:prSet presAssocID="{90AFE31B-9F68-4EDA-9614-844224C4081A}" presName="sibTrans" presStyleCnt="0"/>
      <dgm:spPr/>
    </dgm:pt>
    <dgm:pt modelId="{FC45B1DA-2D9C-4C95-A87B-E3F4D40980F9}" type="pres">
      <dgm:prSet presAssocID="{90AFE31B-9F68-4EDA-9614-844224C4081A}" presName="space" presStyleCnt="0"/>
      <dgm:spPr/>
    </dgm:pt>
    <dgm:pt modelId="{30ECF5BC-8EA3-4EB1-B2FC-49A8C2BBF60D}" type="pres">
      <dgm:prSet presAssocID="{63654581-6B40-4006-A7BD-D0373F3B7D4C}" presName="composite" presStyleCnt="0"/>
      <dgm:spPr/>
    </dgm:pt>
    <dgm:pt modelId="{29FCF9E5-86CA-42E1-9956-82A79972CF6B}" type="pres">
      <dgm:prSet presAssocID="{63654581-6B40-4006-A7BD-D0373F3B7D4C}" presName="LShape" presStyleLbl="alignNode1" presStyleIdx="2" presStyleCnt="5"/>
      <dgm:spPr/>
    </dgm:pt>
    <dgm:pt modelId="{E9035562-FFEE-4879-A05C-52AE1FEEA2F4}" type="pres">
      <dgm:prSet presAssocID="{63654581-6B40-4006-A7BD-D0373F3B7D4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F98625C-3169-4592-9088-27FCA3D6DB09}" type="pres">
      <dgm:prSet presAssocID="{63654581-6B40-4006-A7BD-D0373F3B7D4C}" presName="Triangle" presStyleLbl="alignNode1" presStyleIdx="3" presStyleCnt="5"/>
      <dgm:spPr/>
    </dgm:pt>
    <dgm:pt modelId="{F871A28A-BFD2-4162-A353-C8D10EA8AB68}" type="pres">
      <dgm:prSet presAssocID="{9B667D71-116E-49D4-8E61-943488786DDE}" presName="sibTrans" presStyleCnt="0"/>
      <dgm:spPr/>
    </dgm:pt>
    <dgm:pt modelId="{9B770150-54E8-48FC-9496-912BCFA4A049}" type="pres">
      <dgm:prSet presAssocID="{9B667D71-116E-49D4-8E61-943488786DDE}" presName="space" presStyleCnt="0"/>
      <dgm:spPr/>
    </dgm:pt>
    <dgm:pt modelId="{8BD92403-499E-473C-8A3D-60D8F5A3C418}" type="pres">
      <dgm:prSet presAssocID="{3F2F08D4-8B5A-4876-8552-4395D22107D1}" presName="composite" presStyleCnt="0"/>
      <dgm:spPr/>
    </dgm:pt>
    <dgm:pt modelId="{88231FBA-48CA-46BD-BA74-7B4506404E7F}" type="pres">
      <dgm:prSet presAssocID="{3F2F08D4-8B5A-4876-8552-4395D22107D1}" presName="LShape" presStyleLbl="alignNode1" presStyleIdx="4" presStyleCnt="5"/>
      <dgm:spPr/>
    </dgm:pt>
    <dgm:pt modelId="{025FF3C8-06E2-4D1D-BFDA-A54B161498A8}" type="pres">
      <dgm:prSet presAssocID="{3F2F08D4-8B5A-4876-8552-4395D22107D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499D35F-59E4-4CB5-9048-B59817B1C1B5}" srcId="{1DAEC96F-E86D-488B-8821-6D4D3A059E1E}" destId="{E11628EF-9A14-4A8E-B1AF-0A6E59ABEF6D}" srcOrd="0" destOrd="0" parTransId="{64CF1145-5005-47EC-A561-875A5D2FA2F1}" sibTransId="{90AFE31B-9F68-4EDA-9614-844224C4081A}"/>
    <dgm:cxn modelId="{9B6C6079-A48F-4402-B056-4CC92C7C2EF7}" type="presOf" srcId="{3F2F08D4-8B5A-4876-8552-4395D22107D1}" destId="{025FF3C8-06E2-4D1D-BFDA-A54B161498A8}" srcOrd="0" destOrd="0" presId="urn:microsoft.com/office/officeart/2009/3/layout/StepUpProcess"/>
    <dgm:cxn modelId="{E32AB784-3BB4-4325-9701-D1C20132C2EB}" srcId="{1DAEC96F-E86D-488B-8821-6D4D3A059E1E}" destId="{63654581-6B40-4006-A7BD-D0373F3B7D4C}" srcOrd="1" destOrd="0" parTransId="{7BACE326-2E5F-49EB-838E-55904A694011}" sibTransId="{9B667D71-116E-49D4-8E61-943488786DDE}"/>
    <dgm:cxn modelId="{9125CF93-BBEB-4AE4-9FDA-E91F9281AC01}" type="presOf" srcId="{1DAEC96F-E86D-488B-8821-6D4D3A059E1E}" destId="{1F7100F2-E70B-4260-B950-EC28C02DC646}" srcOrd="0" destOrd="0" presId="urn:microsoft.com/office/officeart/2009/3/layout/StepUpProcess"/>
    <dgm:cxn modelId="{72F1EEC3-46A4-4FF3-A33D-43F7681F8804}" srcId="{1DAEC96F-E86D-488B-8821-6D4D3A059E1E}" destId="{3F2F08D4-8B5A-4876-8552-4395D22107D1}" srcOrd="2" destOrd="0" parTransId="{F0B711A4-67CD-4ED9-AC87-8C3E2FBA4F7D}" sibTransId="{13FB92D9-34F6-4B05-BCC5-6D921A5F1ADB}"/>
    <dgm:cxn modelId="{AA65A4DE-8F77-4C76-A733-E9176D90404C}" type="presOf" srcId="{63654581-6B40-4006-A7BD-D0373F3B7D4C}" destId="{E9035562-FFEE-4879-A05C-52AE1FEEA2F4}" srcOrd="0" destOrd="0" presId="urn:microsoft.com/office/officeart/2009/3/layout/StepUpProcess"/>
    <dgm:cxn modelId="{BAAD8EDF-71BE-4D2B-90C3-7AB53D48B9EF}" type="presOf" srcId="{E11628EF-9A14-4A8E-B1AF-0A6E59ABEF6D}" destId="{E4853F7D-7877-47B8-B4A7-68AD7F73250E}" srcOrd="0" destOrd="0" presId="urn:microsoft.com/office/officeart/2009/3/layout/StepUpProcess"/>
    <dgm:cxn modelId="{6560178C-8E5B-4EF4-B724-E535E129B9DE}" type="presParOf" srcId="{1F7100F2-E70B-4260-B950-EC28C02DC646}" destId="{4A7D508F-FC07-4E65-88CD-B9895B71571B}" srcOrd="0" destOrd="0" presId="urn:microsoft.com/office/officeart/2009/3/layout/StepUpProcess"/>
    <dgm:cxn modelId="{A4A27E9C-1598-4011-B985-9AEF522F0793}" type="presParOf" srcId="{4A7D508F-FC07-4E65-88CD-B9895B71571B}" destId="{B797659A-9836-4F63-A750-083211B89DA4}" srcOrd="0" destOrd="0" presId="urn:microsoft.com/office/officeart/2009/3/layout/StepUpProcess"/>
    <dgm:cxn modelId="{3880CC80-C615-4D5B-92D2-40ECCAE0271B}" type="presParOf" srcId="{4A7D508F-FC07-4E65-88CD-B9895B71571B}" destId="{E4853F7D-7877-47B8-B4A7-68AD7F73250E}" srcOrd="1" destOrd="0" presId="urn:microsoft.com/office/officeart/2009/3/layout/StepUpProcess"/>
    <dgm:cxn modelId="{C4A2441B-9A79-4F14-BBF0-22EF51553A75}" type="presParOf" srcId="{4A7D508F-FC07-4E65-88CD-B9895B71571B}" destId="{F5642E4F-CCD6-41F8-BCBA-F15FF25B221A}" srcOrd="2" destOrd="0" presId="urn:microsoft.com/office/officeart/2009/3/layout/StepUpProcess"/>
    <dgm:cxn modelId="{2669677E-B625-42C8-A11B-9CF15A830BA2}" type="presParOf" srcId="{1F7100F2-E70B-4260-B950-EC28C02DC646}" destId="{1569FB34-8DF0-4C8D-B02D-68BC967EBFF1}" srcOrd="1" destOrd="0" presId="urn:microsoft.com/office/officeart/2009/3/layout/StepUpProcess"/>
    <dgm:cxn modelId="{9801196B-BAE5-42F7-A2AC-4A356A14F24B}" type="presParOf" srcId="{1569FB34-8DF0-4C8D-B02D-68BC967EBFF1}" destId="{FC45B1DA-2D9C-4C95-A87B-E3F4D40980F9}" srcOrd="0" destOrd="0" presId="urn:microsoft.com/office/officeart/2009/3/layout/StepUpProcess"/>
    <dgm:cxn modelId="{B8AA3FB9-BAA6-42AB-B013-70A0C8E8102E}" type="presParOf" srcId="{1F7100F2-E70B-4260-B950-EC28C02DC646}" destId="{30ECF5BC-8EA3-4EB1-B2FC-49A8C2BBF60D}" srcOrd="2" destOrd="0" presId="urn:microsoft.com/office/officeart/2009/3/layout/StepUpProcess"/>
    <dgm:cxn modelId="{59C94F0D-AA55-426F-8651-19ED18C214EA}" type="presParOf" srcId="{30ECF5BC-8EA3-4EB1-B2FC-49A8C2BBF60D}" destId="{29FCF9E5-86CA-42E1-9956-82A79972CF6B}" srcOrd="0" destOrd="0" presId="urn:microsoft.com/office/officeart/2009/3/layout/StepUpProcess"/>
    <dgm:cxn modelId="{B9FB43C5-E85F-4600-9D19-3DC9A8E30340}" type="presParOf" srcId="{30ECF5BC-8EA3-4EB1-B2FC-49A8C2BBF60D}" destId="{E9035562-FFEE-4879-A05C-52AE1FEEA2F4}" srcOrd="1" destOrd="0" presId="urn:microsoft.com/office/officeart/2009/3/layout/StepUpProcess"/>
    <dgm:cxn modelId="{277F304B-8B21-48B8-8045-EAF20D532BF9}" type="presParOf" srcId="{30ECF5BC-8EA3-4EB1-B2FC-49A8C2BBF60D}" destId="{4F98625C-3169-4592-9088-27FCA3D6DB09}" srcOrd="2" destOrd="0" presId="urn:microsoft.com/office/officeart/2009/3/layout/StepUpProcess"/>
    <dgm:cxn modelId="{41410970-753B-4693-9BEC-8B22276F44F8}" type="presParOf" srcId="{1F7100F2-E70B-4260-B950-EC28C02DC646}" destId="{F871A28A-BFD2-4162-A353-C8D10EA8AB68}" srcOrd="3" destOrd="0" presId="urn:microsoft.com/office/officeart/2009/3/layout/StepUpProcess"/>
    <dgm:cxn modelId="{1A5801FD-C67C-469A-859C-847684D332FE}" type="presParOf" srcId="{F871A28A-BFD2-4162-A353-C8D10EA8AB68}" destId="{9B770150-54E8-48FC-9496-912BCFA4A049}" srcOrd="0" destOrd="0" presId="urn:microsoft.com/office/officeart/2009/3/layout/StepUpProcess"/>
    <dgm:cxn modelId="{C478C53D-33BE-4D4B-9B7E-D4FD08C9130F}" type="presParOf" srcId="{1F7100F2-E70B-4260-B950-EC28C02DC646}" destId="{8BD92403-499E-473C-8A3D-60D8F5A3C418}" srcOrd="4" destOrd="0" presId="urn:microsoft.com/office/officeart/2009/3/layout/StepUpProcess"/>
    <dgm:cxn modelId="{F1C96EFF-E9E2-4D41-AA0A-9B58E29048BE}" type="presParOf" srcId="{8BD92403-499E-473C-8A3D-60D8F5A3C418}" destId="{88231FBA-48CA-46BD-BA74-7B4506404E7F}" srcOrd="0" destOrd="0" presId="urn:microsoft.com/office/officeart/2009/3/layout/StepUpProcess"/>
    <dgm:cxn modelId="{19F85232-EB92-4F56-9889-892322DDEBE0}" type="presParOf" srcId="{8BD92403-499E-473C-8A3D-60D8F5A3C418}" destId="{025FF3C8-06E2-4D1D-BFDA-A54B161498A8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2EE0A2-36C9-4509-9084-BECCA04C10E1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1A332F4-5353-4673-9108-B51DA236C2BD}">
      <dgm:prSet phldrT="[Κείμενο]" custT="1"/>
      <dgm:spPr/>
      <dgm:t>
        <a:bodyPr/>
        <a:lstStyle/>
        <a:p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Η ΠΑΡΑΒΟΛΗ ΤΟΥ……</a:t>
          </a:r>
        </a:p>
      </dgm:t>
    </dgm:pt>
    <dgm:pt modelId="{1AE6D0E7-0005-449A-8B59-7B036FF5CED4}" type="parTrans" cxnId="{4E55666C-533C-422D-9300-F7719728D9C0}">
      <dgm:prSet/>
      <dgm:spPr/>
      <dgm:t>
        <a:bodyPr/>
        <a:lstStyle/>
        <a:p>
          <a:endParaRPr lang="el-GR"/>
        </a:p>
      </dgm:t>
    </dgm:pt>
    <dgm:pt modelId="{B32F07ED-55D4-441F-9BAE-485D1D55E7C0}" type="sibTrans" cxnId="{4E55666C-533C-422D-9300-F7719728D9C0}">
      <dgm:prSet/>
      <dgm:spPr/>
      <dgm:t>
        <a:bodyPr/>
        <a:lstStyle/>
        <a:p>
          <a:endParaRPr lang="el-GR"/>
        </a:p>
      </dgm:t>
    </dgm:pt>
    <dgm:pt modelId="{3AF7F094-9CE5-40ED-8C88-0CBD4BCD8173}">
      <dgm:prSet phldrT="[Κείμενο]" custT="1"/>
      <dgm:spPr/>
      <dgm:t>
        <a:bodyPr/>
        <a:lstStyle/>
        <a:p>
          <a:pPr algn="ctr"/>
          <a:endParaRPr lang="el-GR" sz="1800" dirty="0"/>
        </a:p>
        <a:p>
          <a:pPr algn="l"/>
          <a:r>
            <a:rPr lang="el-GR" sz="1700" b="1" dirty="0"/>
            <a:t>ΕΞΩΤΕΡΙΚΗ ΠΑΡΑΚΙΝΗΣΗ ΑΠΟ:  …............................................................................................</a:t>
          </a:r>
        </a:p>
      </dgm:t>
    </dgm:pt>
    <dgm:pt modelId="{B23D1D58-97F5-4509-AEE5-582F42F79F2B}" type="parTrans" cxnId="{8896153C-0029-4444-864B-5EA4068689CD}">
      <dgm:prSet/>
      <dgm:spPr/>
      <dgm:t>
        <a:bodyPr/>
        <a:lstStyle/>
        <a:p>
          <a:endParaRPr lang="el-GR"/>
        </a:p>
      </dgm:t>
    </dgm:pt>
    <dgm:pt modelId="{0D78AF6C-67EE-4093-A68E-14A2D6B5369F}" type="sibTrans" cxnId="{8896153C-0029-4444-864B-5EA4068689CD}">
      <dgm:prSet/>
      <dgm:spPr/>
      <dgm:t>
        <a:bodyPr/>
        <a:lstStyle/>
        <a:p>
          <a:endParaRPr lang="el-GR"/>
        </a:p>
      </dgm:t>
    </dgm:pt>
    <dgm:pt modelId="{D2A75D06-1C4D-4AFA-952B-76D89CFF8CE2}">
      <dgm:prSet phldrT="[Κείμενο]" custT="1"/>
      <dgm:spPr/>
      <dgm:t>
        <a:bodyPr/>
        <a:lstStyle/>
        <a:p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 ΙΗΣΟΥΣ ΣΥΝΑΝΤΑ ΤΟΝ…</a:t>
          </a:r>
        </a:p>
      </dgm:t>
    </dgm:pt>
    <dgm:pt modelId="{6E70EE8F-5CA6-4169-BD71-CCC35F67B99C}" type="parTrans" cxnId="{D9322B75-F340-416F-8666-68955135A15B}">
      <dgm:prSet/>
      <dgm:spPr/>
      <dgm:t>
        <a:bodyPr/>
        <a:lstStyle/>
        <a:p>
          <a:endParaRPr lang="el-GR"/>
        </a:p>
      </dgm:t>
    </dgm:pt>
    <dgm:pt modelId="{59139B5A-9FC3-4301-9A4B-CB8CCDC53DFC}" type="sibTrans" cxnId="{D9322B75-F340-416F-8666-68955135A15B}">
      <dgm:prSet/>
      <dgm:spPr/>
      <dgm:t>
        <a:bodyPr/>
        <a:lstStyle/>
        <a:p>
          <a:endParaRPr lang="el-GR"/>
        </a:p>
      </dgm:t>
    </dgm:pt>
    <dgm:pt modelId="{5CB30887-C581-4663-BA8D-F266ACD650B2}">
      <dgm:prSet phldrT="[Κείμενο]"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ΑΠΌ ΤΟΥΣ ΔΕΚΑ ΕΠΙΣΤΡΕΦΕΙ Ο ΕΝΑΣ…..</a:t>
          </a:r>
        </a:p>
      </dgm:t>
    </dgm:pt>
    <dgm:pt modelId="{EE5B4931-1E30-44F1-B233-4D61A1DF6771}" type="parTrans" cxnId="{817DEC12-1FD3-475C-B1C1-7A8E5D214556}">
      <dgm:prSet/>
      <dgm:spPr/>
      <dgm:t>
        <a:bodyPr/>
        <a:lstStyle/>
        <a:p>
          <a:endParaRPr lang="el-GR"/>
        </a:p>
      </dgm:t>
    </dgm:pt>
    <dgm:pt modelId="{257E2644-7560-430F-9EC1-6F0FFA0FCB32}" type="sibTrans" cxnId="{817DEC12-1FD3-475C-B1C1-7A8E5D214556}">
      <dgm:prSet/>
      <dgm:spPr/>
      <dgm:t>
        <a:bodyPr/>
        <a:lstStyle/>
        <a:p>
          <a:endParaRPr lang="el-GR"/>
        </a:p>
      </dgm:t>
    </dgm:pt>
    <dgm:pt modelId="{48C401B6-8564-4437-ADD8-31A17BA2258F}">
      <dgm:prSet custT="1"/>
      <dgm:spPr/>
      <dgm:t>
        <a:bodyPr/>
        <a:lstStyle/>
        <a:p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Ο……..ΣΤΗΝ ΠΑΛΑΙΑ ΔΙΑΘΗΚΗ</a:t>
          </a:r>
        </a:p>
      </dgm:t>
    </dgm:pt>
    <dgm:pt modelId="{547E69E4-1BA0-4833-9F15-F8D94C8BDFF8}" type="parTrans" cxnId="{1EDB2E8C-5547-4D44-8DD6-2BD65B7AAF70}">
      <dgm:prSet/>
      <dgm:spPr/>
      <dgm:t>
        <a:bodyPr/>
        <a:lstStyle/>
        <a:p>
          <a:endParaRPr lang="el-GR"/>
        </a:p>
      </dgm:t>
    </dgm:pt>
    <dgm:pt modelId="{7056E8B9-23F4-470C-B65E-ACB2E0AEE968}" type="sibTrans" cxnId="{1EDB2E8C-5547-4D44-8DD6-2BD65B7AAF70}">
      <dgm:prSet/>
      <dgm:spPr/>
      <dgm:t>
        <a:bodyPr/>
        <a:lstStyle/>
        <a:p>
          <a:endParaRPr lang="el-GR"/>
        </a:p>
      </dgm:t>
    </dgm:pt>
    <dgm:pt modelId="{59A74CE2-94A6-4C8D-8BF3-32DD162C10C4}">
      <dgm:prSet phldrT="[Κείμενο]" custT="1"/>
      <dgm:spPr/>
      <dgm:t>
        <a:bodyPr/>
        <a:lstStyle/>
        <a:p>
          <a:pPr algn="l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ΕΞΩΤΕΡΙΚΗ ΠΑΡΑΚΙΝΗΣΗ ΑΠΟ:</a:t>
          </a:r>
        </a:p>
        <a:p>
          <a:pPr algn="l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………………………………………………………………………………..</a:t>
          </a:r>
        </a:p>
        <a:p>
          <a:pPr algn="l"/>
          <a:endParaRPr lang="el-G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7AB8C6-342F-4FE8-A34B-C0802591748F}" type="sibTrans" cxnId="{0DBF021A-5808-4428-9786-F06C816EFF5D}">
      <dgm:prSet/>
      <dgm:spPr/>
      <dgm:t>
        <a:bodyPr/>
        <a:lstStyle/>
        <a:p>
          <a:endParaRPr lang="el-GR"/>
        </a:p>
      </dgm:t>
    </dgm:pt>
    <dgm:pt modelId="{9C0081DD-639A-4833-A26E-D6B9CFE438D3}" type="parTrans" cxnId="{0DBF021A-5808-4428-9786-F06C816EFF5D}">
      <dgm:prSet/>
      <dgm:spPr/>
      <dgm:t>
        <a:bodyPr/>
        <a:lstStyle/>
        <a:p>
          <a:endParaRPr lang="el-GR"/>
        </a:p>
      </dgm:t>
    </dgm:pt>
    <dgm:pt modelId="{87AD7B4F-1D26-42CC-AFC7-8147F991164C}" type="pres">
      <dgm:prSet presAssocID="{3F2EE0A2-36C9-4509-9084-BECCA04C10E1}" presName="Name0" presStyleCnt="0">
        <dgm:presLayoutVars>
          <dgm:dir/>
        </dgm:presLayoutVars>
      </dgm:prSet>
      <dgm:spPr/>
    </dgm:pt>
    <dgm:pt modelId="{C6C209AB-1651-402B-BCAC-4F3DA7758A7B}" type="pres">
      <dgm:prSet presAssocID="{48C401B6-8564-4437-ADD8-31A17BA2258F}" presName="composite" presStyleCnt="0"/>
      <dgm:spPr/>
    </dgm:pt>
    <dgm:pt modelId="{DFAED432-9983-4C11-A6B8-4973C31A1E9F}" type="pres">
      <dgm:prSet presAssocID="{48C401B6-8564-4437-ADD8-31A17BA2258F}" presName="Accent" presStyleLbl="alignAcc1" presStyleIdx="0" presStyleCnt="4"/>
      <dgm:spPr/>
    </dgm:pt>
    <dgm:pt modelId="{FD5627A8-8235-4795-BF93-6728F713E3D0}" type="pres">
      <dgm:prSet presAssocID="{48C401B6-8564-4437-ADD8-31A17BA2258F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04E40F27-46E0-4DC3-B724-BA4C31EF62BA}" type="pres">
      <dgm:prSet presAssocID="{48C401B6-8564-4437-ADD8-31A17BA2258F}" presName="Child" presStyleLbl="revTx" presStyleIdx="0" presStyleCnt="4">
        <dgm:presLayoutVars>
          <dgm:bulletEnabled val="1"/>
        </dgm:presLayoutVars>
      </dgm:prSet>
      <dgm:spPr/>
    </dgm:pt>
    <dgm:pt modelId="{09E9C9B9-E075-4D7F-9BB0-25109F20F06A}" type="pres">
      <dgm:prSet presAssocID="{48C401B6-8564-4437-ADD8-31A17BA2258F}" presName="Parent" presStyleLbl="alignNode1" presStyleIdx="0" presStyleCnt="4">
        <dgm:presLayoutVars>
          <dgm:bulletEnabled val="1"/>
        </dgm:presLayoutVars>
      </dgm:prSet>
      <dgm:spPr/>
    </dgm:pt>
    <dgm:pt modelId="{3B77FD1F-5E71-4BA0-B2CA-D98485D08C8B}" type="pres">
      <dgm:prSet presAssocID="{7056E8B9-23F4-470C-B65E-ACB2E0AEE968}" presName="sibTrans" presStyleCnt="0"/>
      <dgm:spPr/>
    </dgm:pt>
    <dgm:pt modelId="{50530F2E-CDB3-4205-AA30-C935170DF146}" type="pres">
      <dgm:prSet presAssocID="{11A332F4-5353-4673-9108-B51DA236C2BD}" presName="composite" presStyleCnt="0"/>
      <dgm:spPr/>
    </dgm:pt>
    <dgm:pt modelId="{A1812466-8EFF-4E41-BB71-F47F62DB7AB1}" type="pres">
      <dgm:prSet presAssocID="{11A332F4-5353-4673-9108-B51DA236C2BD}" presName="Accent" presStyleLbl="alignAcc1" presStyleIdx="1" presStyleCnt="4"/>
      <dgm:spPr/>
    </dgm:pt>
    <dgm:pt modelId="{33888B28-397B-4259-AE8A-26F7F478ACF7}" type="pres">
      <dgm:prSet presAssocID="{11A332F4-5353-4673-9108-B51DA236C2BD}" presName="Image" presStyleLbl="node1" presStyleIdx="1" presStyleCnt="4"/>
      <dgm:spPr>
        <a:blipFill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8F5D4691-6340-404F-ADD2-394F2CE7BD53}" type="pres">
      <dgm:prSet presAssocID="{11A332F4-5353-4673-9108-B51DA236C2BD}" presName="Child" presStyleLbl="revTx" presStyleIdx="1" presStyleCnt="4" custLinFactNeighborX="2673" custLinFactNeighborY="650">
        <dgm:presLayoutVars>
          <dgm:bulletEnabled val="1"/>
        </dgm:presLayoutVars>
      </dgm:prSet>
      <dgm:spPr/>
    </dgm:pt>
    <dgm:pt modelId="{5DAFCA58-9AA4-4B18-A5D3-590BB42D57A7}" type="pres">
      <dgm:prSet presAssocID="{11A332F4-5353-4673-9108-B51DA236C2BD}" presName="Parent" presStyleLbl="alignNode1" presStyleIdx="1" presStyleCnt="4">
        <dgm:presLayoutVars>
          <dgm:bulletEnabled val="1"/>
        </dgm:presLayoutVars>
      </dgm:prSet>
      <dgm:spPr/>
    </dgm:pt>
    <dgm:pt modelId="{0EE61FC5-73B5-4549-9572-568C00BDDCDB}" type="pres">
      <dgm:prSet presAssocID="{B32F07ED-55D4-441F-9BAE-485D1D55E7C0}" presName="sibTrans" presStyleCnt="0"/>
      <dgm:spPr/>
    </dgm:pt>
    <dgm:pt modelId="{105DEE4E-EEB5-4138-AECC-8E7569C715D4}" type="pres">
      <dgm:prSet presAssocID="{D2A75D06-1C4D-4AFA-952B-76D89CFF8CE2}" presName="composite" presStyleCnt="0"/>
      <dgm:spPr/>
    </dgm:pt>
    <dgm:pt modelId="{C2E29C7A-5139-4D55-B464-500B89791964}" type="pres">
      <dgm:prSet presAssocID="{D2A75D06-1C4D-4AFA-952B-76D89CFF8CE2}" presName="Accent" presStyleLbl="alignAcc1" presStyleIdx="2" presStyleCnt="4"/>
      <dgm:spPr/>
    </dgm:pt>
    <dgm:pt modelId="{C6CA2B52-F484-4C49-89C4-294934F97878}" type="pres">
      <dgm:prSet presAssocID="{D2A75D06-1C4D-4AFA-952B-76D89CFF8CE2}" presName="Image" presStyleLbl="node1" presStyleIdx="2" presStyleCnt="4" custScaleX="126775" custLinFactNeighborX="7740" custLinFactNeighborY="436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F303A5B0-3E97-4B54-959A-9FAAF90721F7}" type="pres">
      <dgm:prSet presAssocID="{D2A75D06-1C4D-4AFA-952B-76D89CFF8CE2}" presName="Child" presStyleLbl="revTx" presStyleIdx="2" presStyleCnt="4" custScaleX="123682" custLinFactNeighborX="16586" custLinFactNeighborY="16337">
        <dgm:presLayoutVars>
          <dgm:bulletEnabled val="1"/>
        </dgm:presLayoutVars>
      </dgm:prSet>
      <dgm:spPr/>
    </dgm:pt>
    <dgm:pt modelId="{9B49089D-2BF4-4AD8-8388-C1A0B51A068F}" type="pres">
      <dgm:prSet presAssocID="{D2A75D06-1C4D-4AFA-952B-76D89CFF8CE2}" presName="Parent" presStyleLbl="alignNode1" presStyleIdx="2" presStyleCnt="4">
        <dgm:presLayoutVars>
          <dgm:bulletEnabled val="1"/>
        </dgm:presLayoutVars>
      </dgm:prSet>
      <dgm:spPr/>
    </dgm:pt>
    <dgm:pt modelId="{6DFF4206-4595-4E16-BA3D-B703623E22CC}" type="pres">
      <dgm:prSet presAssocID="{59139B5A-9FC3-4301-9A4B-CB8CCDC53DFC}" presName="sibTrans" presStyleCnt="0"/>
      <dgm:spPr/>
    </dgm:pt>
    <dgm:pt modelId="{7BED9C0C-55D0-45A0-9B05-F92A031AC5E5}" type="pres">
      <dgm:prSet presAssocID="{5CB30887-C581-4663-BA8D-F266ACD650B2}" presName="composite" presStyleCnt="0"/>
      <dgm:spPr/>
    </dgm:pt>
    <dgm:pt modelId="{1E0E5960-BA00-4A10-9351-4BD42DA3BB23}" type="pres">
      <dgm:prSet presAssocID="{5CB30887-C581-4663-BA8D-F266ACD650B2}" presName="Accent" presStyleLbl="alignAcc1" presStyleIdx="3" presStyleCnt="4"/>
      <dgm:spPr/>
    </dgm:pt>
    <dgm:pt modelId="{1592D237-454B-491A-8B88-0E66625FF156}" type="pres">
      <dgm:prSet presAssocID="{5CB30887-C581-4663-BA8D-F266ACD650B2}" presName="Image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ACF89F88-B1E3-45A0-BE2E-255A9A1F3BAC}" type="pres">
      <dgm:prSet presAssocID="{5CB30887-C581-4663-BA8D-F266ACD650B2}" presName="Child" presStyleLbl="revTx" presStyleIdx="3" presStyleCnt="4">
        <dgm:presLayoutVars>
          <dgm:bulletEnabled val="1"/>
        </dgm:presLayoutVars>
      </dgm:prSet>
      <dgm:spPr/>
    </dgm:pt>
    <dgm:pt modelId="{E6DE49DD-20FC-4125-B73A-0C1174B49B8E}" type="pres">
      <dgm:prSet presAssocID="{5CB30887-C581-4663-BA8D-F266ACD650B2}" presName="Parent" presStyleLbl="alignNode1" presStyleIdx="3" presStyleCnt="4">
        <dgm:presLayoutVars>
          <dgm:bulletEnabled val="1"/>
        </dgm:presLayoutVars>
      </dgm:prSet>
      <dgm:spPr/>
    </dgm:pt>
  </dgm:ptLst>
  <dgm:cxnLst>
    <dgm:cxn modelId="{817DEC12-1FD3-475C-B1C1-7A8E5D214556}" srcId="{3F2EE0A2-36C9-4509-9084-BECCA04C10E1}" destId="{5CB30887-C581-4663-BA8D-F266ACD650B2}" srcOrd="3" destOrd="0" parTransId="{EE5B4931-1E30-44F1-B233-4D61A1DF6771}" sibTransId="{257E2644-7560-430F-9EC1-6F0FFA0FCB32}"/>
    <dgm:cxn modelId="{0DBF021A-5808-4428-9786-F06C816EFF5D}" srcId="{D2A75D06-1C4D-4AFA-952B-76D89CFF8CE2}" destId="{59A74CE2-94A6-4C8D-8BF3-32DD162C10C4}" srcOrd="0" destOrd="0" parTransId="{9C0081DD-639A-4833-A26E-D6B9CFE438D3}" sibTransId="{AC7AB8C6-342F-4FE8-A34B-C0802591748F}"/>
    <dgm:cxn modelId="{48683337-CA81-405A-A6B9-350264B12289}" type="presOf" srcId="{3AF7F094-9CE5-40ED-8C88-0CBD4BCD8173}" destId="{8F5D4691-6340-404F-ADD2-394F2CE7BD53}" srcOrd="0" destOrd="0" presId="urn:microsoft.com/office/officeart/2008/layout/TitlePictureLineup"/>
    <dgm:cxn modelId="{8896153C-0029-4444-864B-5EA4068689CD}" srcId="{11A332F4-5353-4673-9108-B51DA236C2BD}" destId="{3AF7F094-9CE5-40ED-8C88-0CBD4BCD8173}" srcOrd="0" destOrd="0" parTransId="{B23D1D58-97F5-4509-AEE5-582F42F79F2B}" sibTransId="{0D78AF6C-67EE-4093-A68E-14A2D6B5369F}"/>
    <dgm:cxn modelId="{CE964C3D-6C6A-448C-8425-DD692CB633A6}" type="presOf" srcId="{D2A75D06-1C4D-4AFA-952B-76D89CFF8CE2}" destId="{9B49089D-2BF4-4AD8-8388-C1A0B51A068F}" srcOrd="0" destOrd="0" presId="urn:microsoft.com/office/officeart/2008/layout/TitlePictureLineup"/>
    <dgm:cxn modelId="{871C0265-EF88-41EA-884F-E8699EF6877F}" type="presOf" srcId="{3F2EE0A2-36C9-4509-9084-BECCA04C10E1}" destId="{87AD7B4F-1D26-42CC-AFC7-8147F991164C}" srcOrd="0" destOrd="0" presId="urn:microsoft.com/office/officeart/2008/layout/TitlePictureLineup"/>
    <dgm:cxn modelId="{4E55666C-533C-422D-9300-F7719728D9C0}" srcId="{3F2EE0A2-36C9-4509-9084-BECCA04C10E1}" destId="{11A332F4-5353-4673-9108-B51DA236C2BD}" srcOrd="1" destOrd="0" parTransId="{1AE6D0E7-0005-449A-8B59-7B036FF5CED4}" sibTransId="{B32F07ED-55D4-441F-9BAE-485D1D55E7C0}"/>
    <dgm:cxn modelId="{D9322B75-F340-416F-8666-68955135A15B}" srcId="{3F2EE0A2-36C9-4509-9084-BECCA04C10E1}" destId="{D2A75D06-1C4D-4AFA-952B-76D89CFF8CE2}" srcOrd="2" destOrd="0" parTransId="{6E70EE8F-5CA6-4169-BD71-CCC35F67B99C}" sibTransId="{59139B5A-9FC3-4301-9A4B-CB8CCDC53DFC}"/>
    <dgm:cxn modelId="{1EDB2E8C-5547-4D44-8DD6-2BD65B7AAF70}" srcId="{3F2EE0A2-36C9-4509-9084-BECCA04C10E1}" destId="{48C401B6-8564-4437-ADD8-31A17BA2258F}" srcOrd="0" destOrd="0" parTransId="{547E69E4-1BA0-4833-9F15-F8D94C8BDFF8}" sibTransId="{7056E8B9-23F4-470C-B65E-ACB2E0AEE968}"/>
    <dgm:cxn modelId="{BF176DAD-C966-45BD-AF94-E94E485E5738}" type="presOf" srcId="{11A332F4-5353-4673-9108-B51DA236C2BD}" destId="{5DAFCA58-9AA4-4B18-A5D3-590BB42D57A7}" srcOrd="0" destOrd="0" presId="urn:microsoft.com/office/officeart/2008/layout/TitlePictureLineup"/>
    <dgm:cxn modelId="{7ECC7CD3-3901-46FB-BE5F-B85DCC679EA6}" type="presOf" srcId="{48C401B6-8564-4437-ADD8-31A17BA2258F}" destId="{09E9C9B9-E075-4D7F-9BB0-25109F20F06A}" srcOrd="0" destOrd="0" presId="urn:microsoft.com/office/officeart/2008/layout/TitlePictureLineup"/>
    <dgm:cxn modelId="{D90A93F1-611C-4C2D-B26D-66820340B9E2}" type="presOf" srcId="{59A74CE2-94A6-4C8D-8BF3-32DD162C10C4}" destId="{F303A5B0-3E97-4B54-959A-9FAAF90721F7}" srcOrd="0" destOrd="0" presId="urn:microsoft.com/office/officeart/2008/layout/TitlePictureLineup"/>
    <dgm:cxn modelId="{74A4DDF3-5B5F-47D2-B617-DAE4F0C91CF0}" type="presOf" srcId="{5CB30887-C581-4663-BA8D-F266ACD650B2}" destId="{E6DE49DD-20FC-4125-B73A-0C1174B49B8E}" srcOrd="0" destOrd="0" presId="urn:microsoft.com/office/officeart/2008/layout/TitlePictureLineup"/>
    <dgm:cxn modelId="{24CF9823-014E-4765-A4DB-B32A709D1530}" type="presParOf" srcId="{87AD7B4F-1D26-42CC-AFC7-8147F991164C}" destId="{C6C209AB-1651-402B-BCAC-4F3DA7758A7B}" srcOrd="0" destOrd="0" presId="urn:microsoft.com/office/officeart/2008/layout/TitlePictureLineup"/>
    <dgm:cxn modelId="{D12AE066-3DD6-44A3-90A3-6B295D452C45}" type="presParOf" srcId="{C6C209AB-1651-402B-BCAC-4F3DA7758A7B}" destId="{DFAED432-9983-4C11-A6B8-4973C31A1E9F}" srcOrd="0" destOrd="0" presId="urn:microsoft.com/office/officeart/2008/layout/TitlePictureLineup"/>
    <dgm:cxn modelId="{B83956C6-6560-4BB5-BDAD-031DC4C75193}" type="presParOf" srcId="{C6C209AB-1651-402B-BCAC-4F3DA7758A7B}" destId="{FD5627A8-8235-4795-BF93-6728F713E3D0}" srcOrd="1" destOrd="0" presId="urn:microsoft.com/office/officeart/2008/layout/TitlePictureLineup"/>
    <dgm:cxn modelId="{D93B3CDC-91AA-4B8A-BA19-7F76E6491512}" type="presParOf" srcId="{C6C209AB-1651-402B-BCAC-4F3DA7758A7B}" destId="{04E40F27-46E0-4DC3-B724-BA4C31EF62BA}" srcOrd="2" destOrd="0" presId="urn:microsoft.com/office/officeart/2008/layout/TitlePictureLineup"/>
    <dgm:cxn modelId="{1C6DAB1E-8734-4267-9A11-87C62B82AADE}" type="presParOf" srcId="{C6C209AB-1651-402B-BCAC-4F3DA7758A7B}" destId="{09E9C9B9-E075-4D7F-9BB0-25109F20F06A}" srcOrd="3" destOrd="0" presId="urn:microsoft.com/office/officeart/2008/layout/TitlePictureLineup"/>
    <dgm:cxn modelId="{EB9943E5-0180-445A-8192-F5CA1EAA662B}" type="presParOf" srcId="{87AD7B4F-1D26-42CC-AFC7-8147F991164C}" destId="{3B77FD1F-5E71-4BA0-B2CA-D98485D08C8B}" srcOrd="1" destOrd="0" presId="urn:microsoft.com/office/officeart/2008/layout/TitlePictureLineup"/>
    <dgm:cxn modelId="{B4D9D3F6-8B7A-4062-A626-15A150BE8CFC}" type="presParOf" srcId="{87AD7B4F-1D26-42CC-AFC7-8147F991164C}" destId="{50530F2E-CDB3-4205-AA30-C935170DF146}" srcOrd="2" destOrd="0" presId="urn:microsoft.com/office/officeart/2008/layout/TitlePictureLineup"/>
    <dgm:cxn modelId="{2061FECC-7B08-4446-8F76-DE92115351BE}" type="presParOf" srcId="{50530F2E-CDB3-4205-AA30-C935170DF146}" destId="{A1812466-8EFF-4E41-BB71-F47F62DB7AB1}" srcOrd="0" destOrd="0" presId="urn:microsoft.com/office/officeart/2008/layout/TitlePictureLineup"/>
    <dgm:cxn modelId="{54F77AFF-0595-4663-916D-20357543F6DC}" type="presParOf" srcId="{50530F2E-CDB3-4205-AA30-C935170DF146}" destId="{33888B28-397B-4259-AE8A-26F7F478ACF7}" srcOrd="1" destOrd="0" presId="urn:microsoft.com/office/officeart/2008/layout/TitlePictureLineup"/>
    <dgm:cxn modelId="{16CF0B6E-83B6-4140-9905-E17D95C09E6C}" type="presParOf" srcId="{50530F2E-CDB3-4205-AA30-C935170DF146}" destId="{8F5D4691-6340-404F-ADD2-394F2CE7BD53}" srcOrd="2" destOrd="0" presId="urn:microsoft.com/office/officeart/2008/layout/TitlePictureLineup"/>
    <dgm:cxn modelId="{89FCF874-A14E-4C20-8523-FA094D997B3F}" type="presParOf" srcId="{50530F2E-CDB3-4205-AA30-C935170DF146}" destId="{5DAFCA58-9AA4-4B18-A5D3-590BB42D57A7}" srcOrd="3" destOrd="0" presId="urn:microsoft.com/office/officeart/2008/layout/TitlePictureLineup"/>
    <dgm:cxn modelId="{C506A71E-8ECD-4795-9E17-E44739E2C740}" type="presParOf" srcId="{87AD7B4F-1D26-42CC-AFC7-8147F991164C}" destId="{0EE61FC5-73B5-4549-9572-568C00BDDCDB}" srcOrd="3" destOrd="0" presId="urn:microsoft.com/office/officeart/2008/layout/TitlePictureLineup"/>
    <dgm:cxn modelId="{07303138-18EA-4DA1-8F34-4E23851E6564}" type="presParOf" srcId="{87AD7B4F-1D26-42CC-AFC7-8147F991164C}" destId="{105DEE4E-EEB5-4138-AECC-8E7569C715D4}" srcOrd="4" destOrd="0" presId="urn:microsoft.com/office/officeart/2008/layout/TitlePictureLineup"/>
    <dgm:cxn modelId="{C18A5B66-07D6-461E-A3DC-CE06E230866E}" type="presParOf" srcId="{105DEE4E-EEB5-4138-AECC-8E7569C715D4}" destId="{C2E29C7A-5139-4D55-B464-500B89791964}" srcOrd="0" destOrd="0" presId="urn:microsoft.com/office/officeart/2008/layout/TitlePictureLineup"/>
    <dgm:cxn modelId="{0E8E75B2-AD05-4FF2-AA91-15E07D1D5311}" type="presParOf" srcId="{105DEE4E-EEB5-4138-AECC-8E7569C715D4}" destId="{C6CA2B52-F484-4C49-89C4-294934F97878}" srcOrd="1" destOrd="0" presId="urn:microsoft.com/office/officeart/2008/layout/TitlePictureLineup"/>
    <dgm:cxn modelId="{33746679-96B7-46D7-A491-8896CFC97047}" type="presParOf" srcId="{105DEE4E-EEB5-4138-AECC-8E7569C715D4}" destId="{F303A5B0-3E97-4B54-959A-9FAAF90721F7}" srcOrd="2" destOrd="0" presId="urn:microsoft.com/office/officeart/2008/layout/TitlePictureLineup"/>
    <dgm:cxn modelId="{079C4206-32A3-4E72-BB29-73CB5C2BAEAD}" type="presParOf" srcId="{105DEE4E-EEB5-4138-AECC-8E7569C715D4}" destId="{9B49089D-2BF4-4AD8-8388-C1A0B51A068F}" srcOrd="3" destOrd="0" presId="urn:microsoft.com/office/officeart/2008/layout/TitlePictureLineup"/>
    <dgm:cxn modelId="{DBF4FD30-4FA7-4B5E-A2CD-0EB9A77F058D}" type="presParOf" srcId="{87AD7B4F-1D26-42CC-AFC7-8147F991164C}" destId="{6DFF4206-4595-4E16-BA3D-B703623E22CC}" srcOrd="5" destOrd="0" presId="urn:microsoft.com/office/officeart/2008/layout/TitlePictureLineup"/>
    <dgm:cxn modelId="{9264BD89-7465-4015-B022-3AFA63309FCE}" type="presParOf" srcId="{87AD7B4F-1D26-42CC-AFC7-8147F991164C}" destId="{7BED9C0C-55D0-45A0-9B05-F92A031AC5E5}" srcOrd="6" destOrd="0" presId="urn:microsoft.com/office/officeart/2008/layout/TitlePictureLineup"/>
    <dgm:cxn modelId="{E3AEDAF4-23F9-4612-B9A7-3BE9D2D520F8}" type="presParOf" srcId="{7BED9C0C-55D0-45A0-9B05-F92A031AC5E5}" destId="{1E0E5960-BA00-4A10-9351-4BD42DA3BB23}" srcOrd="0" destOrd="0" presId="urn:microsoft.com/office/officeart/2008/layout/TitlePictureLineup"/>
    <dgm:cxn modelId="{08F0EDDA-F05C-4DD2-B7B2-CCE3343F3564}" type="presParOf" srcId="{7BED9C0C-55D0-45A0-9B05-F92A031AC5E5}" destId="{1592D237-454B-491A-8B88-0E66625FF156}" srcOrd="1" destOrd="0" presId="urn:microsoft.com/office/officeart/2008/layout/TitlePictureLineup"/>
    <dgm:cxn modelId="{DE995910-4E4E-49DE-8A97-BA9192C0A2C2}" type="presParOf" srcId="{7BED9C0C-55D0-45A0-9B05-F92A031AC5E5}" destId="{ACF89F88-B1E3-45A0-BE2E-255A9A1F3BAC}" srcOrd="2" destOrd="0" presId="urn:microsoft.com/office/officeart/2008/layout/TitlePictureLineup"/>
    <dgm:cxn modelId="{03BB51E3-55CC-47E5-BDF8-5FE54870FAE5}" type="presParOf" srcId="{7BED9C0C-55D0-45A0-9B05-F92A031AC5E5}" destId="{E6DE49DD-20FC-4125-B73A-0C1174B49B8E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2F44CE-5FDA-4622-98E2-81933FB747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CDEFE1B-4845-49DC-9ED6-1CF52E862926}">
      <dgm:prSet phldrT="[Κείμενο]"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ΕΠΙΔΙΩΞΗ ΘΑΥΜΑΤΟΣ</a:t>
          </a:r>
          <a:endParaRPr lang="el-GR" dirty="0"/>
        </a:p>
      </dgm:t>
    </dgm:pt>
    <dgm:pt modelId="{07CDDF38-332A-4BB0-98DF-582A0105EECD}" type="parTrans" cxnId="{247A0FEA-615C-4ED9-86D9-C92A59BC8B02}">
      <dgm:prSet/>
      <dgm:spPr/>
      <dgm:t>
        <a:bodyPr/>
        <a:lstStyle/>
        <a:p>
          <a:endParaRPr lang="el-GR"/>
        </a:p>
      </dgm:t>
    </dgm:pt>
    <dgm:pt modelId="{6B5E4E22-328B-414D-A531-7B897D22EDEA}" type="sibTrans" cxnId="{247A0FEA-615C-4ED9-86D9-C92A59BC8B02}">
      <dgm:prSet/>
      <dgm:spPr/>
      <dgm:t>
        <a:bodyPr/>
        <a:lstStyle/>
        <a:p>
          <a:endParaRPr lang="el-GR"/>
        </a:p>
      </dgm:t>
    </dgm:pt>
    <dgm:pt modelId="{EEE8C225-6CD8-4E89-AABD-B447161FA59C}">
      <dgm:prSet phldrT="[Κείμενο]"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ΑΝΑΓΚΗ ΠΡΟΣΩΠΙΚΗΣ ΣΩΤΗΡΙΑΣ</a:t>
          </a:r>
          <a:endParaRPr lang="el-GR" dirty="0"/>
        </a:p>
      </dgm:t>
    </dgm:pt>
    <dgm:pt modelId="{A2705AD6-8880-4C1D-9A26-1DE573BF2E6A}" type="parTrans" cxnId="{DE3760A3-E4E0-4775-B8F5-2BA77AE79CBC}">
      <dgm:prSet/>
      <dgm:spPr/>
      <dgm:t>
        <a:bodyPr/>
        <a:lstStyle/>
        <a:p>
          <a:endParaRPr lang="el-GR"/>
        </a:p>
      </dgm:t>
    </dgm:pt>
    <dgm:pt modelId="{FCEF8296-F63C-4CBC-8282-C0E582E5D275}" type="sibTrans" cxnId="{DE3760A3-E4E0-4775-B8F5-2BA77AE79CBC}">
      <dgm:prSet/>
      <dgm:spPr/>
      <dgm:t>
        <a:bodyPr/>
        <a:lstStyle/>
        <a:p>
          <a:endParaRPr lang="el-GR"/>
        </a:p>
      </dgm:t>
    </dgm:pt>
    <dgm:pt modelId="{53EBEA0D-319E-4787-ACB2-9909F25EA420}">
      <dgm:prSet phldrT="[Κείμενο]"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ΑΠΟΓΝΩΣΗ</a:t>
          </a:r>
          <a:endParaRPr lang="el-GR" dirty="0"/>
        </a:p>
      </dgm:t>
    </dgm:pt>
    <dgm:pt modelId="{B9D0EF42-586C-415E-B7CE-71FB12CA1CDB}" type="parTrans" cxnId="{52652322-D7E1-47AE-B1F3-13500A75442C}">
      <dgm:prSet/>
      <dgm:spPr/>
      <dgm:t>
        <a:bodyPr/>
        <a:lstStyle/>
        <a:p>
          <a:endParaRPr lang="el-GR"/>
        </a:p>
      </dgm:t>
    </dgm:pt>
    <dgm:pt modelId="{FBDCEA02-E920-42F1-961C-494CE98AD847}" type="sibTrans" cxnId="{52652322-D7E1-47AE-B1F3-13500A75442C}">
      <dgm:prSet/>
      <dgm:spPr/>
      <dgm:t>
        <a:bodyPr/>
        <a:lstStyle/>
        <a:p>
          <a:endParaRPr lang="el-GR"/>
        </a:p>
      </dgm:t>
    </dgm:pt>
    <dgm:pt modelId="{A8927DF9-B0EE-452F-8A25-70A6997245E4}">
      <dgm:prSet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ΕΞΟΥΣΙΑ ΚΑΙ ΚΟΣΜΙΚΗ ΔΟΞΑ</a:t>
          </a:r>
          <a:endParaRPr lang="el-GR" dirty="0"/>
        </a:p>
      </dgm:t>
    </dgm:pt>
    <dgm:pt modelId="{0C62E7FA-6ED3-4FFC-A9CF-4C834A6B05FB}" type="parTrans" cxnId="{D0E4DF0D-3B51-4C29-99B6-ED5C1E6FC78A}">
      <dgm:prSet/>
      <dgm:spPr/>
      <dgm:t>
        <a:bodyPr/>
        <a:lstStyle/>
        <a:p>
          <a:endParaRPr lang="el-GR"/>
        </a:p>
      </dgm:t>
    </dgm:pt>
    <dgm:pt modelId="{79C25722-BAEA-4E3E-B3D9-561C73573896}" type="sibTrans" cxnId="{D0E4DF0D-3B51-4C29-99B6-ED5C1E6FC78A}">
      <dgm:prSet/>
      <dgm:spPr/>
      <dgm:t>
        <a:bodyPr/>
        <a:lstStyle/>
        <a:p>
          <a:endParaRPr lang="el-GR"/>
        </a:p>
      </dgm:t>
    </dgm:pt>
    <dgm:pt modelId="{CC11A416-3A89-454A-B002-4FAD116869B3}">
      <dgm:prSet/>
      <dgm:spPr/>
      <dgm:t>
        <a:bodyPr/>
        <a:lstStyle/>
        <a:p>
          <a:r>
            <a:rPr lang="el-GR" b="1" dirty="0"/>
            <a:t>ΕΣΧΑΤΟΛΟΓΙΚΕΣ ΠΡΟΣΔΟΚΙΕΣ</a:t>
          </a:r>
          <a:endParaRPr lang="el-GR" dirty="0"/>
        </a:p>
      </dgm:t>
    </dgm:pt>
    <dgm:pt modelId="{A15D7CB2-0D45-4294-949B-7638EB5B1AF5}" type="parTrans" cxnId="{D2A2D69E-470E-4AF3-AB00-EFD70F27BCF1}">
      <dgm:prSet/>
      <dgm:spPr/>
      <dgm:t>
        <a:bodyPr/>
        <a:lstStyle/>
        <a:p>
          <a:endParaRPr lang="el-GR"/>
        </a:p>
      </dgm:t>
    </dgm:pt>
    <dgm:pt modelId="{DBB0CEBC-F06A-4CCA-B2D8-FE9735C156F1}" type="sibTrans" cxnId="{D2A2D69E-470E-4AF3-AB00-EFD70F27BCF1}">
      <dgm:prSet/>
      <dgm:spPr/>
      <dgm:t>
        <a:bodyPr/>
        <a:lstStyle/>
        <a:p>
          <a:endParaRPr lang="el-GR"/>
        </a:p>
      </dgm:t>
    </dgm:pt>
    <dgm:pt modelId="{9DA28AB5-FE92-4C27-8CFF-36986533DA84}" type="pres">
      <dgm:prSet presAssocID="{C12F44CE-5FDA-4622-98E2-81933FB74737}" presName="linear" presStyleCnt="0">
        <dgm:presLayoutVars>
          <dgm:dir/>
          <dgm:animLvl val="lvl"/>
          <dgm:resizeHandles val="exact"/>
        </dgm:presLayoutVars>
      </dgm:prSet>
      <dgm:spPr/>
    </dgm:pt>
    <dgm:pt modelId="{B640669D-28D8-4A25-87AD-AD1DB318DE0B}" type="pres">
      <dgm:prSet presAssocID="{ACDEFE1B-4845-49DC-9ED6-1CF52E862926}" presName="parentLin" presStyleCnt="0"/>
      <dgm:spPr/>
    </dgm:pt>
    <dgm:pt modelId="{631AD6C3-5834-468A-85DD-7AC02FA3D45F}" type="pres">
      <dgm:prSet presAssocID="{ACDEFE1B-4845-49DC-9ED6-1CF52E862926}" presName="parentLeftMargin" presStyleLbl="node1" presStyleIdx="0" presStyleCnt="5"/>
      <dgm:spPr/>
    </dgm:pt>
    <dgm:pt modelId="{D4948DF0-4112-4CA3-9371-3096E3E578F5}" type="pres">
      <dgm:prSet presAssocID="{ACDEFE1B-4845-49DC-9ED6-1CF52E86292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A6CCD6A-6D80-4516-AD1D-87279E8CFDB9}" type="pres">
      <dgm:prSet presAssocID="{ACDEFE1B-4845-49DC-9ED6-1CF52E862926}" presName="negativeSpace" presStyleCnt="0"/>
      <dgm:spPr/>
    </dgm:pt>
    <dgm:pt modelId="{F2D58EC4-0813-40AD-BD2D-4C6C4F7BF102}" type="pres">
      <dgm:prSet presAssocID="{ACDEFE1B-4845-49DC-9ED6-1CF52E862926}" presName="childText" presStyleLbl="conFgAcc1" presStyleIdx="0" presStyleCnt="5">
        <dgm:presLayoutVars>
          <dgm:bulletEnabled val="1"/>
        </dgm:presLayoutVars>
      </dgm:prSet>
      <dgm:spPr/>
    </dgm:pt>
    <dgm:pt modelId="{9EE9BA4B-40B9-4559-BF96-DEEEC698F136}" type="pres">
      <dgm:prSet presAssocID="{6B5E4E22-328B-414D-A531-7B897D22EDEA}" presName="spaceBetweenRectangles" presStyleCnt="0"/>
      <dgm:spPr/>
    </dgm:pt>
    <dgm:pt modelId="{1E076DA9-89CB-47CE-87ED-9FC0767CE211}" type="pres">
      <dgm:prSet presAssocID="{EEE8C225-6CD8-4E89-AABD-B447161FA59C}" presName="parentLin" presStyleCnt="0"/>
      <dgm:spPr/>
    </dgm:pt>
    <dgm:pt modelId="{55D5E6B0-66A5-41D5-A6B8-FE739322D010}" type="pres">
      <dgm:prSet presAssocID="{EEE8C225-6CD8-4E89-AABD-B447161FA59C}" presName="parentLeftMargin" presStyleLbl="node1" presStyleIdx="0" presStyleCnt="5"/>
      <dgm:spPr/>
    </dgm:pt>
    <dgm:pt modelId="{69353F98-37A0-4228-9E50-A90642C7A553}" type="pres">
      <dgm:prSet presAssocID="{EEE8C225-6CD8-4E89-AABD-B447161FA59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2459DB0-3EDC-4CB9-A702-7C6BA0BD9D89}" type="pres">
      <dgm:prSet presAssocID="{EEE8C225-6CD8-4E89-AABD-B447161FA59C}" presName="negativeSpace" presStyleCnt="0"/>
      <dgm:spPr/>
    </dgm:pt>
    <dgm:pt modelId="{D3144A20-46D4-4209-B3A5-93018ACCE6DE}" type="pres">
      <dgm:prSet presAssocID="{EEE8C225-6CD8-4E89-AABD-B447161FA59C}" presName="childText" presStyleLbl="conFgAcc1" presStyleIdx="1" presStyleCnt="5">
        <dgm:presLayoutVars>
          <dgm:bulletEnabled val="1"/>
        </dgm:presLayoutVars>
      </dgm:prSet>
      <dgm:spPr/>
    </dgm:pt>
    <dgm:pt modelId="{12A63F6D-FA4B-4FB9-8B61-C2016C272A10}" type="pres">
      <dgm:prSet presAssocID="{FCEF8296-F63C-4CBC-8282-C0E582E5D275}" presName="spaceBetweenRectangles" presStyleCnt="0"/>
      <dgm:spPr/>
    </dgm:pt>
    <dgm:pt modelId="{A4BFD768-B81A-4838-A42E-D631D9658052}" type="pres">
      <dgm:prSet presAssocID="{53EBEA0D-319E-4787-ACB2-9909F25EA420}" presName="parentLin" presStyleCnt="0"/>
      <dgm:spPr/>
    </dgm:pt>
    <dgm:pt modelId="{26E17E11-B6C8-45D3-B45B-EE693CC748A3}" type="pres">
      <dgm:prSet presAssocID="{53EBEA0D-319E-4787-ACB2-9909F25EA420}" presName="parentLeftMargin" presStyleLbl="node1" presStyleIdx="1" presStyleCnt="5"/>
      <dgm:spPr/>
    </dgm:pt>
    <dgm:pt modelId="{2FD97A90-740B-4CDF-BAC9-950DE79B0CEE}" type="pres">
      <dgm:prSet presAssocID="{53EBEA0D-319E-4787-ACB2-9909F25EA42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617D8E7-3156-4681-B395-2D9EF34837F3}" type="pres">
      <dgm:prSet presAssocID="{53EBEA0D-319E-4787-ACB2-9909F25EA420}" presName="negativeSpace" presStyleCnt="0"/>
      <dgm:spPr/>
    </dgm:pt>
    <dgm:pt modelId="{65871A6F-3F08-40CF-82B6-81264072CD27}" type="pres">
      <dgm:prSet presAssocID="{53EBEA0D-319E-4787-ACB2-9909F25EA420}" presName="childText" presStyleLbl="conFgAcc1" presStyleIdx="2" presStyleCnt="5">
        <dgm:presLayoutVars>
          <dgm:bulletEnabled val="1"/>
        </dgm:presLayoutVars>
      </dgm:prSet>
      <dgm:spPr/>
    </dgm:pt>
    <dgm:pt modelId="{4E48D40A-12D9-4954-8F1C-0974DEE6B610}" type="pres">
      <dgm:prSet presAssocID="{FBDCEA02-E920-42F1-961C-494CE98AD847}" presName="spaceBetweenRectangles" presStyleCnt="0"/>
      <dgm:spPr/>
    </dgm:pt>
    <dgm:pt modelId="{43E78090-993A-4355-9A05-AEBABBB74B3A}" type="pres">
      <dgm:prSet presAssocID="{A8927DF9-B0EE-452F-8A25-70A6997245E4}" presName="parentLin" presStyleCnt="0"/>
      <dgm:spPr/>
    </dgm:pt>
    <dgm:pt modelId="{84BEDD4F-8FC8-470F-8B53-5BACDE66CA39}" type="pres">
      <dgm:prSet presAssocID="{A8927DF9-B0EE-452F-8A25-70A6997245E4}" presName="parentLeftMargin" presStyleLbl="node1" presStyleIdx="2" presStyleCnt="5"/>
      <dgm:spPr/>
    </dgm:pt>
    <dgm:pt modelId="{3E3AFE88-840F-460B-A2E2-4721169D7B7A}" type="pres">
      <dgm:prSet presAssocID="{A8927DF9-B0EE-452F-8A25-70A6997245E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7546A22-1F90-4A1D-B0F4-50C98654B0F5}" type="pres">
      <dgm:prSet presAssocID="{A8927DF9-B0EE-452F-8A25-70A6997245E4}" presName="negativeSpace" presStyleCnt="0"/>
      <dgm:spPr/>
    </dgm:pt>
    <dgm:pt modelId="{054FA623-17E7-493D-B290-177D51CE10BC}" type="pres">
      <dgm:prSet presAssocID="{A8927DF9-B0EE-452F-8A25-70A6997245E4}" presName="childText" presStyleLbl="conFgAcc1" presStyleIdx="3" presStyleCnt="5">
        <dgm:presLayoutVars>
          <dgm:bulletEnabled val="1"/>
        </dgm:presLayoutVars>
      </dgm:prSet>
      <dgm:spPr/>
    </dgm:pt>
    <dgm:pt modelId="{DA1569D1-2741-4D2A-B246-B52D188C685A}" type="pres">
      <dgm:prSet presAssocID="{79C25722-BAEA-4E3E-B3D9-561C73573896}" presName="spaceBetweenRectangles" presStyleCnt="0"/>
      <dgm:spPr/>
    </dgm:pt>
    <dgm:pt modelId="{01BB0264-E863-4A84-999B-D72C8C3539D2}" type="pres">
      <dgm:prSet presAssocID="{CC11A416-3A89-454A-B002-4FAD116869B3}" presName="parentLin" presStyleCnt="0"/>
      <dgm:spPr/>
    </dgm:pt>
    <dgm:pt modelId="{4A803D8D-A323-4F76-B2F6-95C17371F7ED}" type="pres">
      <dgm:prSet presAssocID="{CC11A416-3A89-454A-B002-4FAD116869B3}" presName="parentLeftMargin" presStyleLbl="node1" presStyleIdx="3" presStyleCnt="5"/>
      <dgm:spPr/>
    </dgm:pt>
    <dgm:pt modelId="{AFA05FBA-7F8E-4976-8920-6BC43A045F12}" type="pres">
      <dgm:prSet presAssocID="{CC11A416-3A89-454A-B002-4FAD116869B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DB89B15-9F51-4A37-91FB-B49E1AF2BDBF}" type="pres">
      <dgm:prSet presAssocID="{CC11A416-3A89-454A-B002-4FAD116869B3}" presName="negativeSpace" presStyleCnt="0"/>
      <dgm:spPr/>
    </dgm:pt>
    <dgm:pt modelId="{40464C4E-598F-47AD-A063-00F2F75E7286}" type="pres">
      <dgm:prSet presAssocID="{CC11A416-3A89-454A-B002-4FAD116869B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0E4DF0D-3B51-4C29-99B6-ED5C1E6FC78A}" srcId="{C12F44CE-5FDA-4622-98E2-81933FB74737}" destId="{A8927DF9-B0EE-452F-8A25-70A6997245E4}" srcOrd="3" destOrd="0" parTransId="{0C62E7FA-6ED3-4FFC-A9CF-4C834A6B05FB}" sibTransId="{79C25722-BAEA-4E3E-B3D9-561C73573896}"/>
    <dgm:cxn modelId="{1AF1C71B-FA07-46E7-AA08-3954811971B0}" type="presOf" srcId="{CC11A416-3A89-454A-B002-4FAD116869B3}" destId="{4A803D8D-A323-4F76-B2F6-95C17371F7ED}" srcOrd="0" destOrd="0" presId="urn:microsoft.com/office/officeart/2005/8/layout/list1"/>
    <dgm:cxn modelId="{52652322-D7E1-47AE-B1F3-13500A75442C}" srcId="{C12F44CE-5FDA-4622-98E2-81933FB74737}" destId="{53EBEA0D-319E-4787-ACB2-9909F25EA420}" srcOrd="2" destOrd="0" parTransId="{B9D0EF42-586C-415E-B7CE-71FB12CA1CDB}" sibTransId="{FBDCEA02-E920-42F1-961C-494CE98AD847}"/>
    <dgm:cxn modelId="{1004623D-65C0-4A9C-B2C2-89AEF1DD09A5}" type="presOf" srcId="{EEE8C225-6CD8-4E89-AABD-B447161FA59C}" destId="{69353F98-37A0-4228-9E50-A90642C7A553}" srcOrd="1" destOrd="0" presId="urn:microsoft.com/office/officeart/2005/8/layout/list1"/>
    <dgm:cxn modelId="{73393254-305C-4DEF-829D-F58E6B429302}" type="presOf" srcId="{53EBEA0D-319E-4787-ACB2-9909F25EA420}" destId="{2FD97A90-740B-4CDF-BAC9-950DE79B0CEE}" srcOrd="1" destOrd="0" presId="urn:microsoft.com/office/officeart/2005/8/layout/list1"/>
    <dgm:cxn modelId="{737EC857-6789-418A-8303-CF30EBE86A31}" type="presOf" srcId="{A8927DF9-B0EE-452F-8A25-70A6997245E4}" destId="{84BEDD4F-8FC8-470F-8B53-5BACDE66CA39}" srcOrd="0" destOrd="0" presId="urn:microsoft.com/office/officeart/2005/8/layout/list1"/>
    <dgm:cxn modelId="{A4ECF67F-AF32-46D7-B293-7BD72AF5471C}" type="presOf" srcId="{C12F44CE-5FDA-4622-98E2-81933FB74737}" destId="{9DA28AB5-FE92-4C27-8CFF-36986533DA84}" srcOrd="0" destOrd="0" presId="urn:microsoft.com/office/officeart/2005/8/layout/list1"/>
    <dgm:cxn modelId="{A450E784-3E2A-4913-A457-000274959930}" type="presOf" srcId="{CC11A416-3A89-454A-B002-4FAD116869B3}" destId="{AFA05FBA-7F8E-4976-8920-6BC43A045F12}" srcOrd="1" destOrd="0" presId="urn:microsoft.com/office/officeart/2005/8/layout/list1"/>
    <dgm:cxn modelId="{19133D8B-2677-4264-B982-90BE1312C7D1}" type="presOf" srcId="{ACDEFE1B-4845-49DC-9ED6-1CF52E862926}" destId="{D4948DF0-4112-4CA3-9371-3096E3E578F5}" srcOrd="1" destOrd="0" presId="urn:microsoft.com/office/officeart/2005/8/layout/list1"/>
    <dgm:cxn modelId="{D52BCD96-F118-4BDA-A45D-AD70290A6DEE}" type="presOf" srcId="{53EBEA0D-319E-4787-ACB2-9909F25EA420}" destId="{26E17E11-B6C8-45D3-B45B-EE693CC748A3}" srcOrd="0" destOrd="0" presId="urn:microsoft.com/office/officeart/2005/8/layout/list1"/>
    <dgm:cxn modelId="{D2A2D69E-470E-4AF3-AB00-EFD70F27BCF1}" srcId="{C12F44CE-5FDA-4622-98E2-81933FB74737}" destId="{CC11A416-3A89-454A-B002-4FAD116869B3}" srcOrd="4" destOrd="0" parTransId="{A15D7CB2-0D45-4294-949B-7638EB5B1AF5}" sibTransId="{DBB0CEBC-F06A-4CCA-B2D8-FE9735C156F1}"/>
    <dgm:cxn modelId="{DE3760A3-E4E0-4775-B8F5-2BA77AE79CBC}" srcId="{C12F44CE-5FDA-4622-98E2-81933FB74737}" destId="{EEE8C225-6CD8-4E89-AABD-B447161FA59C}" srcOrd="1" destOrd="0" parTransId="{A2705AD6-8880-4C1D-9A26-1DE573BF2E6A}" sibTransId="{FCEF8296-F63C-4CBC-8282-C0E582E5D275}"/>
    <dgm:cxn modelId="{8A87B2AE-01D3-4699-A331-FD602E5418B6}" type="presOf" srcId="{A8927DF9-B0EE-452F-8A25-70A6997245E4}" destId="{3E3AFE88-840F-460B-A2E2-4721169D7B7A}" srcOrd="1" destOrd="0" presId="urn:microsoft.com/office/officeart/2005/8/layout/list1"/>
    <dgm:cxn modelId="{B51BA8E0-BE2F-4304-817F-500409983405}" type="presOf" srcId="{EEE8C225-6CD8-4E89-AABD-B447161FA59C}" destId="{55D5E6B0-66A5-41D5-A6B8-FE739322D010}" srcOrd="0" destOrd="0" presId="urn:microsoft.com/office/officeart/2005/8/layout/list1"/>
    <dgm:cxn modelId="{5BC047E6-E07F-48B6-B731-4194E8CD46AF}" type="presOf" srcId="{ACDEFE1B-4845-49DC-9ED6-1CF52E862926}" destId="{631AD6C3-5834-468A-85DD-7AC02FA3D45F}" srcOrd="0" destOrd="0" presId="urn:microsoft.com/office/officeart/2005/8/layout/list1"/>
    <dgm:cxn modelId="{247A0FEA-615C-4ED9-86D9-C92A59BC8B02}" srcId="{C12F44CE-5FDA-4622-98E2-81933FB74737}" destId="{ACDEFE1B-4845-49DC-9ED6-1CF52E862926}" srcOrd="0" destOrd="0" parTransId="{07CDDF38-332A-4BB0-98DF-582A0105EECD}" sibTransId="{6B5E4E22-328B-414D-A531-7B897D22EDEA}"/>
    <dgm:cxn modelId="{E7F984CB-6404-44CC-A77A-545C25518560}" type="presParOf" srcId="{9DA28AB5-FE92-4C27-8CFF-36986533DA84}" destId="{B640669D-28D8-4A25-87AD-AD1DB318DE0B}" srcOrd="0" destOrd="0" presId="urn:microsoft.com/office/officeart/2005/8/layout/list1"/>
    <dgm:cxn modelId="{76A6D961-6E38-4A65-901F-110604B8B8FB}" type="presParOf" srcId="{B640669D-28D8-4A25-87AD-AD1DB318DE0B}" destId="{631AD6C3-5834-468A-85DD-7AC02FA3D45F}" srcOrd="0" destOrd="0" presId="urn:microsoft.com/office/officeart/2005/8/layout/list1"/>
    <dgm:cxn modelId="{7F92985D-A013-4B41-B66D-D0EBF55429A2}" type="presParOf" srcId="{B640669D-28D8-4A25-87AD-AD1DB318DE0B}" destId="{D4948DF0-4112-4CA3-9371-3096E3E578F5}" srcOrd="1" destOrd="0" presId="urn:microsoft.com/office/officeart/2005/8/layout/list1"/>
    <dgm:cxn modelId="{76C6A701-75EF-4C15-A6F7-0E7902C78334}" type="presParOf" srcId="{9DA28AB5-FE92-4C27-8CFF-36986533DA84}" destId="{DA6CCD6A-6D80-4516-AD1D-87279E8CFDB9}" srcOrd="1" destOrd="0" presId="urn:microsoft.com/office/officeart/2005/8/layout/list1"/>
    <dgm:cxn modelId="{547C6983-51B5-4B99-A952-D5ECE8036E25}" type="presParOf" srcId="{9DA28AB5-FE92-4C27-8CFF-36986533DA84}" destId="{F2D58EC4-0813-40AD-BD2D-4C6C4F7BF102}" srcOrd="2" destOrd="0" presId="urn:microsoft.com/office/officeart/2005/8/layout/list1"/>
    <dgm:cxn modelId="{7F793142-01AD-45D4-A6F8-42E44A0F38E6}" type="presParOf" srcId="{9DA28AB5-FE92-4C27-8CFF-36986533DA84}" destId="{9EE9BA4B-40B9-4559-BF96-DEEEC698F136}" srcOrd="3" destOrd="0" presId="urn:microsoft.com/office/officeart/2005/8/layout/list1"/>
    <dgm:cxn modelId="{A420AE22-67D5-4C19-A30A-3F7E51E7AFC4}" type="presParOf" srcId="{9DA28AB5-FE92-4C27-8CFF-36986533DA84}" destId="{1E076DA9-89CB-47CE-87ED-9FC0767CE211}" srcOrd="4" destOrd="0" presId="urn:microsoft.com/office/officeart/2005/8/layout/list1"/>
    <dgm:cxn modelId="{22FC3E33-9B6E-4B42-8ECC-D3E706985AE5}" type="presParOf" srcId="{1E076DA9-89CB-47CE-87ED-9FC0767CE211}" destId="{55D5E6B0-66A5-41D5-A6B8-FE739322D010}" srcOrd="0" destOrd="0" presId="urn:microsoft.com/office/officeart/2005/8/layout/list1"/>
    <dgm:cxn modelId="{5BD327F3-27BD-45DC-9AE6-9DD3C4CBB08A}" type="presParOf" srcId="{1E076DA9-89CB-47CE-87ED-9FC0767CE211}" destId="{69353F98-37A0-4228-9E50-A90642C7A553}" srcOrd="1" destOrd="0" presId="urn:microsoft.com/office/officeart/2005/8/layout/list1"/>
    <dgm:cxn modelId="{92BF7A38-5D8F-4A1F-9D1F-D93C4B2881C5}" type="presParOf" srcId="{9DA28AB5-FE92-4C27-8CFF-36986533DA84}" destId="{22459DB0-3EDC-4CB9-A702-7C6BA0BD9D89}" srcOrd="5" destOrd="0" presId="urn:microsoft.com/office/officeart/2005/8/layout/list1"/>
    <dgm:cxn modelId="{04C6F5C6-CD3E-472F-BBF8-117D478AEABA}" type="presParOf" srcId="{9DA28AB5-FE92-4C27-8CFF-36986533DA84}" destId="{D3144A20-46D4-4209-B3A5-93018ACCE6DE}" srcOrd="6" destOrd="0" presId="urn:microsoft.com/office/officeart/2005/8/layout/list1"/>
    <dgm:cxn modelId="{41300594-C0C9-478F-B25B-2A6A07A2EA96}" type="presParOf" srcId="{9DA28AB5-FE92-4C27-8CFF-36986533DA84}" destId="{12A63F6D-FA4B-4FB9-8B61-C2016C272A10}" srcOrd="7" destOrd="0" presId="urn:microsoft.com/office/officeart/2005/8/layout/list1"/>
    <dgm:cxn modelId="{F8479BEA-C7C5-4A3B-8762-A361A7222C62}" type="presParOf" srcId="{9DA28AB5-FE92-4C27-8CFF-36986533DA84}" destId="{A4BFD768-B81A-4838-A42E-D631D9658052}" srcOrd="8" destOrd="0" presId="urn:microsoft.com/office/officeart/2005/8/layout/list1"/>
    <dgm:cxn modelId="{284751B6-A2A8-4152-9277-CFFFEFE17E24}" type="presParOf" srcId="{A4BFD768-B81A-4838-A42E-D631D9658052}" destId="{26E17E11-B6C8-45D3-B45B-EE693CC748A3}" srcOrd="0" destOrd="0" presId="urn:microsoft.com/office/officeart/2005/8/layout/list1"/>
    <dgm:cxn modelId="{A545AD96-682E-425C-9DB9-A2856A5A5019}" type="presParOf" srcId="{A4BFD768-B81A-4838-A42E-D631D9658052}" destId="{2FD97A90-740B-4CDF-BAC9-950DE79B0CEE}" srcOrd="1" destOrd="0" presId="urn:microsoft.com/office/officeart/2005/8/layout/list1"/>
    <dgm:cxn modelId="{BCCA013B-9360-4BD7-BA35-291CBDCD0F8F}" type="presParOf" srcId="{9DA28AB5-FE92-4C27-8CFF-36986533DA84}" destId="{0617D8E7-3156-4681-B395-2D9EF34837F3}" srcOrd="9" destOrd="0" presId="urn:microsoft.com/office/officeart/2005/8/layout/list1"/>
    <dgm:cxn modelId="{C3E88B7C-CA6D-4C1C-8312-BAB445560C8C}" type="presParOf" srcId="{9DA28AB5-FE92-4C27-8CFF-36986533DA84}" destId="{65871A6F-3F08-40CF-82B6-81264072CD27}" srcOrd="10" destOrd="0" presId="urn:microsoft.com/office/officeart/2005/8/layout/list1"/>
    <dgm:cxn modelId="{3C406E1E-078E-4D28-B4DF-90821D283408}" type="presParOf" srcId="{9DA28AB5-FE92-4C27-8CFF-36986533DA84}" destId="{4E48D40A-12D9-4954-8F1C-0974DEE6B610}" srcOrd="11" destOrd="0" presId="urn:microsoft.com/office/officeart/2005/8/layout/list1"/>
    <dgm:cxn modelId="{EF9148DD-D21B-4E3B-A958-DF1E611EC4D4}" type="presParOf" srcId="{9DA28AB5-FE92-4C27-8CFF-36986533DA84}" destId="{43E78090-993A-4355-9A05-AEBABBB74B3A}" srcOrd="12" destOrd="0" presId="urn:microsoft.com/office/officeart/2005/8/layout/list1"/>
    <dgm:cxn modelId="{F4D1A406-72B2-4E1D-8670-25F8AF94555D}" type="presParOf" srcId="{43E78090-993A-4355-9A05-AEBABBB74B3A}" destId="{84BEDD4F-8FC8-470F-8B53-5BACDE66CA39}" srcOrd="0" destOrd="0" presId="urn:microsoft.com/office/officeart/2005/8/layout/list1"/>
    <dgm:cxn modelId="{78E300A0-EAD4-4664-A2C5-044BDB3DF711}" type="presParOf" srcId="{43E78090-993A-4355-9A05-AEBABBB74B3A}" destId="{3E3AFE88-840F-460B-A2E2-4721169D7B7A}" srcOrd="1" destOrd="0" presId="urn:microsoft.com/office/officeart/2005/8/layout/list1"/>
    <dgm:cxn modelId="{CB7699F2-3FA6-4CE6-B98F-CA08C45E0018}" type="presParOf" srcId="{9DA28AB5-FE92-4C27-8CFF-36986533DA84}" destId="{07546A22-1F90-4A1D-B0F4-50C98654B0F5}" srcOrd="13" destOrd="0" presId="urn:microsoft.com/office/officeart/2005/8/layout/list1"/>
    <dgm:cxn modelId="{0E39C768-EBCA-40E4-96C9-39E992095740}" type="presParOf" srcId="{9DA28AB5-FE92-4C27-8CFF-36986533DA84}" destId="{054FA623-17E7-493D-B290-177D51CE10BC}" srcOrd="14" destOrd="0" presId="urn:microsoft.com/office/officeart/2005/8/layout/list1"/>
    <dgm:cxn modelId="{1611C16F-DB66-4241-8D8D-B1BD0B90F1A3}" type="presParOf" srcId="{9DA28AB5-FE92-4C27-8CFF-36986533DA84}" destId="{DA1569D1-2741-4D2A-B246-B52D188C685A}" srcOrd="15" destOrd="0" presId="urn:microsoft.com/office/officeart/2005/8/layout/list1"/>
    <dgm:cxn modelId="{E8936C15-2F3E-4DD3-951F-07A02031010E}" type="presParOf" srcId="{9DA28AB5-FE92-4C27-8CFF-36986533DA84}" destId="{01BB0264-E863-4A84-999B-D72C8C3539D2}" srcOrd="16" destOrd="0" presId="urn:microsoft.com/office/officeart/2005/8/layout/list1"/>
    <dgm:cxn modelId="{BD5A0405-2961-420E-9CEA-655331947FE8}" type="presParOf" srcId="{01BB0264-E863-4A84-999B-D72C8C3539D2}" destId="{4A803D8D-A323-4F76-B2F6-95C17371F7ED}" srcOrd="0" destOrd="0" presId="urn:microsoft.com/office/officeart/2005/8/layout/list1"/>
    <dgm:cxn modelId="{53140B95-667A-4470-A8A4-7DC1676ECA1B}" type="presParOf" srcId="{01BB0264-E863-4A84-999B-D72C8C3539D2}" destId="{AFA05FBA-7F8E-4976-8920-6BC43A045F12}" srcOrd="1" destOrd="0" presId="urn:microsoft.com/office/officeart/2005/8/layout/list1"/>
    <dgm:cxn modelId="{099844F4-F7A2-4B3B-8977-A8668388CA5B}" type="presParOf" srcId="{9DA28AB5-FE92-4C27-8CFF-36986533DA84}" destId="{DDB89B15-9F51-4A37-91FB-B49E1AF2BDBF}" srcOrd="17" destOrd="0" presId="urn:microsoft.com/office/officeart/2005/8/layout/list1"/>
    <dgm:cxn modelId="{B20D6FA6-C591-486F-863E-6460FDEDE28A}" type="presParOf" srcId="{9DA28AB5-FE92-4C27-8CFF-36986533DA84}" destId="{40464C4E-598F-47AD-A063-00F2F75E728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2F44CE-5FDA-4622-98E2-81933FB747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CDEFE1B-4845-49DC-9ED6-1CF52E862926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ΑΓΑΠΗ</a:t>
          </a:r>
        </a:p>
      </dgm:t>
    </dgm:pt>
    <dgm:pt modelId="{07CDDF38-332A-4BB0-98DF-582A0105EECD}" type="parTrans" cxnId="{247A0FEA-615C-4ED9-86D9-C92A59BC8B02}">
      <dgm:prSet/>
      <dgm:spPr/>
      <dgm:t>
        <a:bodyPr/>
        <a:lstStyle/>
        <a:p>
          <a:endParaRPr lang="el-GR"/>
        </a:p>
      </dgm:t>
    </dgm:pt>
    <dgm:pt modelId="{6B5E4E22-328B-414D-A531-7B897D22EDEA}" type="sibTrans" cxnId="{247A0FEA-615C-4ED9-86D9-C92A59BC8B02}">
      <dgm:prSet/>
      <dgm:spPr/>
      <dgm:t>
        <a:bodyPr/>
        <a:lstStyle/>
        <a:p>
          <a:endParaRPr lang="el-GR"/>
        </a:p>
      </dgm:t>
    </dgm:pt>
    <dgm:pt modelId="{EEE8C225-6CD8-4E89-AABD-B447161FA59C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ΣΧΕΣΗ ΜΕ ΤΟΝ ΘΕΟ ΚΑΙ ΤΟΥΣ ΑΝΘΡΩΠΟΥΣ</a:t>
          </a:r>
          <a:endParaRPr lang="el-GR" dirty="0"/>
        </a:p>
      </dgm:t>
    </dgm:pt>
    <dgm:pt modelId="{A2705AD6-8880-4C1D-9A26-1DE573BF2E6A}" type="parTrans" cxnId="{DE3760A3-E4E0-4775-B8F5-2BA77AE79CBC}">
      <dgm:prSet/>
      <dgm:spPr/>
      <dgm:t>
        <a:bodyPr/>
        <a:lstStyle/>
        <a:p>
          <a:endParaRPr lang="el-GR"/>
        </a:p>
      </dgm:t>
    </dgm:pt>
    <dgm:pt modelId="{FCEF8296-F63C-4CBC-8282-C0E582E5D275}" type="sibTrans" cxnId="{DE3760A3-E4E0-4775-B8F5-2BA77AE79CBC}">
      <dgm:prSet/>
      <dgm:spPr/>
      <dgm:t>
        <a:bodyPr/>
        <a:lstStyle/>
        <a:p>
          <a:endParaRPr lang="el-GR"/>
        </a:p>
      </dgm:t>
    </dgm:pt>
    <dgm:pt modelId="{53EBEA0D-319E-4787-ACB2-9909F25EA420}">
      <dgm:prSet phldrT="[Κείμενο]"/>
      <dgm:spPr>
        <a:solidFill>
          <a:srgbClr val="0070C0"/>
        </a:solidFill>
      </dgm:spPr>
      <dgm:t>
        <a:bodyPr/>
        <a:lstStyle/>
        <a:p>
          <a:r>
            <a:rPr lang="el-GR" b="1" dirty="0"/>
            <a:t>ΜΕΤΟΧΗ ΣΤΗ ΖΩΗ ΤΟΥ</a:t>
          </a:r>
        </a:p>
      </dgm:t>
    </dgm:pt>
    <dgm:pt modelId="{B9D0EF42-586C-415E-B7CE-71FB12CA1CDB}" type="parTrans" cxnId="{52652322-D7E1-47AE-B1F3-13500A75442C}">
      <dgm:prSet/>
      <dgm:spPr/>
      <dgm:t>
        <a:bodyPr/>
        <a:lstStyle/>
        <a:p>
          <a:endParaRPr lang="el-GR"/>
        </a:p>
      </dgm:t>
    </dgm:pt>
    <dgm:pt modelId="{FBDCEA02-E920-42F1-961C-494CE98AD847}" type="sibTrans" cxnId="{52652322-D7E1-47AE-B1F3-13500A75442C}">
      <dgm:prSet/>
      <dgm:spPr/>
      <dgm:t>
        <a:bodyPr/>
        <a:lstStyle/>
        <a:p>
          <a:endParaRPr lang="el-GR"/>
        </a:p>
      </dgm:t>
    </dgm:pt>
    <dgm:pt modelId="{A8927DF9-B0EE-452F-8A25-70A6997245E4}">
      <dgm:prSet/>
      <dgm:spPr>
        <a:solidFill>
          <a:srgbClr val="0070C0"/>
        </a:solidFill>
      </dgm:spPr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ΜΙΜΗΣΗ ΤΟΥ</a:t>
          </a:r>
          <a:endParaRPr lang="el-GR" dirty="0"/>
        </a:p>
      </dgm:t>
    </dgm:pt>
    <dgm:pt modelId="{0C62E7FA-6ED3-4FFC-A9CF-4C834A6B05FB}" type="parTrans" cxnId="{D0E4DF0D-3B51-4C29-99B6-ED5C1E6FC78A}">
      <dgm:prSet/>
      <dgm:spPr/>
      <dgm:t>
        <a:bodyPr/>
        <a:lstStyle/>
        <a:p>
          <a:endParaRPr lang="el-GR"/>
        </a:p>
      </dgm:t>
    </dgm:pt>
    <dgm:pt modelId="{79C25722-BAEA-4E3E-B3D9-561C73573896}" type="sibTrans" cxnId="{D0E4DF0D-3B51-4C29-99B6-ED5C1E6FC78A}">
      <dgm:prSet/>
      <dgm:spPr/>
      <dgm:t>
        <a:bodyPr/>
        <a:lstStyle/>
        <a:p>
          <a:endParaRPr lang="el-GR"/>
        </a:p>
      </dgm:t>
    </dgm:pt>
    <dgm:pt modelId="{CC11A416-3A89-454A-B002-4FAD116869B3}">
      <dgm:prSet/>
      <dgm:spPr>
        <a:solidFill>
          <a:srgbClr val="0070C0"/>
        </a:solidFill>
      </dgm:spPr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ΜΕΤΑΜΟΡΦΩΣΗ</a:t>
          </a:r>
          <a:r>
            <a:rPr lang="el-GR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ΤΟΥ ΑΝΘΡΩΠΟΥ</a:t>
          </a:r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5D7CB2-0D45-4294-949B-7638EB5B1AF5}" type="parTrans" cxnId="{D2A2D69E-470E-4AF3-AB00-EFD70F27BCF1}">
      <dgm:prSet/>
      <dgm:spPr/>
      <dgm:t>
        <a:bodyPr/>
        <a:lstStyle/>
        <a:p>
          <a:endParaRPr lang="el-GR"/>
        </a:p>
      </dgm:t>
    </dgm:pt>
    <dgm:pt modelId="{DBB0CEBC-F06A-4CCA-B2D8-FE9735C156F1}" type="sibTrans" cxnId="{D2A2D69E-470E-4AF3-AB00-EFD70F27BCF1}">
      <dgm:prSet/>
      <dgm:spPr/>
      <dgm:t>
        <a:bodyPr/>
        <a:lstStyle/>
        <a:p>
          <a:endParaRPr lang="el-GR"/>
        </a:p>
      </dgm:t>
    </dgm:pt>
    <dgm:pt modelId="{88BF74EF-DEB6-40BB-8F2A-52D1104ADB4C}">
      <dgm:prSet/>
      <dgm:spPr>
        <a:solidFill>
          <a:srgbClr val="0070C0"/>
        </a:solidFill>
      </dgm:spPr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Η ΑΝΙΔΙΟΤΕΛΗΣ ΠΡΟΣΦΟΡΑ ΣΤΟΥΣ ΑΛΛΟΥΣ</a:t>
          </a:r>
        </a:p>
      </dgm:t>
    </dgm:pt>
    <dgm:pt modelId="{3EF8E2EC-5E81-4067-8F01-45D871B3CA2A}" type="parTrans" cxnId="{289A883D-6BC3-49FF-BDA7-627FE26956A1}">
      <dgm:prSet/>
      <dgm:spPr/>
      <dgm:t>
        <a:bodyPr/>
        <a:lstStyle/>
        <a:p>
          <a:endParaRPr lang="el-GR"/>
        </a:p>
      </dgm:t>
    </dgm:pt>
    <dgm:pt modelId="{4A2098C3-8C0F-43ED-968F-037D0945EA83}" type="sibTrans" cxnId="{289A883D-6BC3-49FF-BDA7-627FE26956A1}">
      <dgm:prSet/>
      <dgm:spPr/>
      <dgm:t>
        <a:bodyPr/>
        <a:lstStyle/>
        <a:p>
          <a:endParaRPr lang="el-GR"/>
        </a:p>
      </dgm:t>
    </dgm:pt>
    <dgm:pt modelId="{9DA28AB5-FE92-4C27-8CFF-36986533DA84}" type="pres">
      <dgm:prSet presAssocID="{C12F44CE-5FDA-4622-98E2-81933FB74737}" presName="linear" presStyleCnt="0">
        <dgm:presLayoutVars>
          <dgm:dir/>
          <dgm:animLvl val="lvl"/>
          <dgm:resizeHandles val="exact"/>
        </dgm:presLayoutVars>
      </dgm:prSet>
      <dgm:spPr/>
    </dgm:pt>
    <dgm:pt modelId="{B640669D-28D8-4A25-87AD-AD1DB318DE0B}" type="pres">
      <dgm:prSet presAssocID="{ACDEFE1B-4845-49DC-9ED6-1CF52E862926}" presName="parentLin" presStyleCnt="0"/>
      <dgm:spPr/>
    </dgm:pt>
    <dgm:pt modelId="{631AD6C3-5834-468A-85DD-7AC02FA3D45F}" type="pres">
      <dgm:prSet presAssocID="{ACDEFE1B-4845-49DC-9ED6-1CF52E862926}" presName="parentLeftMargin" presStyleLbl="node1" presStyleIdx="0" presStyleCnt="6"/>
      <dgm:spPr/>
    </dgm:pt>
    <dgm:pt modelId="{D4948DF0-4112-4CA3-9371-3096E3E578F5}" type="pres">
      <dgm:prSet presAssocID="{ACDEFE1B-4845-49DC-9ED6-1CF52E862926}" presName="parentText" presStyleLbl="node1" presStyleIdx="0" presStyleCnt="6" custLinFactNeighborX="3606" custLinFactNeighborY="5611">
        <dgm:presLayoutVars>
          <dgm:chMax val="0"/>
          <dgm:bulletEnabled val="1"/>
        </dgm:presLayoutVars>
      </dgm:prSet>
      <dgm:spPr/>
    </dgm:pt>
    <dgm:pt modelId="{DA6CCD6A-6D80-4516-AD1D-87279E8CFDB9}" type="pres">
      <dgm:prSet presAssocID="{ACDEFE1B-4845-49DC-9ED6-1CF52E862926}" presName="negativeSpace" presStyleCnt="0"/>
      <dgm:spPr/>
    </dgm:pt>
    <dgm:pt modelId="{F2D58EC4-0813-40AD-BD2D-4C6C4F7BF102}" type="pres">
      <dgm:prSet presAssocID="{ACDEFE1B-4845-49DC-9ED6-1CF52E862926}" presName="childText" presStyleLbl="conFgAcc1" presStyleIdx="0" presStyleCnt="6">
        <dgm:presLayoutVars>
          <dgm:bulletEnabled val="1"/>
        </dgm:presLayoutVars>
      </dgm:prSet>
      <dgm:spPr/>
    </dgm:pt>
    <dgm:pt modelId="{9EE9BA4B-40B9-4559-BF96-DEEEC698F136}" type="pres">
      <dgm:prSet presAssocID="{6B5E4E22-328B-414D-A531-7B897D22EDEA}" presName="spaceBetweenRectangles" presStyleCnt="0"/>
      <dgm:spPr/>
    </dgm:pt>
    <dgm:pt modelId="{1E076DA9-89CB-47CE-87ED-9FC0767CE211}" type="pres">
      <dgm:prSet presAssocID="{EEE8C225-6CD8-4E89-AABD-B447161FA59C}" presName="parentLin" presStyleCnt="0"/>
      <dgm:spPr/>
    </dgm:pt>
    <dgm:pt modelId="{55D5E6B0-66A5-41D5-A6B8-FE739322D010}" type="pres">
      <dgm:prSet presAssocID="{EEE8C225-6CD8-4E89-AABD-B447161FA59C}" presName="parentLeftMargin" presStyleLbl="node1" presStyleIdx="0" presStyleCnt="6"/>
      <dgm:spPr/>
    </dgm:pt>
    <dgm:pt modelId="{69353F98-37A0-4228-9E50-A90642C7A553}" type="pres">
      <dgm:prSet presAssocID="{EEE8C225-6CD8-4E89-AABD-B447161FA59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2459DB0-3EDC-4CB9-A702-7C6BA0BD9D89}" type="pres">
      <dgm:prSet presAssocID="{EEE8C225-6CD8-4E89-AABD-B447161FA59C}" presName="negativeSpace" presStyleCnt="0"/>
      <dgm:spPr/>
    </dgm:pt>
    <dgm:pt modelId="{D3144A20-46D4-4209-B3A5-93018ACCE6DE}" type="pres">
      <dgm:prSet presAssocID="{EEE8C225-6CD8-4E89-AABD-B447161FA59C}" presName="childText" presStyleLbl="conFgAcc1" presStyleIdx="1" presStyleCnt="6">
        <dgm:presLayoutVars>
          <dgm:bulletEnabled val="1"/>
        </dgm:presLayoutVars>
      </dgm:prSet>
      <dgm:spPr/>
    </dgm:pt>
    <dgm:pt modelId="{12A63F6D-FA4B-4FB9-8B61-C2016C272A10}" type="pres">
      <dgm:prSet presAssocID="{FCEF8296-F63C-4CBC-8282-C0E582E5D275}" presName="spaceBetweenRectangles" presStyleCnt="0"/>
      <dgm:spPr/>
    </dgm:pt>
    <dgm:pt modelId="{A4BFD768-B81A-4838-A42E-D631D9658052}" type="pres">
      <dgm:prSet presAssocID="{53EBEA0D-319E-4787-ACB2-9909F25EA420}" presName="parentLin" presStyleCnt="0"/>
      <dgm:spPr/>
    </dgm:pt>
    <dgm:pt modelId="{26E17E11-B6C8-45D3-B45B-EE693CC748A3}" type="pres">
      <dgm:prSet presAssocID="{53EBEA0D-319E-4787-ACB2-9909F25EA420}" presName="parentLeftMargin" presStyleLbl="node1" presStyleIdx="1" presStyleCnt="6"/>
      <dgm:spPr/>
    </dgm:pt>
    <dgm:pt modelId="{2FD97A90-740B-4CDF-BAC9-950DE79B0CEE}" type="pres">
      <dgm:prSet presAssocID="{53EBEA0D-319E-4787-ACB2-9909F25EA42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617D8E7-3156-4681-B395-2D9EF34837F3}" type="pres">
      <dgm:prSet presAssocID="{53EBEA0D-319E-4787-ACB2-9909F25EA420}" presName="negativeSpace" presStyleCnt="0"/>
      <dgm:spPr/>
    </dgm:pt>
    <dgm:pt modelId="{65871A6F-3F08-40CF-82B6-81264072CD27}" type="pres">
      <dgm:prSet presAssocID="{53EBEA0D-319E-4787-ACB2-9909F25EA420}" presName="childText" presStyleLbl="conFgAcc1" presStyleIdx="2" presStyleCnt="6">
        <dgm:presLayoutVars>
          <dgm:bulletEnabled val="1"/>
        </dgm:presLayoutVars>
      </dgm:prSet>
      <dgm:spPr/>
    </dgm:pt>
    <dgm:pt modelId="{4E48D40A-12D9-4954-8F1C-0974DEE6B610}" type="pres">
      <dgm:prSet presAssocID="{FBDCEA02-E920-42F1-961C-494CE98AD847}" presName="spaceBetweenRectangles" presStyleCnt="0"/>
      <dgm:spPr/>
    </dgm:pt>
    <dgm:pt modelId="{43E78090-993A-4355-9A05-AEBABBB74B3A}" type="pres">
      <dgm:prSet presAssocID="{A8927DF9-B0EE-452F-8A25-70A6997245E4}" presName="parentLin" presStyleCnt="0"/>
      <dgm:spPr/>
    </dgm:pt>
    <dgm:pt modelId="{84BEDD4F-8FC8-470F-8B53-5BACDE66CA39}" type="pres">
      <dgm:prSet presAssocID="{A8927DF9-B0EE-452F-8A25-70A6997245E4}" presName="parentLeftMargin" presStyleLbl="node1" presStyleIdx="2" presStyleCnt="6"/>
      <dgm:spPr/>
    </dgm:pt>
    <dgm:pt modelId="{3E3AFE88-840F-460B-A2E2-4721169D7B7A}" type="pres">
      <dgm:prSet presAssocID="{A8927DF9-B0EE-452F-8A25-70A6997245E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7546A22-1F90-4A1D-B0F4-50C98654B0F5}" type="pres">
      <dgm:prSet presAssocID="{A8927DF9-B0EE-452F-8A25-70A6997245E4}" presName="negativeSpace" presStyleCnt="0"/>
      <dgm:spPr/>
    </dgm:pt>
    <dgm:pt modelId="{054FA623-17E7-493D-B290-177D51CE10BC}" type="pres">
      <dgm:prSet presAssocID="{A8927DF9-B0EE-452F-8A25-70A6997245E4}" presName="childText" presStyleLbl="conFgAcc1" presStyleIdx="3" presStyleCnt="6">
        <dgm:presLayoutVars>
          <dgm:bulletEnabled val="1"/>
        </dgm:presLayoutVars>
      </dgm:prSet>
      <dgm:spPr/>
    </dgm:pt>
    <dgm:pt modelId="{DA1569D1-2741-4D2A-B246-B52D188C685A}" type="pres">
      <dgm:prSet presAssocID="{79C25722-BAEA-4E3E-B3D9-561C73573896}" presName="spaceBetweenRectangles" presStyleCnt="0"/>
      <dgm:spPr/>
    </dgm:pt>
    <dgm:pt modelId="{01BB0264-E863-4A84-999B-D72C8C3539D2}" type="pres">
      <dgm:prSet presAssocID="{CC11A416-3A89-454A-B002-4FAD116869B3}" presName="parentLin" presStyleCnt="0"/>
      <dgm:spPr/>
    </dgm:pt>
    <dgm:pt modelId="{4A803D8D-A323-4F76-B2F6-95C17371F7ED}" type="pres">
      <dgm:prSet presAssocID="{CC11A416-3A89-454A-B002-4FAD116869B3}" presName="parentLeftMargin" presStyleLbl="node1" presStyleIdx="3" presStyleCnt="6"/>
      <dgm:spPr/>
    </dgm:pt>
    <dgm:pt modelId="{AFA05FBA-7F8E-4976-8920-6BC43A045F12}" type="pres">
      <dgm:prSet presAssocID="{CC11A416-3A89-454A-B002-4FAD116869B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DB89B15-9F51-4A37-91FB-B49E1AF2BDBF}" type="pres">
      <dgm:prSet presAssocID="{CC11A416-3A89-454A-B002-4FAD116869B3}" presName="negativeSpace" presStyleCnt="0"/>
      <dgm:spPr/>
    </dgm:pt>
    <dgm:pt modelId="{40464C4E-598F-47AD-A063-00F2F75E7286}" type="pres">
      <dgm:prSet presAssocID="{CC11A416-3A89-454A-B002-4FAD116869B3}" presName="childText" presStyleLbl="conFgAcc1" presStyleIdx="4" presStyleCnt="6">
        <dgm:presLayoutVars>
          <dgm:bulletEnabled val="1"/>
        </dgm:presLayoutVars>
      </dgm:prSet>
      <dgm:spPr/>
    </dgm:pt>
    <dgm:pt modelId="{6C4B0FB4-F733-4C9A-A7EE-9E9D33861691}" type="pres">
      <dgm:prSet presAssocID="{DBB0CEBC-F06A-4CCA-B2D8-FE9735C156F1}" presName="spaceBetweenRectangles" presStyleCnt="0"/>
      <dgm:spPr/>
    </dgm:pt>
    <dgm:pt modelId="{000685C6-A431-495A-B6F9-A81820622883}" type="pres">
      <dgm:prSet presAssocID="{88BF74EF-DEB6-40BB-8F2A-52D1104ADB4C}" presName="parentLin" presStyleCnt="0"/>
      <dgm:spPr/>
    </dgm:pt>
    <dgm:pt modelId="{3FD0C11C-D443-44F0-A2BC-1A9DA3953C42}" type="pres">
      <dgm:prSet presAssocID="{88BF74EF-DEB6-40BB-8F2A-52D1104ADB4C}" presName="parentLeftMargin" presStyleLbl="node1" presStyleIdx="4" presStyleCnt="6"/>
      <dgm:spPr/>
    </dgm:pt>
    <dgm:pt modelId="{096F3688-5626-4971-B609-3A524A2922F4}" type="pres">
      <dgm:prSet presAssocID="{88BF74EF-DEB6-40BB-8F2A-52D1104ADB4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A7E704D-1A1E-4EE4-8B86-58EFD7A457C3}" type="pres">
      <dgm:prSet presAssocID="{88BF74EF-DEB6-40BB-8F2A-52D1104ADB4C}" presName="negativeSpace" presStyleCnt="0"/>
      <dgm:spPr/>
    </dgm:pt>
    <dgm:pt modelId="{8A16F415-9BAB-43E1-9696-2314989CF998}" type="pres">
      <dgm:prSet presAssocID="{88BF74EF-DEB6-40BB-8F2A-52D1104ADB4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0E4DF0D-3B51-4C29-99B6-ED5C1E6FC78A}" srcId="{C12F44CE-5FDA-4622-98E2-81933FB74737}" destId="{A8927DF9-B0EE-452F-8A25-70A6997245E4}" srcOrd="3" destOrd="0" parTransId="{0C62E7FA-6ED3-4FFC-A9CF-4C834A6B05FB}" sibTransId="{79C25722-BAEA-4E3E-B3D9-561C73573896}"/>
    <dgm:cxn modelId="{1AF1C71B-FA07-46E7-AA08-3954811971B0}" type="presOf" srcId="{CC11A416-3A89-454A-B002-4FAD116869B3}" destId="{4A803D8D-A323-4F76-B2F6-95C17371F7ED}" srcOrd="0" destOrd="0" presId="urn:microsoft.com/office/officeart/2005/8/layout/list1"/>
    <dgm:cxn modelId="{52652322-D7E1-47AE-B1F3-13500A75442C}" srcId="{C12F44CE-5FDA-4622-98E2-81933FB74737}" destId="{53EBEA0D-319E-4787-ACB2-9909F25EA420}" srcOrd="2" destOrd="0" parTransId="{B9D0EF42-586C-415E-B7CE-71FB12CA1CDB}" sibTransId="{FBDCEA02-E920-42F1-961C-494CE98AD847}"/>
    <dgm:cxn modelId="{1004623D-65C0-4A9C-B2C2-89AEF1DD09A5}" type="presOf" srcId="{EEE8C225-6CD8-4E89-AABD-B447161FA59C}" destId="{69353F98-37A0-4228-9E50-A90642C7A553}" srcOrd="1" destOrd="0" presId="urn:microsoft.com/office/officeart/2005/8/layout/list1"/>
    <dgm:cxn modelId="{289A883D-6BC3-49FF-BDA7-627FE26956A1}" srcId="{C12F44CE-5FDA-4622-98E2-81933FB74737}" destId="{88BF74EF-DEB6-40BB-8F2A-52D1104ADB4C}" srcOrd="5" destOrd="0" parTransId="{3EF8E2EC-5E81-4067-8F01-45D871B3CA2A}" sibTransId="{4A2098C3-8C0F-43ED-968F-037D0945EA83}"/>
    <dgm:cxn modelId="{73393254-305C-4DEF-829D-F58E6B429302}" type="presOf" srcId="{53EBEA0D-319E-4787-ACB2-9909F25EA420}" destId="{2FD97A90-740B-4CDF-BAC9-950DE79B0CEE}" srcOrd="1" destOrd="0" presId="urn:microsoft.com/office/officeart/2005/8/layout/list1"/>
    <dgm:cxn modelId="{737EC857-6789-418A-8303-CF30EBE86A31}" type="presOf" srcId="{A8927DF9-B0EE-452F-8A25-70A6997245E4}" destId="{84BEDD4F-8FC8-470F-8B53-5BACDE66CA39}" srcOrd="0" destOrd="0" presId="urn:microsoft.com/office/officeart/2005/8/layout/list1"/>
    <dgm:cxn modelId="{A4ECF67F-AF32-46D7-B293-7BD72AF5471C}" type="presOf" srcId="{C12F44CE-5FDA-4622-98E2-81933FB74737}" destId="{9DA28AB5-FE92-4C27-8CFF-36986533DA84}" srcOrd="0" destOrd="0" presId="urn:microsoft.com/office/officeart/2005/8/layout/list1"/>
    <dgm:cxn modelId="{A450E784-3E2A-4913-A457-000274959930}" type="presOf" srcId="{CC11A416-3A89-454A-B002-4FAD116869B3}" destId="{AFA05FBA-7F8E-4976-8920-6BC43A045F12}" srcOrd="1" destOrd="0" presId="urn:microsoft.com/office/officeart/2005/8/layout/list1"/>
    <dgm:cxn modelId="{19133D8B-2677-4264-B982-90BE1312C7D1}" type="presOf" srcId="{ACDEFE1B-4845-49DC-9ED6-1CF52E862926}" destId="{D4948DF0-4112-4CA3-9371-3096E3E578F5}" srcOrd="1" destOrd="0" presId="urn:microsoft.com/office/officeart/2005/8/layout/list1"/>
    <dgm:cxn modelId="{D52BCD96-F118-4BDA-A45D-AD70290A6DEE}" type="presOf" srcId="{53EBEA0D-319E-4787-ACB2-9909F25EA420}" destId="{26E17E11-B6C8-45D3-B45B-EE693CC748A3}" srcOrd="0" destOrd="0" presId="urn:microsoft.com/office/officeart/2005/8/layout/list1"/>
    <dgm:cxn modelId="{D2A2D69E-470E-4AF3-AB00-EFD70F27BCF1}" srcId="{C12F44CE-5FDA-4622-98E2-81933FB74737}" destId="{CC11A416-3A89-454A-B002-4FAD116869B3}" srcOrd="4" destOrd="0" parTransId="{A15D7CB2-0D45-4294-949B-7638EB5B1AF5}" sibTransId="{DBB0CEBC-F06A-4CCA-B2D8-FE9735C156F1}"/>
    <dgm:cxn modelId="{DE3760A3-E4E0-4775-B8F5-2BA77AE79CBC}" srcId="{C12F44CE-5FDA-4622-98E2-81933FB74737}" destId="{EEE8C225-6CD8-4E89-AABD-B447161FA59C}" srcOrd="1" destOrd="0" parTransId="{A2705AD6-8880-4C1D-9A26-1DE573BF2E6A}" sibTransId="{FCEF8296-F63C-4CBC-8282-C0E582E5D275}"/>
    <dgm:cxn modelId="{8A87B2AE-01D3-4699-A331-FD602E5418B6}" type="presOf" srcId="{A8927DF9-B0EE-452F-8A25-70A6997245E4}" destId="{3E3AFE88-840F-460B-A2E2-4721169D7B7A}" srcOrd="1" destOrd="0" presId="urn:microsoft.com/office/officeart/2005/8/layout/list1"/>
    <dgm:cxn modelId="{9CABFCB0-1341-492B-91E8-BE091239F747}" type="presOf" srcId="{88BF74EF-DEB6-40BB-8F2A-52D1104ADB4C}" destId="{096F3688-5626-4971-B609-3A524A2922F4}" srcOrd="1" destOrd="0" presId="urn:microsoft.com/office/officeart/2005/8/layout/list1"/>
    <dgm:cxn modelId="{B51BA8E0-BE2F-4304-817F-500409983405}" type="presOf" srcId="{EEE8C225-6CD8-4E89-AABD-B447161FA59C}" destId="{55D5E6B0-66A5-41D5-A6B8-FE739322D010}" srcOrd="0" destOrd="0" presId="urn:microsoft.com/office/officeart/2005/8/layout/list1"/>
    <dgm:cxn modelId="{5BC047E6-E07F-48B6-B731-4194E8CD46AF}" type="presOf" srcId="{ACDEFE1B-4845-49DC-9ED6-1CF52E862926}" destId="{631AD6C3-5834-468A-85DD-7AC02FA3D45F}" srcOrd="0" destOrd="0" presId="urn:microsoft.com/office/officeart/2005/8/layout/list1"/>
    <dgm:cxn modelId="{247A0FEA-615C-4ED9-86D9-C92A59BC8B02}" srcId="{C12F44CE-5FDA-4622-98E2-81933FB74737}" destId="{ACDEFE1B-4845-49DC-9ED6-1CF52E862926}" srcOrd="0" destOrd="0" parTransId="{07CDDF38-332A-4BB0-98DF-582A0105EECD}" sibTransId="{6B5E4E22-328B-414D-A531-7B897D22EDEA}"/>
    <dgm:cxn modelId="{C29C7EFE-F7F2-41E5-AE08-C32DFE7608A8}" type="presOf" srcId="{88BF74EF-DEB6-40BB-8F2A-52D1104ADB4C}" destId="{3FD0C11C-D443-44F0-A2BC-1A9DA3953C42}" srcOrd="0" destOrd="0" presId="urn:microsoft.com/office/officeart/2005/8/layout/list1"/>
    <dgm:cxn modelId="{E7F984CB-6404-44CC-A77A-545C25518560}" type="presParOf" srcId="{9DA28AB5-FE92-4C27-8CFF-36986533DA84}" destId="{B640669D-28D8-4A25-87AD-AD1DB318DE0B}" srcOrd="0" destOrd="0" presId="urn:microsoft.com/office/officeart/2005/8/layout/list1"/>
    <dgm:cxn modelId="{76A6D961-6E38-4A65-901F-110604B8B8FB}" type="presParOf" srcId="{B640669D-28D8-4A25-87AD-AD1DB318DE0B}" destId="{631AD6C3-5834-468A-85DD-7AC02FA3D45F}" srcOrd="0" destOrd="0" presId="urn:microsoft.com/office/officeart/2005/8/layout/list1"/>
    <dgm:cxn modelId="{7F92985D-A013-4B41-B66D-D0EBF55429A2}" type="presParOf" srcId="{B640669D-28D8-4A25-87AD-AD1DB318DE0B}" destId="{D4948DF0-4112-4CA3-9371-3096E3E578F5}" srcOrd="1" destOrd="0" presId="urn:microsoft.com/office/officeart/2005/8/layout/list1"/>
    <dgm:cxn modelId="{76C6A701-75EF-4C15-A6F7-0E7902C78334}" type="presParOf" srcId="{9DA28AB5-FE92-4C27-8CFF-36986533DA84}" destId="{DA6CCD6A-6D80-4516-AD1D-87279E8CFDB9}" srcOrd="1" destOrd="0" presId="urn:microsoft.com/office/officeart/2005/8/layout/list1"/>
    <dgm:cxn modelId="{547C6983-51B5-4B99-A952-D5ECE8036E25}" type="presParOf" srcId="{9DA28AB5-FE92-4C27-8CFF-36986533DA84}" destId="{F2D58EC4-0813-40AD-BD2D-4C6C4F7BF102}" srcOrd="2" destOrd="0" presId="urn:microsoft.com/office/officeart/2005/8/layout/list1"/>
    <dgm:cxn modelId="{7F793142-01AD-45D4-A6F8-42E44A0F38E6}" type="presParOf" srcId="{9DA28AB5-FE92-4C27-8CFF-36986533DA84}" destId="{9EE9BA4B-40B9-4559-BF96-DEEEC698F136}" srcOrd="3" destOrd="0" presId="urn:microsoft.com/office/officeart/2005/8/layout/list1"/>
    <dgm:cxn modelId="{A420AE22-67D5-4C19-A30A-3F7E51E7AFC4}" type="presParOf" srcId="{9DA28AB5-FE92-4C27-8CFF-36986533DA84}" destId="{1E076DA9-89CB-47CE-87ED-9FC0767CE211}" srcOrd="4" destOrd="0" presId="urn:microsoft.com/office/officeart/2005/8/layout/list1"/>
    <dgm:cxn modelId="{22FC3E33-9B6E-4B42-8ECC-D3E706985AE5}" type="presParOf" srcId="{1E076DA9-89CB-47CE-87ED-9FC0767CE211}" destId="{55D5E6B0-66A5-41D5-A6B8-FE739322D010}" srcOrd="0" destOrd="0" presId="urn:microsoft.com/office/officeart/2005/8/layout/list1"/>
    <dgm:cxn modelId="{5BD327F3-27BD-45DC-9AE6-9DD3C4CBB08A}" type="presParOf" srcId="{1E076DA9-89CB-47CE-87ED-9FC0767CE211}" destId="{69353F98-37A0-4228-9E50-A90642C7A553}" srcOrd="1" destOrd="0" presId="urn:microsoft.com/office/officeart/2005/8/layout/list1"/>
    <dgm:cxn modelId="{92BF7A38-5D8F-4A1F-9D1F-D93C4B2881C5}" type="presParOf" srcId="{9DA28AB5-FE92-4C27-8CFF-36986533DA84}" destId="{22459DB0-3EDC-4CB9-A702-7C6BA0BD9D89}" srcOrd="5" destOrd="0" presId="urn:microsoft.com/office/officeart/2005/8/layout/list1"/>
    <dgm:cxn modelId="{04C6F5C6-CD3E-472F-BBF8-117D478AEABA}" type="presParOf" srcId="{9DA28AB5-FE92-4C27-8CFF-36986533DA84}" destId="{D3144A20-46D4-4209-B3A5-93018ACCE6DE}" srcOrd="6" destOrd="0" presId="urn:microsoft.com/office/officeart/2005/8/layout/list1"/>
    <dgm:cxn modelId="{41300594-C0C9-478F-B25B-2A6A07A2EA96}" type="presParOf" srcId="{9DA28AB5-FE92-4C27-8CFF-36986533DA84}" destId="{12A63F6D-FA4B-4FB9-8B61-C2016C272A10}" srcOrd="7" destOrd="0" presId="urn:microsoft.com/office/officeart/2005/8/layout/list1"/>
    <dgm:cxn modelId="{F8479BEA-C7C5-4A3B-8762-A361A7222C62}" type="presParOf" srcId="{9DA28AB5-FE92-4C27-8CFF-36986533DA84}" destId="{A4BFD768-B81A-4838-A42E-D631D9658052}" srcOrd="8" destOrd="0" presId="urn:microsoft.com/office/officeart/2005/8/layout/list1"/>
    <dgm:cxn modelId="{284751B6-A2A8-4152-9277-CFFFEFE17E24}" type="presParOf" srcId="{A4BFD768-B81A-4838-A42E-D631D9658052}" destId="{26E17E11-B6C8-45D3-B45B-EE693CC748A3}" srcOrd="0" destOrd="0" presId="urn:microsoft.com/office/officeart/2005/8/layout/list1"/>
    <dgm:cxn modelId="{A545AD96-682E-425C-9DB9-A2856A5A5019}" type="presParOf" srcId="{A4BFD768-B81A-4838-A42E-D631D9658052}" destId="{2FD97A90-740B-4CDF-BAC9-950DE79B0CEE}" srcOrd="1" destOrd="0" presId="urn:microsoft.com/office/officeart/2005/8/layout/list1"/>
    <dgm:cxn modelId="{BCCA013B-9360-4BD7-BA35-291CBDCD0F8F}" type="presParOf" srcId="{9DA28AB5-FE92-4C27-8CFF-36986533DA84}" destId="{0617D8E7-3156-4681-B395-2D9EF34837F3}" srcOrd="9" destOrd="0" presId="urn:microsoft.com/office/officeart/2005/8/layout/list1"/>
    <dgm:cxn modelId="{C3E88B7C-CA6D-4C1C-8312-BAB445560C8C}" type="presParOf" srcId="{9DA28AB5-FE92-4C27-8CFF-36986533DA84}" destId="{65871A6F-3F08-40CF-82B6-81264072CD27}" srcOrd="10" destOrd="0" presId="urn:microsoft.com/office/officeart/2005/8/layout/list1"/>
    <dgm:cxn modelId="{3C406E1E-078E-4D28-B4DF-90821D283408}" type="presParOf" srcId="{9DA28AB5-FE92-4C27-8CFF-36986533DA84}" destId="{4E48D40A-12D9-4954-8F1C-0974DEE6B610}" srcOrd="11" destOrd="0" presId="urn:microsoft.com/office/officeart/2005/8/layout/list1"/>
    <dgm:cxn modelId="{EF9148DD-D21B-4E3B-A958-DF1E611EC4D4}" type="presParOf" srcId="{9DA28AB5-FE92-4C27-8CFF-36986533DA84}" destId="{43E78090-993A-4355-9A05-AEBABBB74B3A}" srcOrd="12" destOrd="0" presId="urn:microsoft.com/office/officeart/2005/8/layout/list1"/>
    <dgm:cxn modelId="{F4D1A406-72B2-4E1D-8670-25F8AF94555D}" type="presParOf" srcId="{43E78090-993A-4355-9A05-AEBABBB74B3A}" destId="{84BEDD4F-8FC8-470F-8B53-5BACDE66CA39}" srcOrd="0" destOrd="0" presId="urn:microsoft.com/office/officeart/2005/8/layout/list1"/>
    <dgm:cxn modelId="{78E300A0-EAD4-4664-A2C5-044BDB3DF711}" type="presParOf" srcId="{43E78090-993A-4355-9A05-AEBABBB74B3A}" destId="{3E3AFE88-840F-460B-A2E2-4721169D7B7A}" srcOrd="1" destOrd="0" presId="urn:microsoft.com/office/officeart/2005/8/layout/list1"/>
    <dgm:cxn modelId="{CB7699F2-3FA6-4CE6-B98F-CA08C45E0018}" type="presParOf" srcId="{9DA28AB5-FE92-4C27-8CFF-36986533DA84}" destId="{07546A22-1F90-4A1D-B0F4-50C98654B0F5}" srcOrd="13" destOrd="0" presId="urn:microsoft.com/office/officeart/2005/8/layout/list1"/>
    <dgm:cxn modelId="{0E39C768-EBCA-40E4-96C9-39E992095740}" type="presParOf" srcId="{9DA28AB5-FE92-4C27-8CFF-36986533DA84}" destId="{054FA623-17E7-493D-B290-177D51CE10BC}" srcOrd="14" destOrd="0" presId="urn:microsoft.com/office/officeart/2005/8/layout/list1"/>
    <dgm:cxn modelId="{1611C16F-DB66-4241-8D8D-B1BD0B90F1A3}" type="presParOf" srcId="{9DA28AB5-FE92-4C27-8CFF-36986533DA84}" destId="{DA1569D1-2741-4D2A-B246-B52D188C685A}" srcOrd="15" destOrd="0" presId="urn:microsoft.com/office/officeart/2005/8/layout/list1"/>
    <dgm:cxn modelId="{E8936C15-2F3E-4DD3-951F-07A02031010E}" type="presParOf" srcId="{9DA28AB5-FE92-4C27-8CFF-36986533DA84}" destId="{01BB0264-E863-4A84-999B-D72C8C3539D2}" srcOrd="16" destOrd="0" presId="urn:microsoft.com/office/officeart/2005/8/layout/list1"/>
    <dgm:cxn modelId="{BD5A0405-2961-420E-9CEA-655331947FE8}" type="presParOf" srcId="{01BB0264-E863-4A84-999B-D72C8C3539D2}" destId="{4A803D8D-A323-4F76-B2F6-95C17371F7ED}" srcOrd="0" destOrd="0" presId="urn:microsoft.com/office/officeart/2005/8/layout/list1"/>
    <dgm:cxn modelId="{53140B95-667A-4470-A8A4-7DC1676ECA1B}" type="presParOf" srcId="{01BB0264-E863-4A84-999B-D72C8C3539D2}" destId="{AFA05FBA-7F8E-4976-8920-6BC43A045F12}" srcOrd="1" destOrd="0" presId="urn:microsoft.com/office/officeart/2005/8/layout/list1"/>
    <dgm:cxn modelId="{099844F4-F7A2-4B3B-8977-A8668388CA5B}" type="presParOf" srcId="{9DA28AB5-FE92-4C27-8CFF-36986533DA84}" destId="{DDB89B15-9F51-4A37-91FB-B49E1AF2BDBF}" srcOrd="17" destOrd="0" presId="urn:microsoft.com/office/officeart/2005/8/layout/list1"/>
    <dgm:cxn modelId="{B20D6FA6-C591-486F-863E-6460FDEDE28A}" type="presParOf" srcId="{9DA28AB5-FE92-4C27-8CFF-36986533DA84}" destId="{40464C4E-598F-47AD-A063-00F2F75E7286}" srcOrd="18" destOrd="0" presId="urn:microsoft.com/office/officeart/2005/8/layout/list1"/>
    <dgm:cxn modelId="{1699B664-6A08-4600-B9F8-EBC4DE0F515B}" type="presParOf" srcId="{9DA28AB5-FE92-4C27-8CFF-36986533DA84}" destId="{6C4B0FB4-F733-4C9A-A7EE-9E9D33861691}" srcOrd="19" destOrd="0" presId="urn:microsoft.com/office/officeart/2005/8/layout/list1"/>
    <dgm:cxn modelId="{0A0E7450-C6D4-4232-BE25-0893C5135886}" type="presParOf" srcId="{9DA28AB5-FE92-4C27-8CFF-36986533DA84}" destId="{000685C6-A431-495A-B6F9-A81820622883}" srcOrd="20" destOrd="0" presId="urn:microsoft.com/office/officeart/2005/8/layout/list1"/>
    <dgm:cxn modelId="{33113CA1-2B69-4A67-B674-24F07BDF5A2B}" type="presParOf" srcId="{000685C6-A431-495A-B6F9-A81820622883}" destId="{3FD0C11C-D443-44F0-A2BC-1A9DA3953C42}" srcOrd="0" destOrd="0" presId="urn:microsoft.com/office/officeart/2005/8/layout/list1"/>
    <dgm:cxn modelId="{38381819-8155-45F5-86DA-B9BF294B0509}" type="presParOf" srcId="{000685C6-A431-495A-B6F9-A81820622883}" destId="{096F3688-5626-4971-B609-3A524A2922F4}" srcOrd="1" destOrd="0" presId="urn:microsoft.com/office/officeart/2005/8/layout/list1"/>
    <dgm:cxn modelId="{416867B0-4279-4FE6-89AF-A499312CA6F1}" type="presParOf" srcId="{9DA28AB5-FE92-4C27-8CFF-36986533DA84}" destId="{2A7E704D-1A1E-4EE4-8B86-58EFD7A457C3}" srcOrd="21" destOrd="0" presId="urn:microsoft.com/office/officeart/2005/8/layout/list1"/>
    <dgm:cxn modelId="{4977894F-86D8-4617-841F-1B052530DC78}" type="presParOf" srcId="{9DA28AB5-FE92-4C27-8CFF-36986533DA84}" destId="{8A16F415-9BAB-43E1-9696-2314989CF99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2FF1E-6A42-4FC3-83FA-C72E743014D2}">
      <dsp:nvSpPr>
        <dsp:cNvPr id="0" name=""/>
        <dsp:cNvSpPr/>
      </dsp:nvSpPr>
      <dsp:spPr>
        <a:xfrm>
          <a:off x="0" y="0"/>
          <a:ext cx="7523481" cy="892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kern="1200" dirty="0"/>
            <a:t>Οι περισσότερες σωματικές δραστηριότητες είναι συνδυασμός εσωτερικής και εξωτερικής παρακίνησης για την ανάπτυξη συγκεκριμένων δεξιοτήτων. </a:t>
          </a:r>
          <a:endParaRPr lang="en-US" sz="1400" kern="1200" dirty="0"/>
        </a:p>
      </dsp:txBody>
      <dsp:txXfrm>
        <a:off x="26138" y="26138"/>
        <a:ext cx="6485086" cy="840139"/>
      </dsp:txXfrm>
    </dsp:sp>
    <dsp:sp modelId="{0570D5C9-4703-46FD-A523-16B8F50E9939}">
      <dsp:nvSpPr>
        <dsp:cNvPr id="0" name=""/>
        <dsp:cNvSpPr/>
      </dsp:nvSpPr>
      <dsp:spPr>
        <a:xfrm>
          <a:off x="630091" y="1054672"/>
          <a:ext cx="7523481" cy="892415"/>
        </a:xfrm>
        <a:prstGeom prst="roundRect">
          <a:avLst>
            <a:gd name="adj" fmla="val 10000"/>
          </a:avLst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kern="1200"/>
            <a:t>Η Εξωτερική παρακίνηση είναι σημαντική στον τομέα των σωματικών δραστηριοτήτων.</a:t>
          </a:r>
          <a:endParaRPr lang="en-US" sz="1400" kern="1200"/>
        </a:p>
      </dsp:txBody>
      <dsp:txXfrm>
        <a:off x="656229" y="1080810"/>
        <a:ext cx="6261043" cy="840139"/>
      </dsp:txXfrm>
    </dsp:sp>
    <dsp:sp modelId="{6EA5DABB-8C6B-4796-ADB7-BC75BE98709F}">
      <dsp:nvSpPr>
        <dsp:cNvPr id="0" name=""/>
        <dsp:cNvSpPr/>
      </dsp:nvSpPr>
      <dsp:spPr>
        <a:xfrm>
          <a:off x="1250778" y="2109345"/>
          <a:ext cx="7523481" cy="892415"/>
        </a:xfrm>
        <a:prstGeom prst="roundRect">
          <a:avLst>
            <a:gd name="adj" fmla="val 10000"/>
          </a:avLst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kern="1200"/>
            <a:t>Ο Αυτοκαθορισμός είναι τύπος ρύθμισης συμπεριφοράς που μπορεί να πάρει ένα φάσμα τιμών από ΧΑΜΗΛΟ – ΥΨΗΛΟ.</a:t>
          </a:r>
          <a:endParaRPr lang="en-US" sz="1400" kern="1200"/>
        </a:p>
      </dsp:txBody>
      <dsp:txXfrm>
        <a:off x="1276916" y="2135483"/>
        <a:ext cx="6270448" cy="840139"/>
      </dsp:txXfrm>
    </dsp:sp>
    <dsp:sp modelId="{FE610DD0-BE31-47AF-9F5B-6072CD0088F1}">
      <dsp:nvSpPr>
        <dsp:cNvPr id="0" name=""/>
        <dsp:cNvSpPr/>
      </dsp:nvSpPr>
      <dsp:spPr>
        <a:xfrm>
          <a:off x="1880870" y="3164018"/>
          <a:ext cx="7523481" cy="892415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kern="1200"/>
            <a:t>Θεωρείται ότι έχει οργανισμικό χαρακτήρα λόγω του γεγονότος ότι οι άνθρωποι συστηματικά προσπαθούν να ενσωματώσουν νέες απόψεις και ενδιαφέροντα στην ταυτότητα του εαυτού τους (Ryan &amp; Deci, 2000). </a:t>
          </a:r>
          <a:endParaRPr lang="en-US" sz="1400" kern="1200"/>
        </a:p>
      </dsp:txBody>
      <dsp:txXfrm>
        <a:off x="1907008" y="3190156"/>
        <a:ext cx="6261043" cy="840139"/>
      </dsp:txXfrm>
    </dsp:sp>
    <dsp:sp modelId="{57863221-67E9-4D55-99A4-3AF104675FA1}">
      <dsp:nvSpPr>
        <dsp:cNvPr id="0" name=""/>
        <dsp:cNvSpPr/>
      </dsp:nvSpPr>
      <dsp:spPr>
        <a:xfrm>
          <a:off x="6943411" y="683509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073927" y="683509"/>
        <a:ext cx="319038" cy="436503"/>
      </dsp:txXfrm>
    </dsp:sp>
    <dsp:sp modelId="{B57640E8-0E30-434A-98B8-49111E208294}">
      <dsp:nvSpPr>
        <dsp:cNvPr id="0" name=""/>
        <dsp:cNvSpPr/>
      </dsp:nvSpPr>
      <dsp:spPr>
        <a:xfrm>
          <a:off x="7573503" y="1738181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814885"/>
            <a:satOff val="-2356"/>
            <a:lumOff val="-5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704019" y="1738181"/>
        <a:ext cx="319038" cy="436503"/>
      </dsp:txXfrm>
    </dsp:sp>
    <dsp:sp modelId="{A147EF30-AF72-492D-AABB-ADBEF53C323F}">
      <dsp:nvSpPr>
        <dsp:cNvPr id="0" name=""/>
        <dsp:cNvSpPr/>
      </dsp:nvSpPr>
      <dsp:spPr>
        <a:xfrm>
          <a:off x="8194190" y="2792854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324706" y="2792854"/>
        <a:ext cx="319038" cy="4365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30409-E547-4194-A597-B8960343C5AF}">
      <dsp:nvSpPr>
        <dsp:cNvPr id="0" name=""/>
        <dsp:cNvSpPr/>
      </dsp:nvSpPr>
      <dsp:spPr>
        <a:xfrm>
          <a:off x="1399819" y="601338"/>
          <a:ext cx="0" cy="538572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94B0A-CB7B-46F6-A0BC-438CA28FD758}">
      <dsp:nvSpPr>
        <dsp:cNvPr id="0" name=""/>
        <dsp:cNvSpPr/>
      </dsp:nvSpPr>
      <dsp:spPr>
        <a:xfrm>
          <a:off x="1549422" y="780862"/>
          <a:ext cx="2832589" cy="24235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A9413-0D95-4211-8C69-28EAE1649B35}">
      <dsp:nvSpPr>
        <dsp:cNvPr id="0" name=""/>
        <dsp:cNvSpPr/>
      </dsp:nvSpPr>
      <dsp:spPr>
        <a:xfrm>
          <a:off x="1549422" y="3204436"/>
          <a:ext cx="2832589" cy="2782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- «Πότε πράττεται ἡ </a:t>
          </a:r>
          <a:r>
            <a:rPr lang="el-GR" sz="1800" kern="1200" dirty="0" err="1"/>
            <a:t>ἀρετὴ</a:t>
          </a:r>
          <a:r>
            <a:rPr lang="el-GR" sz="1800" kern="1200" dirty="0"/>
            <a:t> </a:t>
          </a:r>
          <a:r>
            <a:rPr lang="el-GR" sz="1800" kern="1200" dirty="0" err="1"/>
            <a:t>ἀληθῶς</a:t>
          </a:r>
          <a:r>
            <a:rPr lang="el-GR" sz="1800" kern="1200" dirty="0"/>
            <a:t>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- </a:t>
          </a:r>
          <a:r>
            <a:rPr lang="el-GR" sz="1800" kern="1200" dirty="0" err="1"/>
            <a:t>Ὅταν</a:t>
          </a:r>
          <a:r>
            <a:rPr lang="el-GR" sz="1800" kern="1200" dirty="0"/>
            <a:t> </a:t>
          </a:r>
          <a:r>
            <a:rPr lang="el-GR" sz="1800" kern="1200" dirty="0" err="1"/>
            <a:t>μὴ</a:t>
          </a:r>
          <a:r>
            <a:rPr lang="el-GR" sz="1800" kern="1200" dirty="0"/>
            <a:t> </a:t>
          </a:r>
          <a:r>
            <a:rPr lang="el-GR" sz="1800" kern="1200" dirty="0" err="1"/>
            <a:t>διὰ</a:t>
          </a:r>
          <a:r>
            <a:rPr lang="el-GR" sz="1800" kern="1200" dirty="0"/>
            <a:t> </a:t>
          </a:r>
          <a:r>
            <a:rPr lang="el-GR" sz="1800" kern="1200" dirty="0" err="1"/>
            <a:t>φόβον</a:t>
          </a:r>
          <a:r>
            <a:rPr lang="el-GR" sz="1800" kern="1200" dirty="0"/>
            <a:t> ἢ </a:t>
          </a:r>
          <a:r>
            <a:rPr lang="el-GR" sz="1800" kern="1200" dirty="0" err="1"/>
            <a:t>δι</a:t>
          </a:r>
          <a:r>
            <a:rPr lang="el-GR" sz="1800" kern="1200" dirty="0"/>
            <a:t>᾽ </a:t>
          </a:r>
          <a:r>
            <a:rPr lang="el-GR" sz="1800" kern="1200" dirty="0" err="1"/>
            <a:t>ἐλπίδα</a:t>
          </a:r>
          <a:r>
            <a:rPr lang="el-GR" sz="1800" kern="1200" dirty="0"/>
            <a:t> </a:t>
          </a:r>
          <a:r>
            <a:rPr lang="el-GR" sz="1800" kern="1200" dirty="0" err="1"/>
            <a:t>πράττηταί</a:t>
          </a:r>
          <a:r>
            <a:rPr lang="el-GR" sz="1800" kern="1200" dirty="0"/>
            <a:t> τις, </a:t>
          </a:r>
          <a:r>
            <a:rPr lang="el-GR" sz="1800" kern="1200" dirty="0" err="1"/>
            <a:t>ἀλλ</a:t>
          </a:r>
          <a:r>
            <a:rPr lang="el-GR" sz="1800" kern="1200" dirty="0"/>
            <a:t>᾽ </a:t>
          </a:r>
          <a:r>
            <a:rPr lang="el-GR" sz="1800" kern="1200" dirty="0" err="1"/>
            <a:t>ὅταν</a:t>
          </a:r>
          <a:r>
            <a:rPr lang="el-GR" sz="1800" kern="1200" dirty="0"/>
            <a:t> </a:t>
          </a:r>
          <a:r>
            <a:rPr lang="el-GR" sz="1800" kern="1200" dirty="0" err="1"/>
            <a:t>δι</a:t>
          </a:r>
          <a:r>
            <a:rPr lang="el-GR" sz="1800" kern="1200" dirty="0"/>
            <a:t>᾽ </a:t>
          </a:r>
          <a:r>
            <a:rPr lang="el-GR" sz="1800" kern="1200" dirty="0" err="1"/>
            <a:t>αὐτὴν</a:t>
          </a:r>
          <a:r>
            <a:rPr lang="el-GR" sz="1800" kern="1200" dirty="0"/>
            <a:t> </a:t>
          </a:r>
          <a:r>
            <a:rPr lang="el-GR" sz="1800" kern="1200" dirty="0" err="1"/>
            <a:t>τὴν</a:t>
          </a:r>
          <a:r>
            <a:rPr lang="el-GR" sz="1800" kern="1200" dirty="0"/>
            <a:t> </a:t>
          </a:r>
          <a:r>
            <a:rPr lang="el-GR" sz="1800" kern="1200" dirty="0" err="1"/>
            <a:t>ἀρετὴν</a:t>
          </a:r>
          <a:r>
            <a:rPr lang="el-GR" sz="1800" kern="1200" dirty="0"/>
            <a:t>, </a:t>
          </a:r>
          <a:r>
            <a:rPr lang="el-GR" sz="1800" kern="1200" dirty="0" err="1"/>
            <a:t>φιλοσοφῶν</a:t>
          </a:r>
          <a:r>
            <a:rPr lang="el-GR" sz="1800" kern="1200" dirty="0"/>
            <a:t> </a:t>
          </a:r>
          <a:r>
            <a:rPr lang="el-GR" sz="1800" kern="1200" dirty="0" err="1"/>
            <a:t>περὶ</a:t>
          </a:r>
          <a:r>
            <a:rPr lang="el-GR" sz="1800" kern="1200" dirty="0"/>
            <a:t> </a:t>
          </a:r>
          <a:r>
            <a:rPr lang="el-GR" sz="1800" kern="1200" dirty="0" err="1"/>
            <a:t>τοῦ</a:t>
          </a:r>
          <a:r>
            <a:rPr lang="el-GR" sz="1800" kern="1200" dirty="0"/>
            <a:t> </a:t>
          </a:r>
          <a:r>
            <a:rPr lang="el-GR" sz="1800" kern="1200" dirty="0" err="1"/>
            <a:t>καλῶς</a:t>
          </a:r>
          <a:r>
            <a:rPr lang="el-GR" sz="1800" kern="1200" dirty="0"/>
            <a:t> </a:t>
          </a:r>
          <a:r>
            <a:rPr lang="el-GR" sz="1800" kern="1200" dirty="0" err="1"/>
            <a:t>ζῆν</a:t>
          </a:r>
          <a:r>
            <a:rPr lang="el-GR" sz="1800" kern="1200" dirty="0"/>
            <a:t>, </a:t>
          </a:r>
          <a:r>
            <a:rPr lang="el-GR" sz="1800" kern="1200" dirty="0" err="1"/>
            <a:t>καὶ</a:t>
          </a:r>
          <a:r>
            <a:rPr lang="el-GR" sz="1800" kern="1200" dirty="0"/>
            <a:t> </a:t>
          </a:r>
          <a:r>
            <a:rPr lang="el-GR" sz="1800" kern="1200" dirty="0" err="1"/>
            <a:t>ἀσπαζόμενος</a:t>
          </a:r>
          <a:r>
            <a:rPr lang="el-GR" sz="1800" kern="1200" dirty="0"/>
            <a:t> </a:t>
          </a:r>
          <a:r>
            <a:rPr lang="el-GR" sz="1800" kern="1200" dirty="0" err="1"/>
            <a:t>τὸ</a:t>
          </a:r>
          <a:r>
            <a:rPr lang="el-GR" sz="1800" kern="1200" dirty="0"/>
            <a:t> καλόν </a:t>
          </a:r>
          <a:r>
            <a:rPr lang="el-GR" sz="1800" kern="1200" dirty="0" err="1"/>
            <a:t>δι</a:t>
          </a:r>
          <a:r>
            <a:rPr lang="el-GR" sz="1800" kern="1200" dirty="0"/>
            <a:t>᾽ </a:t>
          </a:r>
          <a:r>
            <a:rPr lang="el-GR" sz="1800" kern="1200" dirty="0" err="1"/>
            <a:t>αὐτὸ</a:t>
          </a:r>
          <a:r>
            <a:rPr lang="el-GR" sz="1800" kern="1200" dirty="0"/>
            <a:t> </a:t>
          </a:r>
          <a:r>
            <a:rPr lang="el-GR" sz="1800" kern="1200" dirty="0" err="1"/>
            <a:t>τὸ</a:t>
          </a:r>
          <a:r>
            <a:rPr lang="el-GR" sz="1800" kern="1200" dirty="0"/>
            <a:t> καλόν»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 dirty="0"/>
        </a:p>
      </dsp:txBody>
      <dsp:txXfrm>
        <a:off x="1549422" y="3204436"/>
        <a:ext cx="2832589" cy="2782622"/>
      </dsp:txXfrm>
    </dsp:sp>
    <dsp:sp modelId="{3B729A89-1B17-4F5C-9516-CBDFC654A11F}">
      <dsp:nvSpPr>
        <dsp:cNvPr id="0" name=""/>
        <dsp:cNvSpPr/>
      </dsp:nvSpPr>
      <dsp:spPr>
        <a:xfrm>
          <a:off x="1399819" y="2924"/>
          <a:ext cx="2992066" cy="59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Μ. ΒΑΣΙΛΕΙΟΣ</a:t>
          </a:r>
        </a:p>
      </dsp:txBody>
      <dsp:txXfrm>
        <a:off x="1399819" y="2924"/>
        <a:ext cx="2992066" cy="598413"/>
      </dsp:txXfrm>
    </dsp:sp>
    <dsp:sp modelId="{D6C067AB-C986-492E-BB2D-06120880AF74}">
      <dsp:nvSpPr>
        <dsp:cNvPr id="0" name=""/>
        <dsp:cNvSpPr/>
      </dsp:nvSpPr>
      <dsp:spPr>
        <a:xfrm>
          <a:off x="4853714" y="601338"/>
          <a:ext cx="0" cy="538572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3CE4D-17D3-4C04-AFD0-BAFC450F124E}">
      <dsp:nvSpPr>
        <dsp:cNvPr id="0" name=""/>
        <dsp:cNvSpPr/>
      </dsp:nvSpPr>
      <dsp:spPr>
        <a:xfrm>
          <a:off x="5003317" y="780862"/>
          <a:ext cx="2832589" cy="242357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C168A-CAD2-4100-870E-16399B0E320B}">
      <dsp:nvSpPr>
        <dsp:cNvPr id="0" name=""/>
        <dsp:cNvSpPr/>
      </dsp:nvSpPr>
      <dsp:spPr>
        <a:xfrm>
          <a:off x="5003317" y="3204436"/>
          <a:ext cx="2832589" cy="2782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«</a:t>
          </a:r>
          <a:r>
            <a:rPr lang="el-GR" sz="1800" kern="1200" dirty="0" err="1"/>
            <a:t>Μὴ</a:t>
          </a:r>
          <a:r>
            <a:rPr lang="el-GR" sz="1800" kern="1200" dirty="0"/>
            <a:t> </a:t>
          </a:r>
          <a:r>
            <a:rPr lang="el-GR" sz="1800" kern="1200" dirty="0" err="1"/>
            <a:t>δοῦλος</a:t>
          </a:r>
          <a:r>
            <a:rPr lang="el-GR" sz="1800" kern="1200" dirty="0"/>
            <a:t> </a:t>
          </a:r>
          <a:r>
            <a:rPr lang="el-GR" sz="1800" kern="1200" dirty="0" err="1"/>
            <a:t>ἐν</a:t>
          </a:r>
          <a:r>
            <a:rPr lang="el-GR" sz="1800" kern="1200" dirty="0"/>
            <a:t> </a:t>
          </a:r>
          <a:r>
            <a:rPr lang="el-GR" sz="1800" kern="1200" dirty="0" err="1"/>
            <a:t>ἐλευθερίᾳ</a:t>
          </a:r>
          <a:r>
            <a:rPr lang="el-GR" sz="1800" kern="1200" dirty="0"/>
            <a:t>, </a:t>
          </a:r>
          <a:r>
            <a:rPr lang="el-GR" sz="1800" kern="1200" dirty="0" err="1"/>
            <a:t>μηδὲ</a:t>
          </a:r>
          <a:r>
            <a:rPr lang="el-GR" sz="1800" kern="1200" dirty="0"/>
            <a:t> </a:t>
          </a:r>
          <a:r>
            <a:rPr lang="el-GR" sz="1800" kern="1200" dirty="0" err="1"/>
            <a:t>ἐλεύθερος</a:t>
          </a:r>
          <a:r>
            <a:rPr lang="el-GR" sz="1800" kern="1200" dirty="0"/>
            <a:t> </a:t>
          </a:r>
          <a:r>
            <a:rPr lang="el-GR" sz="1800" kern="1200" dirty="0" err="1"/>
            <a:t>ἐν</a:t>
          </a:r>
          <a:r>
            <a:rPr lang="el-GR" sz="1800" kern="1200" dirty="0"/>
            <a:t> </a:t>
          </a:r>
          <a:r>
            <a:rPr lang="el-GR" sz="1800" kern="1200" dirty="0" err="1"/>
            <a:t>δουλείᾳ</a:t>
          </a:r>
          <a:r>
            <a:rPr lang="el-GR" sz="1800" kern="1200" dirty="0"/>
            <a:t>· </a:t>
          </a:r>
          <a:r>
            <a:rPr lang="el-GR" sz="1800" kern="1200" dirty="0" err="1"/>
            <a:t>ἔστι</a:t>
          </a:r>
          <a:r>
            <a:rPr lang="el-GR" sz="1800" kern="1200" dirty="0"/>
            <a:t> </a:t>
          </a:r>
          <a:r>
            <a:rPr lang="el-GR" sz="1800" kern="1200" dirty="0" err="1"/>
            <a:t>γὰρ</a:t>
          </a:r>
          <a:r>
            <a:rPr lang="el-GR" sz="1800" kern="1200" dirty="0"/>
            <a:t> ὁ </a:t>
          </a:r>
          <a:r>
            <a:rPr lang="el-GR" sz="1800" kern="1200" dirty="0" err="1"/>
            <a:t>Θεὸς</a:t>
          </a:r>
          <a:r>
            <a:rPr lang="el-GR" sz="1800" kern="1200" dirty="0"/>
            <a:t> </a:t>
          </a:r>
          <a:r>
            <a:rPr lang="el-GR" sz="1800" kern="1200" dirty="0" err="1"/>
            <a:t>γνῶναι</a:t>
          </a:r>
          <a:r>
            <a:rPr lang="el-GR" sz="1800" kern="1200" dirty="0"/>
            <a:t> </a:t>
          </a:r>
          <a:r>
            <a:rPr lang="el-GR" sz="1800" kern="1200" dirty="0" err="1"/>
            <a:t>τὰς</a:t>
          </a:r>
          <a:r>
            <a:rPr lang="el-GR" sz="1800" kern="1200" dirty="0"/>
            <a:t> καρδίας, </a:t>
          </a:r>
          <a:r>
            <a:rPr lang="el-GR" sz="1800" kern="1200" dirty="0" err="1"/>
            <a:t>καὶ</a:t>
          </a:r>
          <a:r>
            <a:rPr lang="el-GR" sz="1800" kern="1200" dirty="0"/>
            <a:t> </a:t>
          </a:r>
          <a:r>
            <a:rPr lang="el-GR" sz="1800" kern="1200" dirty="0" err="1"/>
            <a:t>διακρίνειν</a:t>
          </a:r>
          <a:r>
            <a:rPr lang="el-GR" sz="1800" kern="1200" dirty="0"/>
            <a:t> </a:t>
          </a:r>
          <a:r>
            <a:rPr lang="el-GR" sz="1800" kern="1200" dirty="0" err="1"/>
            <a:t>ἔργα</a:t>
          </a:r>
          <a:r>
            <a:rPr lang="el-GR" sz="1800" kern="1200" dirty="0"/>
            <a:t> </a:t>
          </a:r>
          <a:r>
            <a:rPr lang="el-GR" sz="1800" kern="1200" dirty="0" err="1"/>
            <a:t>κατὰ</a:t>
          </a:r>
          <a:r>
            <a:rPr lang="el-GR" sz="1800" kern="1200" dirty="0"/>
            <a:t> </a:t>
          </a:r>
          <a:r>
            <a:rPr lang="el-GR" sz="1800" kern="1200" dirty="0" err="1"/>
            <a:t>διάθεσιν</a:t>
          </a:r>
          <a:r>
            <a:rPr lang="el-GR" sz="1800" kern="1200" dirty="0"/>
            <a:t>»</a:t>
          </a:r>
        </a:p>
      </dsp:txBody>
      <dsp:txXfrm>
        <a:off x="5003317" y="3204436"/>
        <a:ext cx="2832589" cy="2782622"/>
      </dsp:txXfrm>
    </dsp:sp>
    <dsp:sp modelId="{12F81AFD-319C-4F0C-BD38-D81A8B7EAD7F}">
      <dsp:nvSpPr>
        <dsp:cNvPr id="0" name=""/>
        <dsp:cNvSpPr/>
      </dsp:nvSpPr>
      <dsp:spPr>
        <a:xfrm>
          <a:off x="4853714" y="2924"/>
          <a:ext cx="2992066" cy="59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ΓΡΗΓΟΡΙΟΣ ΘΕΟΛΟΓΟΣ</a:t>
          </a:r>
        </a:p>
      </dsp:txBody>
      <dsp:txXfrm>
        <a:off x="4853714" y="2924"/>
        <a:ext cx="2992066" cy="598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EF974-1C36-42A5-A7E8-370B1DCB1186}">
      <dsp:nvSpPr>
        <dsp:cNvPr id="0" name=""/>
        <dsp:cNvSpPr/>
      </dsp:nvSpPr>
      <dsp:spPr>
        <a:xfrm>
          <a:off x="0" y="0"/>
          <a:ext cx="9261064" cy="10212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/>
            <a:t>Είναι δυνατή  η εφαρμογή της στο Σχολικό Περιβάλλον?</a:t>
          </a:r>
          <a:endParaRPr lang="en-US" sz="1600" kern="1200"/>
        </a:p>
      </dsp:txBody>
      <dsp:txXfrm>
        <a:off x="29912" y="29912"/>
        <a:ext cx="8159021" cy="961459"/>
      </dsp:txXfrm>
    </dsp:sp>
    <dsp:sp modelId="{8A3385EE-911D-425B-9A67-5633ED072917}">
      <dsp:nvSpPr>
        <dsp:cNvPr id="0" name=""/>
        <dsp:cNvSpPr/>
      </dsp:nvSpPr>
      <dsp:spPr>
        <a:xfrm>
          <a:off x="816504" y="1250945"/>
          <a:ext cx="9261064" cy="1021283"/>
        </a:xfrm>
        <a:prstGeom prst="roundRect">
          <a:avLst>
            <a:gd name="adj" fmla="val 10000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dirty="0"/>
            <a:t>H θεωρία του αυτό-καθορισμού, έχει εφαρμογή  σε συμπεριφορές υγείας εφήβων μαθητών και μαθητριών?</a:t>
          </a:r>
          <a:endParaRPr lang="en-US" sz="1600" kern="1200" dirty="0"/>
        </a:p>
      </dsp:txBody>
      <dsp:txXfrm>
        <a:off x="846416" y="1280857"/>
        <a:ext cx="7720253" cy="961459"/>
      </dsp:txXfrm>
    </dsp:sp>
    <dsp:sp modelId="{6505629D-C0F3-4631-BC09-4DDE897CD160}">
      <dsp:nvSpPr>
        <dsp:cNvPr id="0" name=""/>
        <dsp:cNvSpPr/>
      </dsp:nvSpPr>
      <dsp:spPr>
        <a:xfrm>
          <a:off x="1634305" y="2382993"/>
          <a:ext cx="9261064" cy="1021283"/>
        </a:xfrm>
        <a:prstGeom prst="roundRect">
          <a:avLst>
            <a:gd name="adj" fmla="val 1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/>
            <a:t>Συμμετοχή σε προγράμματα θεραπείας και αποκατάστασης τη συμμετοχή σε προγράμματα απώλειας βάρους , τη διακοπή του καπνίσματος,  την άσκηση, την εκπαίδευση και τη σχολική φυσική αγωγή. (Patrick, &amp; Canevello, 2011). </a:t>
          </a:r>
          <a:endParaRPr lang="en-US" sz="1600" kern="1200"/>
        </a:p>
      </dsp:txBody>
      <dsp:txXfrm>
        <a:off x="1664217" y="2412905"/>
        <a:ext cx="7720253" cy="961459"/>
      </dsp:txXfrm>
    </dsp:sp>
    <dsp:sp modelId="{E2978359-1D05-45A5-A3CA-27871539F3D7}">
      <dsp:nvSpPr>
        <dsp:cNvPr id="0" name=""/>
        <dsp:cNvSpPr/>
      </dsp:nvSpPr>
      <dsp:spPr>
        <a:xfrm>
          <a:off x="8597230" y="774473"/>
          <a:ext cx="663834" cy="6638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746593" y="774473"/>
        <a:ext cx="365108" cy="499535"/>
      </dsp:txXfrm>
    </dsp:sp>
    <dsp:sp modelId="{A8F4D247-6118-4CB6-B0EC-30A88254DD39}">
      <dsp:nvSpPr>
        <dsp:cNvPr id="0" name=""/>
        <dsp:cNvSpPr/>
      </dsp:nvSpPr>
      <dsp:spPr>
        <a:xfrm>
          <a:off x="9414383" y="1959161"/>
          <a:ext cx="663834" cy="6638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029015"/>
            <a:satOff val="58"/>
            <a:lumOff val="46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563746" y="1959161"/>
        <a:ext cx="365108" cy="499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BCF22-509A-42C3-90A6-7AE41C4ACA85}">
      <dsp:nvSpPr>
        <dsp:cNvPr id="0" name=""/>
        <dsp:cNvSpPr/>
      </dsp:nvSpPr>
      <dsp:spPr>
        <a:xfrm>
          <a:off x="683198" y="420287"/>
          <a:ext cx="2414848" cy="20460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932FE-F72F-4968-B1F2-45540983D1DC}">
      <dsp:nvSpPr>
        <dsp:cNvPr id="0" name=""/>
        <dsp:cNvSpPr/>
      </dsp:nvSpPr>
      <dsp:spPr>
        <a:xfrm>
          <a:off x="2776477" y="706612"/>
          <a:ext cx="1145085" cy="1191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είναι η αντανάκλαση της τελειότητας του Θεού στον άνθρωπο και  η ιδιότητα που κάνει τον άνθρωπο μοναδικό μέσα στη φύση</a:t>
          </a:r>
          <a:endParaRPr lang="el-GR" sz="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0015" y="740150"/>
        <a:ext cx="1078009" cy="1124732"/>
      </dsp:txXfrm>
    </dsp:sp>
    <dsp:sp modelId="{8C8CC300-D791-4702-BA9E-6A3526DA0E53}">
      <dsp:nvSpPr>
        <dsp:cNvPr id="0" name=""/>
        <dsp:cNvSpPr/>
      </dsp:nvSpPr>
      <dsp:spPr>
        <a:xfrm>
          <a:off x="683198" y="30142"/>
          <a:ext cx="2414848" cy="352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effectLst/>
            </a:rPr>
            <a:t>ΛΟΓΙΚΟ /ΝΟΕΡΟ</a:t>
          </a:r>
        </a:p>
      </dsp:txBody>
      <dsp:txXfrm>
        <a:off x="683198" y="30142"/>
        <a:ext cx="2414848" cy="352328"/>
      </dsp:txXfrm>
    </dsp:sp>
    <dsp:sp modelId="{CED38E47-B736-497E-920C-D320CD0CAD3D}">
      <dsp:nvSpPr>
        <dsp:cNvPr id="0" name=""/>
        <dsp:cNvSpPr/>
      </dsp:nvSpPr>
      <dsp:spPr>
        <a:xfrm>
          <a:off x="4305604" y="420287"/>
          <a:ext cx="2414848" cy="204608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EFF7B-94FA-4F13-96D3-8D6A33328674}">
      <dsp:nvSpPr>
        <dsp:cNvPr id="0" name=""/>
        <dsp:cNvSpPr/>
      </dsp:nvSpPr>
      <dsp:spPr>
        <a:xfrm>
          <a:off x="6398883" y="706612"/>
          <a:ext cx="1145085" cy="1191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8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καθιστά ικανό τον άνθρωπο να ρυθμίζει τα φυσικά του ένστικτα  και να στοιχίζεται με το θέλημα του Θεού</a:t>
          </a:r>
          <a:endParaRPr lang="el-GR" sz="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32421" y="740150"/>
        <a:ext cx="1078009" cy="1124732"/>
      </dsp:txXfrm>
    </dsp:sp>
    <dsp:sp modelId="{ECD0C079-5003-4FE2-9BEF-3D722A0E5964}">
      <dsp:nvSpPr>
        <dsp:cNvPr id="0" name=""/>
        <dsp:cNvSpPr/>
      </dsp:nvSpPr>
      <dsp:spPr>
        <a:xfrm>
          <a:off x="4305604" y="30142"/>
          <a:ext cx="2414848" cy="352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ΑΥΤΕΞΟΥΣΙΟ/ΕΛΕΥΘΕΡΙΑ</a:t>
          </a:r>
        </a:p>
      </dsp:txBody>
      <dsp:txXfrm>
        <a:off x="4305604" y="30142"/>
        <a:ext cx="2414848" cy="352328"/>
      </dsp:txXfrm>
    </dsp:sp>
    <dsp:sp modelId="{04F0398B-A27C-4090-A327-D76B26CCB8A5}">
      <dsp:nvSpPr>
        <dsp:cNvPr id="0" name=""/>
        <dsp:cNvSpPr/>
      </dsp:nvSpPr>
      <dsp:spPr>
        <a:xfrm>
          <a:off x="2474671" y="3180354"/>
          <a:ext cx="2414848" cy="20460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28175-DCF2-41F4-8B5C-40C21D710C41}">
      <dsp:nvSpPr>
        <dsp:cNvPr id="0" name=""/>
        <dsp:cNvSpPr/>
      </dsp:nvSpPr>
      <dsp:spPr>
        <a:xfrm>
          <a:off x="4528491" y="3324586"/>
          <a:ext cx="1224004" cy="1475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/>
            </a:rPr>
            <a:t>Ο άνθρωπος </a:t>
          </a:r>
          <a:r>
            <a:rPr lang="el-GR" sz="900" b="1" i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/>
            </a:rPr>
            <a:t>δημιουργείται ως αρσενικό και θηλυκό</a:t>
          </a:r>
          <a:r>
            <a:rPr lang="el-GR" sz="9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/>
            </a:rPr>
            <a:t>, πράγμα που αντικατοπτρίζει το ότι ο άνθρωπος υφίσταται μόνο ως κάτι που υπάρχει σε κοινωνία με τον άλλο, που υφίσταται εις διπλούν. </a:t>
          </a:r>
          <a:endParaRPr lang="el-GR" sz="900" kern="1200" dirty="0"/>
        </a:p>
      </dsp:txBody>
      <dsp:txXfrm>
        <a:off x="4564341" y="3360436"/>
        <a:ext cx="1152304" cy="1404295"/>
      </dsp:txXfrm>
    </dsp:sp>
    <dsp:sp modelId="{7E5B0A07-D8BA-49CC-BE70-DD3A41B5648E}">
      <dsp:nvSpPr>
        <dsp:cNvPr id="0" name=""/>
        <dsp:cNvSpPr/>
      </dsp:nvSpPr>
      <dsp:spPr>
        <a:xfrm>
          <a:off x="2474671" y="2790210"/>
          <a:ext cx="2414848" cy="352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 ΑΝΘΡΩΠΟΣ ΣΕ ΚΟΙΝΩΝΙΑ ΜΕ ΤΟΝ ΑΛΛΟ</a:t>
          </a:r>
        </a:p>
      </dsp:txBody>
      <dsp:txXfrm>
        <a:off x="2474671" y="2790210"/>
        <a:ext cx="2414848" cy="3523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5F2CE-99A8-48E4-BA04-55425CB2A7F7}">
      <dsp:nvSpPr>
        <dsp:cNvPr id="0" name=""/>
        <dsp:cNvSpPr/>
      </dsp:nvSpPr>
      <dsp:spPr>
        <a:xfrm>
          <a:off x="67714" y="71490"/>
          <a:ext cx="7565877" cy="110147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7486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/>
            <a:t>ΣΩΜΑ ΜΕ ΔΙΑΚΡΙΤΑ ΜΕΛΗ</a:t>
          </a:r>
        </a:p>
      </dsp:txBody>
      <dsp:txXfrm>
        <a:off x="67714" y="346860"/>
        <a:ext cx="7290508" cy="550739"/>
      </dsp:txXfrm>
    </dsp:sp>
    <dsp:sp modelId="{1E3916F3-4215-4A88-B158-707BD8C49F58}">
      <dsp:nvSpPr>
        <dsp:cNvPr id="0" name=""/>
        <dsp:cNvSpPr/>
      </dsp:nvSpPr>
      <dsp:spPr>
        <a:xfrm>
          <a:off x="67714" y="922685"/>
          <a:ext cx="1743934" cy="2037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>
              <a:solidFill>
                <a:srgbClr val="002060"/>
              </a:solidFill>
            </a:rPr>
            <a:t>«</a:t>
          </a:r>
          <a:r>
            <a:rPr lang="el-GR" sz="1300" b="1" i="1" kern="1200" dirty="0">
              <a:solidFill>
                <a:srgbClr val="002060"/>
              </a:solidFill>
              <a:highlight>
                <a:srgbClr val="FFFF00"/>
              </a:highlight>
            </a:rPr>
            <a:t>σώμα</a:t>
          </a:r>
          <a:r>
            <a:rPr lang="el-GR" sz="1300" b="1" i="1" kern="1200" dirty="0">
              <a:solidFill>
                <a:srgbClr val="002060"/>
              </a:solidFill>
            </a:rPr>
            <a:t>, που ενώ είναι ένα, έχει </a:t>
          </a:r>
          <a:r>
            <a:rPr lang="el-GR" sz="1300" b="1" i="1" kern="1200" dirty="0">
              <a:solidFill>
                <a:srgbClr val="002060"/>
              </a:solidFill>
              <a:highlight>
                <a:srgbClr val="FFFF00"/>
              </a:highlight>
            </a:rPr>
            <a:t>πολλά μέλη</a:t>
          </a:r>
          <a:r>
            <a:rPr lang="el-GR" sz="1300" b="1" i="1" kern="1200" dirty="0">
              <a:solidFill>
                <a:srgbClr val="002060"/>
              </a:solidFill>
            </a:rPr>
            <a:t>∙ και όλα τα μέλη του ενός σώματος, αν και είναι πολλά, αποτελούν ένα σώμα»</a:t>
          </a:r>
          <a:endParaRPr lang="el-GR" sz="1300" b="1" kern="1200" dirty="0">
            <a:solidFill>
              <a:srgbClr val="002060"/>
            </a:solidFill>
          </a:endParaRPr>
        </a:p>
      </dsp:txBody>
      <dsp:txXfrm>
        <a:off x="67714" y="922685"/>
        <a:ext cx="1743934" cy="2037402"/>
      </dsp:txXfrm>
    </dsp:sp>
    <dsp:sp modelId="{53AD911D-1C69-4F3D-95B7-77BEC3098715}">
      <dsp:nvSpPr>
        <dsp:cNvPr id="0" name=""/>
        <dsp:cNvSpPr/>
      </dsp:nvSpPr>
      <dsp:spPr>
        <a:xfrm>
          <a:off x="1811649" y="438519"/>
          <a:ext cx="5821942" cy="1101478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7486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/>
            <a:t>ΔΙΑΤΗΡΗΣΗ ΤΗΣ ΔΙΑΦΟΡΕΤΙΚΟΤΗΤΑΣ</a:t>
          </a:r>
        </a:p>
      </dsp:txBody>
      <dsp:txXfrm>
        <a:off x="1811649" y="713889"/>
        <a:ext cx="5546573" cy="550739"/>
      </dsp:txXfrm>
    </dsp:sp>
    <dsp:sp modelId="{C51ADF93-A57F-4B38-BEDB-D606021F2FCA}">
      <dsp:nvSpPr>
        <dsp:cNvPr id="0" name=""/>
        <dsp:cNvSpPr/>
      </dsp:nvSpPr>
      <dsp:spPr>
        <a:xfrm>
          <a:off x="1811649" y="1289714"/>
          <a:ext cx="1743934" cy="19854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>
              <a:solidFill>
                <a:srgbClr val="002060"/>
              </a:solidFill>
            </a:rPr>
            <a:t>«πλήθος διαφορετικών ανθρώπων ενώνεται σ’ ένα σώμα, στο οποίο όμως </a:t>
          </a:r>
          <a:r>
            <a:rPr lang="el-GR" sz="1300" b="1" i="1" kern="1200" dirty="0">
              <a:solidFill>
                <a:srgbClr val="002060"/>
              </a:solidFill>
              <a:highlight>
                <a:srgbClr val="FFFF00"/>
              </a:highlight>
            </a:rPr>
            <a:t>ο καθένας και η   </a:t>
          </a:r>
          <a:r>
            <a:rPr lang="el-GR" sz="1300" b="1" i="1" kern="1200" dirty="0" err="1">
              <a:solidFill>
                <a:srgbClr val="002060"/>
              </a:solidFill>
              <a:highlight>
                <a:srgbClr val="FFFF00"/>
              </a:highlight>
            </a:rPr>
            <a:t>καθεμιὰ</a:t>
          </a:r>
          <a:r>
            <a:rPr lang="el-GR" sz="1300" b="1" i="1" kern="1200" dirty="0">
              <a:solidFill>
                <a:srgbClr val="002060"/>
              </a:solidFill>
              <a:highlight>
                <a:srgbClr val="FFFF00"/>
              </a:highlight>
            </a:rPr>
            <a:t> διατηρεί ατόφια την προσωπικότητά του</a:t>
          </a:r>
          <a:r>
            <a:rPr lang="el-GR" sz="1300" b="1" i="1" kern="1200" dirty="0">
              <a:solidFill>
                <a:srgbClr val="002060"/>
              </a:solidFill>
            </a:rPr>
            <a:t>»</a:t>
          </a:r>
          <a:endParaRPr lang="el-GR" sz="1300" b="1" kern="1200" dirty="0">
            <a:solidFill>
              <a:srgbClr val="002060"/>
            </a:solidFill>
          </a:endParaRPr>
        </a:p>
      </dsp:txBody>
      <dsp:txXfrm>
        <a:off x="1811649" y="1289714"/>
        <a:ext cx="1743934" cy="1985471"/>
      </dsp:txXfrm>
    </dsp:sp>
    <dsp:sp modelId="{E12FB109-1875-4D52-9575-545E9962EEBB}">
      <dsp:nvSpPr>
        <dsp:cNvPr id="0" name=""/>
        <dsp:cNvSpPr/>
      </dsp:nvSpPr>
      <dsp:spPr>
        <a:xfrm>
          <a:off x="3555584" y="805548"/>
          <a:ext cx="4078008" cy="1101478"/>
        </a:xfrm>
        <a:prstGeom prst="rightArrow">
          <a:avLst>
            <a:gd name="adj1" fmla="val 50000"/>
            <a:gd name="adj2" fmla="val 5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7486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/>
            <a:t>ΤΟ ΑΓΙΟ ΠΝΕΥΜΑ ΕΓΓΥΗΤΗΣ</a:t>
          </a:r>
        </a:p>
      </dsp:txBody>
      <dsp:txXfrm>
        <a:off x="3555584" y="1080918"/>
        <a:ext cx="3802639" cy="550739"/>
      </dsp:txXfrm>
    </dsp:sp>
    <dsp:sp modelId="{FD2670BB-8A1E-4BA5-B291-24DFE49B370B}">
      <dsp:nvSpPr>
        <dsp:cNvPr id="0" name=""/>
        <dsp:cNvSpPr/>
      </dsp:nvSpPr>
      <dsp:spPr>
        <a:xfrm>
          <a:off x="3555584" y="1656743"/>
          <a:ext cx="1743934" cy="1998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>
              <a:solidFill>
                <a:srgbClr val="002060"/>
              </a:solidFill>
            </a:rPr>
            <a:t>«το </a:t>
          </a:r>
          <a:r>
            <a:rPr lang="el-GR" sz="1300" b="1" i="1" kern="1200" dirty="0">
              <a:solidFill>
                <a:srgbClr val="002060"/>
              </a:solidFill>
              <a:highlight>
                <a:srgbClr val="FFFF00"/>
              </a:highlight>
            </a:rPr>
            <a:t>άγιο Πνεύμα</a:t>
          </a:r>
          <a:r>
            <a:rPr lang="el-GR" sz="1300" b="1" i="1" kern="1200" dirty="0">
              <a:solidFill>
                <a:srgbClr val="002060"/>
              </a:solidFill>
            </a:rPr>
            <a:t> όχι μόνο μας ενώνει, αλλ’ εγγυάται και την </a:t>
          </a:r>
          <a:r>
            <a:rPr lang="el-GR" sz="1300" b="1" i="1" kern="1200" dirty="0">
              <a:solidFill>
                <a:srgbClr val="002060"/>
              </a:solidFill>
              <a:highlight>
                <a:srgbClr val="FFFF00"/>
              </a:highlight>
            </a:rPr>
            <a:t>άπειρη ποικιλία των προσώπων</a:t>
          </a:r>
          <a:r>
            <a:rPr lang="el-GR" sz="1300" b="1" i="1" kern="1200" dirty="0">
              <a:solidFill>
                <a:srgbClr val="002060"/>
              </a:solidFill>
            </a:rPr>
            <a:t> μέσα </a:t>
          </a:r>
          <a:r>
            <a:rPr lang="el-GR" sz="1300" b="1" i="1" kern="1200" dirty="0" err="1">
              <a:solidFill>
                <a:srgbClr val="002060"/>
              </a:solidFill>
            </a:rPr>
            <a:t>στὴν</a:t>
          </a:r>
          <a:r>
            <a:rPr lang="el-GR" sz="1300" b="1" i="1" kern="1200" dirty="0">
              <a:solidFill>
                <a:srgbClr val="002060"/>
              </a:solidFill>
            </a:rPr>
            <a:t> Εκκλησία» </a:t>
          </a:r>
        </a:p>
      </dsp:txBody>
      <dsp:txXfrm>
        <a:off x="3555584" y="1656743"/>
        <a:ext cx="1743934" cy="1998747"/>
      </dsp:txXfrm>
    </dsp:sp>
    <dsp:sp modelId="{EC9D614B-7295-426C-84B7-8CCF77F8B81E}">
      <dsp:nvSpPr>
        <dsp:cNvPr id="0" name=""/>
        <dsp:cNvSpPr/>
      </dsp:nvSpPr>
      <dsp:spPr>
        <a:xfrm>
          <a:off x="5299519" y="1172577"/>
          <a:ext cx="2334073" cy="110147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7486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b="1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/>
            <a:t>Η ΣΥΝΑΝΤΗΣΗ ΤΟΥ ΧΡΙΣΤΟΥ ΜΕ ΤΑ ΠΡΟΣΩΠΑ ΣΤΗΝ ΕΚΚΛΗΣΙΑ</a:t>
          </a:r>
        </a:p>
      </dsp:txBody>
      <dsp:txXfrm>
        <a:off x="5299519" y="1447947"/>
        <a:ext cx="2058704" cy="550739"/>
      </dsp:txXfrm>
    </dsp:sp>
    <dsp:sp modelId="{79ACC650-49F0-4954-A781-826FAE293AC5}">
      <dsp:nvSpPr>
        <dsp:cNvPr id="0" name=""/>
        <dsp:cNvSpPr/>
      </dsp:nvSpPr>
      <dsp:spPr>
        <a:xfrm>
          <a:off x="5299519" y="2023773"/>
          <a:ext cx="1759823" cy="20221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i="1" kern="1200" dirty="0">
              <a:solidFill>
                <a:srgbClr val="002060"/>
              </a:solidFill>
            </a:rPr>
            <a:t>«</a:t>
          </a:r>
          <a:r>
            <a:rPr lang="el-GR" sz="1300" b="1" i="1" kern="1200" dirty="0">
              <a:solidFill>
                <a:srgbClr val="002060"/>
              </a:solidFill>
              <a:highlight>
                <a:srgbClr val="FFFF00"/>
              </a:highlight>
            </a:rPr>
            <a:t>Η Εκκλησία δεν απευθύνεται γενικά και αφηρημένα στην ανθρωπότητα</a:t>
          </a:r>
          <a:r>
            <a:rPr lang="el-GR" sz="1300" i="1" kern="1200" dirty="0">
              <a:solidFill>
                <a:srgbClr val="002060"/>
              </a:solidFill>
            </a:rPr>
            <a:t>, στην ιστορία και στον πολιτισμό, αλλά </a:t>
          </a:r>
          <a:r>
            <a:rPr lang="el-GR" sz="1300" b="1" i="1" kern="1200" dirty="0">
              <a:solidFill>
                <a:srgbClr val="002060"/>
              </a:solidFill>
              <a:highlight>
                <a:srgbClr val="FFFF00"/>
              </a:highlight>
            </a:rPr>
            <a:t>πάντοτε σε συγκεκριμένα πρόσωπα</a:t>
          </a:r>
          <a:r>
            <a:rPr lang="el-GR" sz="1300" b="1" i="1" kern="1200" dirty="0">
              <a:solidFill>
                <a:srgbClr val="002060"/>
              </a:solidFill>
            </a:rPr>
            <a:t>»</a:t>
          </a:r>
          <a:endParaRPr lang="el-GR" sz="1300" kern="1200" dirty="0">
            <a:solidFill>
              <a:srgbClr val="002060"/>
            </a:solidFill>
          </a:endParaRPr>
        </a:p>
      </dsp:txBody>
      <dsp:txXfrm>
        <a:off x="5299519" y="2023773"/>
        <a:ext cx="1759823" cy="2022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1B32D-00DA-4CD0-9CF7-67EFAA93CCE9}">
      <dsp:nvSpPr>
        <dsp:cNvPr id="0" name=""/>
        <dsp:cNvSpPr/>
      </dsp:nvSpPr>
      <dsp:spPr>
        <a:xfrm>
          <a:off x="4788" y="308704"/>
          <a:ext cx="2093421" cy="27868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0" i="0" kern="1200"/>
            <a:t>Πολλές αθλητικές δραστηριότητες καθώς και η άσκηση είναι εξωτερικά παρακινούμενες  (Frederick &amp; Ryan, 1995).</a:t>
          </a:r>
          <a:endParaRPr lang="en-US" sz="1200" kern="1200"/>
        </a:p>
      </dsp:txBody>
      <dsp:txXfrm>
        <a:off x="66102" y="370018"/>
        <a:ext cx="1970793" cy="2664239"/>
      </dsp:txXfrm>
    </dsp:sp>
    <dsp:sp modelId="{76AC37E7-0ED7-4CC5-AABB-F8D6C25ADF8F}">
      <dsp:nvSpPr>
        <dsp:cNvPr id="0" name=""/>
        <dsp:cNvSpPr/>
      </dsp:nvSpPr>
      <dsp:spPr>
        <a:xfrm>
          <a:off x="2307552" y="1442554"/>
          <a:ext cx="443805" cy="519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307552" y="1546388"/>
        <a:ext cx="310664" cy="311500"/>
      </dsp:txXfrm>
    </dsp:sp>
    <dsp:sp modelId="{1C357A8D-DDB2-411D-936C-FA09BD5231B3}">
      <dsp:nvSpPr>
        <dsp:cNvPr id="0" name=""/>
        <dsp:cNvSpPr/>
      </dsp:nvSpPr>
      <dsp:spPr>
        <a:xfrm>
          <a:off x="2935578" y="308704"/>
          <a:ext cx="2093421" cy="2786867"/>
        </a:xfrm>
        <a:prstGeom prst="roundRect">
          <a:avLst>
            <a:gd name="adj" fmla="val 10000"/>
          </a:avLst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0" i="0" kern="1200"/>
            <a:t>Εξωτερική Παρακίνηση και Δραστηριότητα</a:t>
          </a:r>
          <a:endParaRPr lang="en-US" sz="1200" kern="1200"/>
        </a:p>
      </dsp:txBody>
      <dsp:txXfrm>
        <a:off x="2996892" y="370018"/>
        <a:ext cx="1970793" cy="2664239"/>
      </dsp:txXfrm>
    </dsp:sp>
    <dsp:sp modelId="{DEDEA57F-AABD-442B-9099-2ABE2077D590}">
      <dsp:nvSpPr>
        <dsp:cNvPr id="0" name=""/>
        <dsp:cNvSpPr/>
      </dsp:nvSpPr>
      <dsp:spPr>
        <a:xfrm>
          <a:off x="5238342" y="1442554"/>
          <a:ext cx="443805" cy="519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238342" y="1546388"/>
        <a:ext cx="310664" cy="311500"/>
      </dsp:txXfrm>
    </dsp:sp>
    <dsp:sp modelId="{C5E89585-18BD-44C5-AEFA-21CB270EB985}">
      <dsp:nvSpPr>
        <dsp:cNvPr id="0" name=""/>
        <dsp:cNvSpPr/>
      </dsp:nvSpPr>
      <dsp:spPr>
        <a:xfrm>
          <a:off x="5866369" y="308704"/>
          <a:ext cx="2093421" cy="2786867"/>
        </a:xfrm>
        <a:prstGeom prst="roundRect">
          <a:avLst>
            <a:gd name="adj" fmla="val 10000"/>
          </a:avLst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0" i="0" kern="1200"/>
            <a:t>Και αυτό γιατί, τα περισσότερα άτομα διατηρούν τη συμμετοχή τους στην άσκηση όχι επειδή οι δραστηριότητες είναι ενδιαφέρουσες ή απολαυστικές για αυτούς, αλλά επειδή έχουν κάτι να κερδίσουν από αυτήν, όπως να θέλουν να βελτιώσουν την υγεία τους ή την εμφάνισή τους, είτε επειδή θέλουν να διατηρήσουν τη φόρμα τους.</a:t>
          </a:r>
          <a:endParaRPr lang="en-US" sz="1200" kern="1200"/>
        </a:p>
      </dsp:txBody>
      <dsp:txXfrm>
        <a:off x="5927683" y="370018"/>
        <a:ext cx="1970793" cy="2664239"/>
      </dsp:txXfrm>
    </dsp:sp>
    <dsp:sp modelId="{9248D2CB-8638-4715-94C1-9489D5674442}">
      <dsp:nvSpPr>
        <dsp:cNvPr id="0" name=""/>
        <dsp:cNvSpPr/>
      </dsp:nvSpPr>
      <dsp:spPr>
        <a:xfrm>
          <a:off x="8169133" y="1442554"/>
          <a:ext cx="443805" cy="519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8169133" y="1546388"/>
        <a:ext cx="310664" cy="311500"/>
      </dsp:txXfrm>
    </dsp:sp>
    <dsp:sp modelId="{EAE81FE3-7F02-4DCA-AE47-55722EA183EC}">
      <dsp:nvSpPr>
        <dsp:cNvPr id="0" name=""/>
        <dsp:cNvSpPr/>
      </dsp:nvSpPr>
      <dsp:spPr>
        <a:xfrm>
          <a:off x="8797160" y="308704"/>
          <a:ext cx="2093421" cy="2786867"/>
        </a:xfrm>
        <a:prstGeom prst="roundRect">
          <a:avLst>
            <a:gd name="adj" fmla="val 1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0" i="0" kern="1200"/>
            <a:t>Έτσι, η εξωτερική παρακίνηση είναι εξαιρετικά σημαντική στον τομέα της σωματικής δραστηριότητας (Ryan, Williams, Patrick, &amp; Deci, 2009).</a:t>
          </a:r>
          <a:endParaRPr lang="en-US" sz="1200" kern="1200"/>
        </a:p>
      </dsp:txBody>
      <dsp:txXfrm>
        <a:off x="8858474" y="370018"/>
        <a:ext cx="1970793" cy="26642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7659A-9836-4F63-A750-083211B89DA4}">
      <dsp:nvSpPr>
        <dsp:cNvPr id="0" name=""/>
        <dsp:cNvSpPr/>
      </dsp:nvSpPr>
      <dsp:spPr>
        <a:xfrm rot="5400000">
          <a:off x="513148" y="1101929"/>
          <a:ext cx="1530206" cy="254622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53F7D-7877-47B8-B4A7-68AD7F73250E}">
      <dsp:nvSpPr>
        <dsp:cNvPr id="0" name=""/>
        <dsp:cNvSpPr/>
      </dsp:nvSpPr>
      <dsp:spPr>
        <a:xfrm>
          <a:off x="257718" y="1862703"/>
          <a:ext cx="2298749" cy="201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Arial"/>
            </a:rPr>
            <a:t>● </a:t>
          </a:r>
          <a:r>
            <a:rPr lang="el-G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ΔΟΥΛΟΙ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Ο ΦΟΒΟΣ ΤΗΣ ΤΙΜΩΡΙΑΣ</a:t>
          </a:r>
        </a:p>
      </dsp:txBody>
      <dsp:txXfrm>
        <a:off x="257718" y="1862703"/>
        <a:ext cx="2298749" cy="2014989"/>
      </dsp:txXfrm>
    </dsp:sp>
    <dsp:sp modelId="{F5642E4F-CCD6-41F8-BCBA-F15FF25B221A}">
      <dsp:nvSpPr>
        <dsp:cNvPr id="0" name=""/>
        <dsp:cNvSpPr/>
      </dsp:nvSpPr>
      <dsp:spPr>
        <a:xfrm>
          <a:off x="2122742" y="914473"/>
          <a:ext cx="433726" cy="4337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CF9E5-86CA-42E1-9956-82A79972CF6B}">
      <dsp:nvSpPr>
        <dsp:cNvPr id="0" name=""/>
        <dsp:cNvSpPr/>
      </dsp:nvSpPr>
      <dsp:spPr>
        <a:xfrm rot="5400000">
          <a:off x="3327266" y="405573"/>
          <a:ext cx="1530206" cy="254622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35562-FFEE-4879-A05C-52AE1FEEA2F4}">
      <dsp:nvSpPr>
        <dsp:cNvPr id="0" name=""/>
        <dsp:cNvSpPr/>
      </dsp:nvSpPr>
      <dsp:spPr>
        <a:xfrm>
          <a:off x="3071837" y="1166347"/>
          <a:ext cx="2298749" cy="201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Arial"/>
            </a:rPr>
            <a:t>● </a:t>
          </a:r>
          <a:r>
            <a:rPr lang="el-G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ΜΙΣΘΩΤΟΙ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Η ΕΛΠΙΔΑ ΤΗΣ ΑΝΤΑΜΟΙΒΗΣ</a:t>
          </a:r>
        </a:p>
      </dsp:txBody>
      <dsp:txXfrm>
        <a:off x="3071837" y="1166347"/>
        <a:ext cx="2298749" cy="2014989"/>
      </dsp:txXfrm>
    </dsp:sp>
    <dsp:sp modelId="{4F98625C-3169-4592-9088-27FCA3D6DB09}">
      <dsp:nvSpPr>
        <dsp:cNvPr id="0" name=""/>
        <dsp:cNvSpPr/>
      </dsp:nvSpPr>
      <dsp:spPr>
        <a:xfrm>
          <a:off x="4936860" y="218117"/>
          <a:ext cx="433726" cy="4337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31FBA-48CA-46BD-BA74-7B4506404E7F}">
      <dsp:nvSpPr>
        <dsp:cNvPr id="0" name=""/>
        <dsp:cNvSpPr/>
      </dsp:nvSpPr>
      <dsp:spPr>
        <a:xfrm rot="5400000">
          <a:off x="6141385" y="-290783"/>
          <a:ext cx="1530206" cy="254622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FF3C8-06E2-4D1D-BFDA-A54B161498A8}">
      <dsp:nvSpPr>
        <dsp:cNvPr id="0" name=""/>
        <dsp:cNvSpPr/>
      </dsp:nvSpPr>
      <dsp:spPr>
        <a:xfrm>
          <a:off x="5885956" y="469990"/>
          <a:ext cx="2298749" cy="2014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+mn-ea"/>
              <a:cs typeface="Arial"/>
            </a:rPr>
            <a:t>● </a:t>
          </a:r>
          <a:r>
            <a:rPr lang="el-GR" sz="1700" b="1" kern="1200" dirty="0">
              <a:latin typeface="+mn-lt"/>
            </a:rPr>
            <a:t>ΕΛΕΥΘΕΡΟΙ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b="1" kern="1200" dirty="0">
            <a:latin typeface="+mn-lt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b="1" kern="1200" dirty="0">
            <a:latin typeface="+mn-lt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b="1" kern="1200" dirty="0">
            <a:latin typeface="+mn-lt"/>
          </a:endParaRP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latin typeface="+mn-lt"/>
            </a:rPr>
            <a:t>Η ΠΡΑΓΜΑΤΙΚΗ ΕΛΕΥΘΕΡΙΑ</a:t>
          </a:r>
        </a:p>
      </dsp:txBody>
      <dsp:txXfrm>
        <a:off x="5885956" y="469990"/>
        <a:ext cx="2298749" cy="20149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ED432-9983-4C11-A6B8-4973C31A1E9F}">
      <dsp:nvSpPr>
        <dsp:cNvPr id="0" name=""/>
        <dsp:cNvSpPr/>
      </dsp:nvSpPr>
      <dsp:spPr>
        <a:xfrm>
          <a:off x="1642" y="973931"/>
          <a:ext cx="0" cy="39063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627A8-8235-4795-BF93-6728F713E3D0}">
      <dsp:nvSpPr>
        <dsp:cNvPr id="0" name=""/>
        <dsp:cNvSpPr/>
      </dsp:nvSpPr>
      <dsp:spPr>
        <a:xfrm>
          <a:off x="110151" y="1104141"/>
          <a:ext cx="2054503" cy="1757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40F27-46E0-4DC3-B724-BA4C31EF62BA}">
      <dsp:nvSpPr>
        <dsp:cNvPr id="0" name=""/>
        <dsp:cNvSpPr/>
      </dsp:nvSpPr>
      <dsp:spPr>
        <a:xfrm>
          <a:off x="110151" y="2861982"/>
          <a:ext cx="2054503" cy="2018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9C9B9-E075-4D7F-9BB0-25109F20F06A}">
      <dsp:nvSpPr>
        <dsp:cNvPr id="0" name=""/>
        <dsp:cNvSpPr/>
      </dsp:nvSpPr>
      <dsp:spPr>
        <a:xfrm>
          <a:off x="1642" y="539896"/>
          <a:ext cx="2170173" cy="434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Ο……..ΣΤΗΝ ΠΑΛΑΙΑ ΔΙΑΘΗΚΗ</a:t>
          </a:r>
        </a:p>
      </dsp:txBody>
      <dsp:txXfrm>
        <a:off x="1642" y="539896"/>
        <a:ext cx="2170173" cy="434034"/>
      </dsp:txXfrm>
    </dsp:sp>
    <dsp:sp modelId="{A1812466-8EFF-4E41-BB71-F47F62DB7AB1}">
      <dsp:nvSpPr>
        <dsp:cNvPr id="0" name=""/>
        <dsp:cNvSpPr/>
      </dsp:nvSpPr>
      <dsp:spPr>
        <a:xfrm>
          <a:off x="2586748" y="973931"/>
          <a:ext cx="0" cy="39063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88B28-397B-4259-AE8A-26F7F478ACF7}">
      <dsp:nvSpPr>
        <dsp:cNvPr id="0" name=""/>
        <dsp:cNvSpPr/>
      </dsp:nvSpPr>
      <dsp:spPr>
        <a:xfrm>
          <a:off x="2695257" y="1104141"/>
          <a:ext cx="2054503" cy="175784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3000" r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D4691-6340-404F-ADD2-394F2CE7BD53}">
      <dsp:nvSpPr>
        <dsp:cNvPr id="0" name=""/>
        <dsp:cNvSpPr/>
      </dsp:nvSpPr>
      <dsp:spPr>
        <a:xfrm>
          <a:off x="2750174" y="2875100"/>
          <a:ext cx="2054503" cy="2018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ΕΞΩΤΕΡΙΚΗ ΠΑΡΑΚΙΝΗΣΗ ΑΠΟ:  …............................................................................................</a:t>
          </a:r>
        </a:p>
      </dsp:txBody>
      <dsp:txXfrm>
        <a:off x="2750174" y="2875100"/>
        <a:ext cx="2054503" cy="2018261"/>
      </dsp:txXfrm>
    </dsp:sp>
    <dsp:sp modelId="{5DAFCA58-9AA4-4B18-A5D3-590BB42D57A7}">
      <dsp:nvSpPr>
        <dsp:cNvPr id="0" name=""/>
        <dsp:cNvSpPr/>
      </dsp:nvSpPr>
      <dsp:spPr>
        <a:xfrm>
          <a:off x="2586748" y="539896"/>
          <a:ext cx="2170173" cy="434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Η ΠΑΡΑΒΟΛΗ ΤΟΥ……</a:t>
          </a:r>
        </a:p>
      </dsp:txBody>
      <dsp:txXfrm>
        <a:off x="2586748" y="539896"/>
        <a:ext cx="2170173" cy="434034"/>
      </dsp:txXfrm>
    </dsp:sp>
    <dsp:sp modelId="{C2E29C7A-5139-4D55-B464-500B89791964}">
      <dsp:nvSpPr>
        <dsp:cNvPr id="0" name=""/>
        <dsp:cNvSpPr/>
      </dsp:nvSpPr>
      <dsp:spPr>
        <a:xfrm>
          <a:off x="5338392" y="973931"/>
          <a:ext cx="0" cy="39063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A2B52-F484-4C49-89C4-294934F97878}">
      <dsp:nvSpPr>
        <dsp:cNvPr id="0" name=""/>
        <dsp:cNvSpPr/>
      </dsp:nvSpPr>
      <dsp:spPr>
        <a:xfrm>
          <a:off x="5330873" y="1180836"/>
          <a:ext cx="2604596" cy="1757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3A5B0-3E97-4B54-959A-9FAAF90721F7}">
      <dsp:nvSpPr>
        <dsp:cNvPr id="0" name=""/>
        <dsp:cNvSpPr/>
      </dsp:nvSpPr>
      <dsp:spPr>
        <a:xfrm>
          <a:off x="5544387" y="3191705"/>
          <a:ext cx="2541050" cy="2018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ΕΞΩΤΕΡΙΚΗ ΠΑΡΑΚΙΝΗΣΗ ΑΠΟ: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………………………………………………………………………………..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44387" y="3191705"/>
        <a:ext cx="2541050" cy="2018261"/>
      </dsp:txXfrm>
    </dsp:sp>
    <dsp:sp modelId="{9B49089D-2BF4-4AD8-8388-C1A0B51A068F}">
      <dsp:nvSpPr>
        <dsp:cNvPr id="0" name=""/>
        <dsp:cNvSpPr/>
      </dsp:nvSpPr>
      <dsp:spPr>
        <a:xfrm>
          <a:off x="5338392" y="539896"/>
          <a:ext cx="2170173" cy="434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 ΙΗΣΟΥΣ ΣΥΝΑΝΤΑ ΤΟΝ…</a:t>
          </a:r>
        </a:p>
      </dsp:txBody>
      <dsp:txXfrm>
        <a:off x="5338392" y="539896"/>
        <a:ext cx="2170173" cy="434034"/>
      </dsp:txXfrm>
    </dsp:sp>
    <dsp:sp modelId="{1E0E5960-BA00-4A10-9351-4BD42DA3BB23}">
      <dsp:nvSpPr>
        <dsp:cNvPr id="0" name=""/>
        <dsp:cNvSpPr/>
      </dsp:nvSpPr>
      <dsp:spPr>
        <a:xfrm>
          <a:off x="8191383" y="973931"/>
          <a:ext cx="0" cy="39063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2D237-454B-491A-8B88-0E66625FF156}">
      <dsp:nvSpPr>
        <dsp:cNvPr id="0" name=""/>
        <dsp:cNvSpPr/>
      </dsp:nvSpPr>
      <dsp:spPr>
        <a:xfrm>
          <a:off x="8299892" y="1104141"/>
          <a:ext cx="2054503" cy="175784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89F88-B1E3-45A0-BE2E-255A9A1F3BAC}">
      <dsp:nvSpPr>
        <dsp:cNvPr id="0" name=""/>
        <dsp:cNvSpPr/>
      </dsp:nvSpPr>
      <dsp:spPr>
        <a:xfrm>
          <a:off x="8299892" y="2861982"/>
          <a:ext cx="2054503" cy="2018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E49DD-20FC-4125-B73A-0C1174B49B8E}">
      <dsp:nvSpPr>
        <dsp:cNvPr id="0" name=""/>
        <dsp:cNvSpPr/>
      </dsp:nvSpPr>
      <dsp:spPr>
        <a:xfrm>
          <a:off x="8191383" y="539896"/>
          <a:ext cx="2170173" cy="434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ΑΠΌ ΤΟΥΣ ΔΕΚΑ ΕΠΙΣΤΡΕΦΕΙ Ο ΕΝΑΣ…..</a:t>
          </a:r>
        </a:p>
      </dsp:txBody>
      <dsp:txXfrm>
        <a:off x="8191383" y="539896"/>
        <a:ext cx="2170173" cy="434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58EC4-0813-40AD-BD2D-4C6C4F7BF102}">
      <dsp:nvSpPr>
        <dsp:cNvPr id="0" name=""/>
        <dsp:cNvSpPr/>
      </dsp:nvSpPr>
      <dsp:spPr>
        <a:xfrm>
          <a:off x="0" y="406773"/>
          <a:ext cx="73505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48DF0-4112-4CA3-9371-3096E3E578F5}">
      <dsp:nvSpPr>
        <dsp:cNvPr id="0" name=""/>
        <dsp:cNvSpPr/>
      </dsp:nvSpPr>
      <dsp:spPr>
        <a:xfrm>
          <a:off x="367527" y="52533"/>
          <a:ext cx="514537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83" tIns="0" rIns="19448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ΕΠΙΔΙΩΞΗ ΘΑΥΜΑΤΟΣ</a:t>
          </a:r>
          <a:endParaRPr lang="el-GR" sz="2400" kern="1200" dirty="0"/>
        </a:p>
      </dsp:txBody>
      <dsp:txXfrm>
        <a:off x="402112" y="87118"/>
        <a:ext cx="5076208" cy="639310"/>
      </dsp:txXfrm>
    </dsp:sp>
    <dsp:sp modelId="{D3144A20-46D4-4209-B3A5-93018ACCE6DE}">
      <dsp:nvSpPr>
        <dsp:cNvPr id="0" name=""/>
        <dsp:cNvSpPr/>
      </dsp:nvSpPr>
      <dsp:spPr>
        <a:xfrm>
          <a:off x="0" y="1495413"/>
          <a:ext cx="73505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53F98-37A0-4228-9E50-A90642C7A553}">
      <dsp:nvSpPr>
        <dsp:cNvPr id="0" name=""/>
        <dsp:cNvSpPr/>
      </dsp:nvSpPr>
      <dsp:spPr>
        <a:xfrm>
          <a:off x="367527" y="1141173"/>
          <a:ext cx="514537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83" tIns="0" rIns="19448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ΑΝΑΓΚΗ ΠΡΟΣΩΠΙΚΗΣ ΣΩΤΗΡΙΑΣ</a:t>
          </a:r>
          <a:endParaRPr lang="el-GR" sz="2400" kern="1200" dirty="0"/>
        </a:p>
      </dsp:txBody>
      <dsp:txXfrm>
        <a:off x="402112" y="1175758"/>
        <a:ext cx="5076208" cy="639310"/>
      </dsp:txXfrm>
    </dsp:sp>
    <dsp:sp modelId="{65871A6F-3F08-40CF-82B6-81264072CD27}">
      <dsp:nvSpPr>
        <dsp:cNvPr id="0" name=""/>
        <dsp:cNvSpPr/>
      </dsp:nvSpPr>
      <dsp:spPr>
        <a:xfrm>
          <a:off x="0" y="2584053"/>
          <a:ext cx="73505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97A90-740B-4CDF-BAC9-950DE79B0CEE}">
      <dsp:nvSpPr>
        <dsp:cNvPr id="0" name=""/>
        <dsp:cNvSpPr/>
      </dsp:nvSpPr>
      <dsp:spPr>
        <a:xfrm>
          <a:off x="367527" y="2229813"/>
          <a:ext cx="514537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83" tIns="0" rIns="19448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ΑΠΟΓΝΩΣΗ</a:t>
          </a:r>
          <a:endParaRPr lang="el-GR" sz="2400" kern="1200" dirty="0"/>
        </a:p>
      </dsp:txBody>
      <dsp:txXfrm>
        <a:off x="402112" y="2264398"/>
        <a:ext cx="5076208" cy="639310"/>
      </dsp:txXfrm>
    </dsp:sp>
    <dsp:sp modelId="{054FA623-17E7-493D-B290-177D51CE10BC}">
      <dsp:nvSpPr>
        <dsp:cNvPr id="0" name=""/>
        <dsp:cNvSpPr/>
      </dsp:nvSpPr>
      <dsp:spPr>
        <a:xfrm>
          <a:off x="0" y="3672693"/>
          <a:ext cx="73505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AFE88-840F-460B-A2E2-4721169D7B7A}">
      <dsp:nvSpPr>
        <dsp:cNvPr id="0" name=""/>
        <dsp:cNvSpPr/>
      </dsp:nvSpPr>
      <dsp:spPr>
        <a:xfrm>
          <a:off x="367527" y="3318453"/>
          <a:ext cx="514537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83" tIns="0" rIns="19448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ΕΞΟΥΣΙΑ ΚΑΙ ΚΟΣΜΙΚΗ ΔΟΞΑ</a:t>
          </a:r>
          <a:endParaRPr lang="el-GR" sz="2400" kern="1200" dirty="0"/>
        </a:p>
      </dsp:txBody>
      <dsp:txXfrm>
        <a:off x="402112" y="3353038"/>
        <a:ext cx="5076208" cy="639310"/>
      </dsp:txXfrm>
    </dsp:sp>
    <dsp:sp modelId="{40464C4E-598F-47AD-A063-00F2F75E7286}">
      <dsp:nvSpPr>
        <dsp:cNvPr id="0" name=""/>
        <dsp:cNvSpPr/>
      </dsp:nvSpPr>
      <dsp:spPr>
        <a:xfrm>
          <a:off x="0" y="4761333"/>
          <a:ext cx="73505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05FBA-7F8E-4976-8920-6BC43A045F12}">
      <dsp:nvSpPr>
        <dsp:cNvPr id="0" name=""/>
        <dsp:cNvSpPr/>
      </dsp:nvSpPr>
      <dsp:spPr>
        <a:xfrm>
          <a:off x="367527" y="4407093"/>
          <a:ext cx="514537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83" tIns="0" rIns="19448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ΕΣΧΑΤΟΛΟΓΙΚΕΣ ΠΡΟΣΔΟΚΙΕΣ</a:t>
          </a:r>
          <a:endParaRPr lang="el-GR" sz="2400" kern="1200" dirty="0"/>
        </a:p>
      </dsp:txBody>
      <dsp:txXfrm>
        <a:off x="402112" y="4441678"/>
        <a:ext cx="5076208" cy="639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58EC4-0813-40AD-BD2D-4C6C4F7BF102}">
      <dsp:nvSpPr>
        <dsp:cNvPr id="0" name=""/>
        <dsp:cNvSpPr/>
      </dsp:nvSpPr>
      <dsp:spPr>
        <a:xfrm>
          <a:off x="0" y="692793"/>
          <a:ext cx="73505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48DF0-4112-4CA3-9371-3096E3E578F5}">
      <dsp:nvSpPr>
        <dsp:cNvPr id="0" name=""/>
        <dsp:cNvSpPr/>
      </dsp:nvSpPr>
      <dsp:spPr>
        <a:xfrm>
          <a:off x="380780" y="470031"/>
          <a:ext cx="5145378" cy="501840"/>
        </a:xfrm>
        <a:prstGeom prst="round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83" tIns="0" rIns="19448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ΑΓΑΠΗ</a:t>
          </a:r>
        </a:p>
      </dsp:txBody>
      <dsp:txXfrm>
        <a:off x="405278" y="494529"/>
        <a:ext cx="5096382" cy="452844"/>
      </dsp:txXfrm>
    </dsp:sp>
    <dsp:sp modelId="{D3144A20-46D4-4209-B3A5-93018ACCE6DE}">
      <dsp:nvSpPr>
        <dsp:cNvPr id="0" name=""/>
        <dsp:cNvSpPr/>
      </dsp:nvSpPr>
      <dsp:spPr>
        <a:xfrm>
          <a:off x="0" y="1463913"/>
          <a:ext cx="73505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53F98-37A0-4228-9E50-A90642C7A553}">
      <dsp:nvSpPr>
        <dsp:cNvPr id="0" name=""/>
        <dsp:cNvSpPr/>
      </dsp:nvSpPr>
      <dsp:spPr>
        <a:xfrm>
          <a:off x="367527" y="1212993"/>
          <a:ext cx="5145378" cy="501840"/>
        </a:xfrm>
        <a:prstGeom prst="round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83" tIns="0" rIns="19448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ΣΧΕΣΗ ΜΕ ΤΟΝ ΘΕΟ ΚΑΙ ΤΟΥΣ ΑΝΘΡΩΠΟΥΣ</a:t>
          </a:r>
          <a:endParaRPr lang="el-GR" sz="1700" kern="1200" dirty="0"/>
        </a:p>
      </dsp:txBody>
      <dsp:txXfrm>
        <a:off x="392025" y="1237491"/>
        <a:ext cx="5096382" cy="452844"/>
      </dsp:txXfrm>
    </dsp:sp>
    <dsp:sp modelId="{65871A6F-3F08-40CF-82B6-81264072CD27}">
      <dsp:nvSpPr>
        <dsp:cNvPr id="0" name=""/>
        <dsp:cNvSpPr/>
      </dsp:nvSpPr>
      <dsp:spPr>
        <a:xfrm>
          <a:off x="0" y="2235033"/>
          <a:ext cx="73505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97A90-740B-4CDF-BAC9-950DE79B0CEE}">
      <dsp:nvSpPr>
        <dsp:cNvPr id="0" name=""/>
        <dsp:cNvSpPr/>
      </dsp:nvSpPr>
      <dsp:spPr>
        <a:xfrm>
          <a:off x="367527" y="1984113"/>
          <a:ext cx="5145378" cy="501840"/>
        </a:xfrm>
        <a:prstGeom prst="round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83" tIns="0" rIns="19448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ΜΕΤΟΧΗ ΣΤΗ ΖΩΗ ΤΟΥ</a:t>
          </a:r>
        </a:p>
      </dsp:txBody>
      <dsp:txXfrm>
        <a:off x="392025" y="2008611"/>
        <a:ext cx="5096382" cy="452844"/>
      </dsp:txXfrm>
    </dsp:sp>
    <dsp:sp modelId="{054FA623-17E7-493D-B290-177D51CE10BC}">
      <dsp:nvSpPr>
        <dsp:cNvPr id="0" name=""/>
        <dsp:cNvSpPr/>
      </dsp:nvSpPr>
      <dsp:spPr>
        <a:xfrm>
          <a:off x="0" y="3006153"/>
          <a:ext cx="73505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AFE88-840F-460B-A2E2-4721169D7B7A}">
      <dsp:nvSpPr>
        <dsp:cNvPr id="0" name=""/>
        <dsp:cNvSpPr/>
      </dsp:nvSpPr>
      <dsp:spPr>
        <a:xfrm>
          <a:off x="367527" y="2755233"/>
          <a:ext cx="5145378" cy="501840"/>
        </a:xfrm>
        <a:prstGeom prst="round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83" tIns="0" rIns="19448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ΜΙΜΗΣΗ ΤΟΥ</a:t>
          </a:r>
          <a:endParaRPr lang="el-GR" sz="1700" kern="1200" dirty="0"/>
        </a:p>
      </dsp:txBody>
      <dsp:txXfrm>
        <a:off x="392025" y="2779731"/>
        <a:ext cx="5096382" cy="452844"/>
      </dsp:txXfrm>
    </dsp:sp>
    <dsp:sp modelId="{40464C4E-598F-47AD-A063-00F2F75E7286}">
      <dsp:nvSpPr>
        <dsp:cNvPr id="0" name=""/>
        <dsp:cNvSpPr/>
      </dsp:nvSpPr>
      <dsp:spPr>
        <a:xfrm>
          <a:off x="0" y="3777273"/>
          <a:ext cx="73505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05FBA-7F8E-4976-8920-6BC43A045F12}">
      <dsp:nvSpPr>
        <dsp:cNvPr id="0" name=""/>
        <dsp:cNvSpPr/>
      </dsp:nvSpPr>
      <dsp:spPr>
        <a:xfrm>
          <a:off x="367527" y="3526353"/>
          <a:ext cx="5145378" cy="501840"/>
        </a:xfrm>
        <a:prstGeom prst="round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83" tIns="0" rIns="19448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ΜΕΤΑΜΟΡΦΩΣΗ</a:t>
          </a:r>
          <a:r>
            <a:rPr lang="el-GR" sz="17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ΤΟΥ ΑΝΘΡΩΠΟΥ</a:t>
          </a:r>
          <a:endParaRPr lang="el-G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025" y="3550851"/>
        <a:ext cx="5096382" cy="452844"/>
      </dsp:txXfrm>
    </dsp:sp>
    <dsp:sp modelId="{8A16F415-9BAB-43E1-9696-2314989CF998}">
      <dsp:nvSpPr>
        <dsp:cNvPr id="0" name=""/>
        <dsp:cNvSpPr/>
      </dsp:nvSpPr>
      <dsp:spPr>
        <a:xfrm>
          <a:off x="0" y="4548393"/>
          <a:ext cx="735054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F3688-5626-4971-B609-3A524A2922F4}">
      <dsp:nvSpPr>
        <dsp:cNvPr id="0" name=""/>
        <dsp:cNvSpPr/>
      </dsp:nvSpPr>
      <dsp:spPr>
        <a:xfrm>
          <a:off x="367527" y="4297473"/>
          <a:ext cx="5145378" cy="501840"/>
        </a:xfrm>
        <a:prstGeom prst="round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483" tIns="0" rIns="19448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Η ΑΝΙΔΙΟΤΕΛΗΣ ΠΡΟΣΦΟΡΑ ΣΤΟΥΣ ΑΛΛΟΥΣ</a:t>
          </a:r>
        </a:p>
      </dsp:txBody>
      <dsp:txXfrm>
        <a:off x="392025" y="4321971"/>
        <a:ext cx="5096382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7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7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.png"/><Relationship Id="rId7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966870E-00BE-4C39-A64F-401DD3B48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     </a:t>
            </a:r>
            <a:r>
              <a:rPr lang="el-GR" dirty="0">
                <a:solidFill>
                  <a:schemeClr val="tx2"/>
                </a:solidFill>
              </a:rPr>
              <a:t>ΤΣΕΛΕΠΗΣ ΣΤΑΜΑΤΗΣ ΠΕ.11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msC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F72F5D1-DA29-49A0-A024-8C2956D67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300" dirty="0"/>
              <a:t>      ΤΟ ΣΥΝΕΧΕΣ ΤΟΥ ΑΥΤΟΚΑΘΟΡΙΣΜΟΥ &amp;</a:t>
            </a:r>
            <a:br>
              <a:rPr lang="el-GR" sz="2300" dirty="0"/>
            </a:br>
            <a:r>
              <a:rPr lang="el-GR" sz="2300" dirty="0"/>
              <a:t> Η ΕΞΩΤΕΡΙΚΗ ΠΑΡΑΚΙΝΗΣΗ ΣΤΟΝ ΤΟΜΕΑ ΤΗΣ ΥΠΟΒΟΗΘΟΥΜΕΝΗΣ ΑΘΛΗΤΙΚΗΣ ΔΡΑΣΤΗΡΙΟΤΗΤΑΣ</a:t>
            </a:r>
            <a:br>
              <a:rPr lang="el-GR" sz="2300" dirty="0"/>
            </a:br>
            <a:br>
              <a:rPr lang="el-GR" sz="2300" dirty="0"/>
            </a:br>
            <a:r>
              <a:rPr lang="el-GR" sz="2300" dirty="0"/>
              <a:t>ΈΝΑ ΜΟΝΤΕΛΟ ΛΕΙΤΟΥΡΓΕΙΑΣ ΤΟΥ ΜΑΘΗΜΑΤΟΣ Φ.Α. ΣΤΟ 2</a:t>
            </a:r>
            <a:r>
              <a:rPr lang="el-GR" sz="2300" baseline="30000" dirty="0"/>
              <a:t>Ο</a:t>
            </a:r>
            <a:r>
              <a:rPr lang="el-GR" sz="2300" dirty="0"/>
              <a:t> ΠΡΟΤΥΠΟ ΓΕΛ ΘΕΣΣΑΛΟΝΙΚΗΣ</a:t>
            </a:r>
            <a:br>
              <a:rPr lang="el-GR" sz="2300" dirty="0"/>
            </a:br>
            <a:br>
              <a:rPr lang="el-GR" sz="2300" dirty="0"/>
            </a:br>
            <a:br>
              <a:rPr lang="el-GR" sz="2300" dirty="0"/>
            </a:br>
            <a:br>
              <a:rPr lang="el-GR" sz="2300" dirty="0"/>
            </a:br>
            <a:br>
              <a:rPr lang="el-GR" sz="2300" dirty="0"/>
            </a:br>
            <a:br>
              <a:rPr lang="el-GR" sz="2300" dirty="0"/>
            </a:br>
            <a:endParaRPr lang="el-GR" sz="2300" dirty="0"/>
          </a:p>
        </p:txBody>
      </p:sp>
    </p:spTree>
    <p:extLst>
      <p:ext uri="{BB962C8B-B14F-4D97-AF65-F5344CB8AC3E}">
        <p14:creationId xmlns:p14="http://schemas.microsoft.com/office/powerpoint/2010/main" val="359239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D77A46F-2FE8-4EA1-9420-CFAE4590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     2. ΕΞΩΤΕΡΙΚΗ ΡΥΘΜΙΣΗ</a:t>
            </a:r>
          </a:p>
        </p:txBody>
      </p:sp>
      <p:pic>
        <p:nvPicPr>
          <p:cNvPr id="6" name="Θέση περιεχομένου 5" descr="Εικόνα που περιέχει χλόη, υπαίθριος, κτίριο, πάγκος&#10;&#10;Περιγραφή που δημιουργήθηκε αυτόματα">
            <a:extLst>
              <a:ext uri="{FF2B5EF4-FFF2-40B4-BE49-F238E27FC236}">
                <a16:creationId xmlns:a16="http://schemas.microsoft.com/office/drawing/2014/main" id="{F925B4F0-95E6-49B5-9B16-BD4BF56C0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26103" r="2321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0A0F91-6259-4BB3-9D1B-15977B231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2381" y="2438400"/>
            <a:ext cx="4767471" cy="38099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Η Κα</a:t>
            </a:r>
            <a:r>
              <a:rPr lang="en-US" sz="1400" dirty="0" err="1"/>
              <a:t>τ΄ιδί</a:t>
            </a:r>
            <a:r>
              <a:rPr lang="en-US" sz="1400" dirty="0"/>
              <a:t>αν συζήτηση και η επιβολή κατάλληλων παρεμβάσεων βοηθούν τον μαθητή/τρια. (Μα</a:t>
            </a:r>
            <a:r>
              <a:rPr lang="en-US" sz="1400" dirty="0" err="1"/>
              <a:t>τσ</a:t>
            </a:r>
            <a:r>
              <a:rPr lang="en-US" sz="1400" dirty="0"/>
              <a:t>αγγούρας 1999, Woolflock 2007)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Δημιουργί</a:t>
            </a:r>
            <a:r>
              <a:rPr lang="en-US" sz="1400" dirty="0"/>
              <a:t>α Κλίματος Συμμετοχής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Πα</a:t>
            </a:r>
            <a:r>
              <a:rPr lang="en-US" sz="1400" dirty="0" err="1"/>
              <a:t>ρουσί</a:t>
            </a:r>
            <a:r>
              <a:rPr lang="en-US" sz="1400" dirty="0"/>
              <a:t>αση του Προβλήματος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Επ</a:t>
            </a:r>
            <a:r>
              <a:rPr lang="en-US" sz="1400" dirty="0" err="1"/>
              <a:t>ιλογή</a:t>
            </a:r>
            <a:r>
              <a:rPr lang="en-US" sz="1400" dirty="0"/>
              <a:t> </a:t>
            </a:r>
            <a:r>
              <a:rPr lang="en-US" sz="1400" dirty="0" err="1"/>
              <a:t>εν</a:t>
            </a:r>
            <a:r>
              <a:rPr lang="en-US" sz="1400" dirty="0"/>
              <a:t>αλλακτικών Λύσεων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Ενημέρωση</a:t>
            </a:r>
            <a:r>
              <a:rPr lang="en-US" sz="1400" dirty="0"/>
              <a:t> </a:t>
            </a:r>
            <a:r>
              <a:rPr lang="en-US" sz="1400" dirty="0" err="1"/>
              <a:t>Γονέων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Επ</a:t>
            </a:r>
            <a:r>
              <a:rPr lang="en-US" sz="1400" dirty="0" err="1"/>
              <a:t>ικοινωνί</a:t>
            </a:r>
            <a:r>
              <a:rPr lang="en-US" sz="1400" dirty="0"/>
              <a:t>α με Ιατρό, Φ/Κ</a:t>
            </a:r>
            <a:endParaRPr lang="el-GR" sz="1400" dirty="0"/>
          </a:p>
          <a:p>
            <a:pPr>
              <a:lnSpc>
                <a:spcPct val="90000"/>
              </a:lnSpc>
            </a:pPr>
            <a:r>
              <a:rPr lang="el-GR" sz="1400" dirty="0"/>
              <a:t>Κλίμα Εμπιστοσύνης</a:t>
            </a:r>
          </a:p>
          <a:p>
            <a:pPr>
              <a:lnSpc>
                <a:spcPct val="90000"/>
              </a:lnSpc>
            </a:pPr>
            <a:r>
              <a:rPr lang="el-GR" sz="1400" dirty="0"/>
              <a:t>Αξιολόγηση Υφιστάμενης Κινητικής Συμπεριφοράς</a:t>
            </a:r>
          </a:p>
          <a:p>
            <a:pPr>
              <a:lnSpc>
                <a:spcPct val="90000"/>
              </a:lnSpc>
            </a:pPr>
            <a:r>
              <a:rPr lang="el-GR" sz="1400" dirty="0"/>
              <a:t>Δημιουργία Κινητικού Προγράμματος</a:t>
            </a:r>
          </a:p>
          <a:p>
            <a:pPr>
              <a:lnSpc>
                <a:spcPct val="90000"/>
              </a:lnSpc>
            </a:pPr>
            <a:r>
              <a:rPr lang="el-GR" sz="1400" dirty="0"/>
              <a:t>Αξιολόγηση Κινητικής Συμπεριφοράς</a:t>
            </a:r>
          </a:p>
          <a:p>
            <a:pPr>
              <a:lnSpc>
                <a:spcPct val="90000"/>
              </a:lnSpc>
            </a:pPr>
            <a:r>
              <a:rPr lang="el-GR" sz="1400" dirty="0"/>
              <a:t>Ανατροφοδότηση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910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614671E-8EDB-47CA-8BE6-9A6C5172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l-GR" sz="3900" dirty="0">
                <a:solidFill>
                  <a:srgbClr val="EBEBEB"/>
                </a:solidFill>
              </a:rPr>
              <a:t>                    3. ΕΞΩΤΕΡΙΚΗ  ΠΑΡΑΚΙΝΗΣΗ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8" name="Θέση περιεχομένου 2">
            <a:extLst>
              <a:ext uri="{FF2B5EF4-FFF2-40B4-BE49-F238E27FC236}">
                <a16:creationId xmlns:a16="http://schemas.microsoft.com/office/drawing/2014/main" id="{51AF7DA3-0286-4D78-9F66-2F754D94F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14256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43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5961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el-GR" sz="1800" b="1" u="sng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σημασία των κινήτρων στην πνευματική ζωή των Χριστιανών</a:t>
                      </a:r>
                      <a:r>
                        <a:rPr lang="el-GR" sz="18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el-GR" sz="1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l-GR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τα</a:t>
                      </a:r>
                      <a:r>
                        <a:rPr lang="el-GR" sz="18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τρία επίπεδα  της πνευματική τελειώσεως</a:t>
                      </a:r>
                      <a:r>
                        <a:rPr lang="el-GR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9359DC28-BD93-63FB-F8DD-E107ABC0F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713577"/>
              </p:ext>
            </p:extLst>
          </p:nvPr>
        </p:nvGraphicFramePr>
        <p:xfrm>
          <a:off x="2186608" y="2014330"/>
          <a:ext cx="8189843" cy="409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720A1387-37D9-59D0-6DE9-2CD8130DA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608" y="2144004"/>
            <a:ext cx="2019716" cy="128499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D96338B-9319-88F6-1E41-7B7366C7C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8099" y="1721460"/>
            <a:ext cx="2019716" cy="106504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5CB418F-E534-8816-7664-2C34A2F29E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4817" y="1265581"/>
            <a:ext cx="2571634" cy="87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77770-BBB3-0294-DE56-97FAE12B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EBB790-2709-8293-008B-27A4E5C32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615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el-GR" sz="1800" b="1" u="sng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Ενδεικτικά παραδείγματα εξωτερικής παρακίνησης στην Αγία Γραφή</a:t>
                      </a:r>
                    </a:p>
                    <a:p>
                      <a:pPr algn="ctr"/>
                      <a:endParaRPr lang="el-GR" sz="1800" b="1" u="sng" kern="12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857234D4-E849-3DC6-A0DC-9C940D9AA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961747"/>
              </p:ext>
            </p:extLst>
          </p:nvPr>
        </p:nvGraphicFramePr>
        <p:xfrm>
          <a:off x="954157" y="490330"/>
          <a:ext cx="10363200" cy="542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07ABB8-4D0F-340F-8B3E-9501134843DC}"/>
              </a:ext>
            </a:extLst>
          </p:cNvPr>
          <p:cNvSpPr txBox="1"/>
          <p:nvPr/>
        </p:nvSpPr>
        <p:spPr>
          <a:xfrm>
            <a:off x="1166191" y="3684967"/>
            <a:ext cx="21998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/>
              <a:t>ΕΞΩΤΕΡΙΚΗ ΠΑΡΑΚΙΝΗΣΗ ΑΠΟ: ……………………………………………………………………… </a:t>
            </a:r>
          </a:p>
          <a:p>
            <a:endParaRPr lang="el-GR" sz="17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92A82-0534-015D-3706-C0A758053562}"/>
              </a:ext>
            </a:extLst>
          </p:cNvPr>
          <p:cNvSpPr txBox="1"/>
          <p:nvPr/>
        </p:nvSpPr>
        <p:spPr>
          <a:xfrm>
            <a:off x="9157252" y="3703479"/>
            <a:ext cx="216010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/>
              <a:t>ΕΞΩΤΕΡΙΚΗ ΠΑΡΑΚΙΝΗΣΗ ΑΠΟ: ………………………................................................................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88170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2CB26-68E1-A2EB-46EE-DE021CDBF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6EDDE2-0853-E7EF-4E3B-DBDCF128C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830434"/>
              </p:ext>
            </p:extLst>
          </p:nvPr>
        </p:nvGraphicFramePr>
        <p:xfrm>
          <a:off x="0" y="79513"/>
          <a:ext cx="12192000" cy="6778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487">
                <a:tc>
                  <a:txBody>
                    <a:bodyPr/>
                    <a:lstStyle/>
                    <a:p>
                      <a:pPr algn="ctr"/>
                      <a:r>
                        <a:rPr lang="el-GR" sz="1800" b="1" u="sng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ΑΚΟΛΟΥΘΙΑ ΤΟΥ ΧΡΙΣΤΟΥ ΩΣ ΠΑΡΑΓΟΝΤΑΣ ΕΞΩΤΕΡΙΚΗΣ  ΠΑΡΑΚΙΝΗΣΗΣ</a:t>
                      </a:r>
                    </a:p>
                    <a:p>
                      <a:pPr algn="ctr"/>
                      <a:endParaRPr lang="el-GR" sz="1800" b="1" u="sng" kern="12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Διάγραμμα 12">
            <a:extLst>
              <a:ext uri="{FF2B5EF4-FFF2-40B4-BE49-F238E27FC236}">
                <a16:creationId xmlns:a16="http://schemas.microsoft.com/office/drawing/2014/main" id="{1C01F53F-C931-A76C-BEE8-E3D2DBE1F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7720113"/>
              </p:ext>
            </p:extLst>
          </p:nvPr>
        </p:nvGraphicFramePr>
        <p:xfrm>
          <a:off x="3940312" y="626900"/>
          <a:ext cx="73505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55F04BB-912A-9761-DCCF-D670C125D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662" y="822877"/>
            <a:ext cx="3072434" cy="52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6A83D-504E-11E2-51D2-98FCE00F9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17B5A6-0E31-400A-6A20-52A60F354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096969"/>
              </p:ext>
            </p:extLst>
          </p:nvPr>
        </p:nvGraphicFramePr>
        <p:xfrm>
          <a:off x="0" y="79513"/>
          <a:ext cx="12192000" cy="6778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487">
                <a:tc>
                  <a:txBody>
                    <a:bodyPr/>
                    <a:lstStyle/>
                    <a:p>
                      <a:pPr algn="ctr"/>
                      <a:r>
                        <a:rPr lang="el-GR" sz="1800" b="1" u="sng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ΑΚΟΛΟΥΘΙΑ ΤΟΥ ΧΡΙΣΤΟΥ ΩΣ ΠΑΡΑΓΟΝΤΑΣ ΕΣΩΤΕΡΙΚΗΣ  ΠΑΡΑΚΙΝΗΣΗΣ</a:t>
                      </a:r>
                    </a:p>
                    <a:p>
                      <a:pPr algn="ctr"/>
                      <a:endParaRPr lang="el-GR" sz="1800" b="1" u="sng" kern="12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Διάγραμμα 12">
            <a:extLst>
              <a:ext uri="{FF2B5EF4-FFF2-40B4-BE49-F238E27FC236}">
                <a16:creationId xmlns:a16="http://schemas.microsoft.com/office/drawing/2014/main" id="{32573B11-C336-2020-4CF3-F6607FF97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672727"/>
              </p:ext>
            </p:extLst>
          </p:nvPr>
        </p:nvGraphicFramePr>
        <p:xfrm>
          <a:off x="3940312" y="719666"/>
          <a:ext cx="73505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B9182F68-EB39-E1E3-6B8E-34F405F77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662" y="822877"/>
            <a:ext cx="3072434" cy="52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3E543-FF10-0647-6F02-787E63939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612A7D-736B-DCCB-C0E1-119F192D8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8437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el-GR" sz="1800" b="1" u="sng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εξωτερική παρακίνηση ως «παιδαγωγία»</a:t>
                      </a:r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kern="12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635BE59D-18FD-9F6A-3910-84DE83FBAA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968744"/>
              </p:ext>
            </p:extLst>
          </p:nvPr>
        </p:nvGraphicFramePr>
        <p:xfrm>
          <a:off x="954156" y="642730"/>
          <a:ext cx="9245600" cy="5989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7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1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1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21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2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2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DEB349C-28EA-469F-8627-DAB6857F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/>
              <a:t>ΑΘΛΗΤΙΚΕΣ ΚΑΚΩΣΕΙΣ &amp; ΥΠΟΒΟΗΘΟΥΜΕΝΗ Φ.Α.</a:t>
            </a:r>
          </a:p>
        </p:txBody>
      </p:sp>
      <p:sp>
        <p:nvSpPr>
          <p:cNvPr id="30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Θέση περιεχομένου 10" descr="Εικόνα που περιέχει άτομο, γυναίκα, καθιστός, μικρό&#10;&#10;Περιγραφή που δημιουργήθηκε αυτόματα">
            <a:extLst>
              <a:ext uri="{FF2B5EF4-FFF2-40B4-BE49-F238E27FC236}">
                <a16:creationId xmlns:a16="http://schemas.microsoft.com/office/drawing/2014/main" id="{1E48580F-DC39-40D6-B9D8-5D93DFCF4C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25104" r="23772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55F32354-E3F3-4C4D-8415-66AAA9A8F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0950" y="2052918"/>
            <a:ext cx="4638903" cy="41954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Προβλήματα Σ.Σ.</a:t>
            </a:r>
          </a:p>
          <a:p>
            <a:pPr>
              <a:lnSpc>
                <a:spcPct val="90000"/>
              </a:lnSpc>
            </a:pPr>
            <a:r>
              <a:rPr lang="en-US"/>
              <a:t>Κύφωση  Λόρδωση Σκολίωση</a:t>
            </a:r>
          </a:p>
          <a:p>
            <a:pPr>
              <a:lnSpc>
                <a:spcPct val="90000"/>
              </a:lnSpc>
            </a:pPr>
            <a:r>
              <a:rPr lang="en-US"/>
              <a:t>Οστεοχονδρίτιδα</a:t>
            </a:r>
          </a:p>
          <a:p>
            <a:pPr>
              <a:lnSpc>
                <a:spcPct val="90000"/>
              </a:lnSpc>
            </a:pPr>
            <a:r>
              <a:rPr lang="en-US"/>
              <a:t> Προβλήματα Επιγονατίδας</a:t>
            </a:r>
          </a:p>
          <a:p>
            <a:pPr>
              <a:lnSpc>
                <a:spcPct val="90000"/>
              </a:lnSpc>
            </a:pPr>
            <a:r>
              <a:rPr lang="en-US"/>
              <a:t>Κακώσεις Συνδέσμων Γόνατος</a:t>
            </a:r>
          </a:p>
          <a:p>
            <a:pPr>
              <a:lnSpc>
                <a:spcPct val="90000"/>
              </a:lnSpc>
            </a:pPr>
            <a:r>
              <a:rPr lang="en-US"/>
              <a:t>Κακώσεις υπέρχρησης ώμων</a:t>
            </a:r>
          </a:p>
          <a:p>
            <a:pPr>
              <a:lnSpc>
                <a:spcPct val="90000"/>
              </a:lnSpc>
            </a:pPr>
            <a:r>
              <a:rPr lang="en-US"/>
              <a:t>Κακώσεις Ποδοκνημικής </a:t>
            </a:r>
          </a:p>
          <a:p>
            <a:pPr>
              <a:lnSpc>
                <a:spcPct val="90000"/>
              </a:lnSpc>
            </a:pPr>
            <a:r>
              <a:rPr lang="en-US"/>
              <a:t>Πτώσεις </a:t>
            </a:r>
          </a:p>
          <a:p>
            <a:pPr>
              <a:lnSpc>
                <a:spcPct val="90000"/>
              </a:lnSpc>
            </a:pPr>
            <a:r>
              <a:rPr lang="en-US"/>
              <a:t>Αναπνευστικά Προβλήματα</a:t>
            </a:r>
          </a:p>
          <a:p>
            <a:pPr>
              <a:lnSpc>
                <a:spcPct val="90000"/>
              </a:lnSpc>
            </a:pPr>
            <a:r>
              <a:rPr lang="en-US"/>
              <a:t>Προβλήματα Κινητικότητας Βάρος</a:t>
            </a:r>
          </a:p>
          <a:p>
            <a:pPr>
              <a:lnSpc>
                <a:spcPct val="90000"/>
              </a:lnSpc>
            </a:pPr>
            <a:r>
              <a:rPr lang="en-US"/>
              <a:t>Καρδιοπάθειες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marL="0" indent="0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9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353B262-92E5-4162-BD22-ED0DC0D7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ΑΝΤΙΜΕΤΩΠΙΣΗ ΚΑΙ ΠΡΟΓΡΑΜΜΑΤΙΣΜΟΣ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Θέση περιεχομένου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D96D0EF-7B42-48EE-AF82-CBFF34A872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5824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33" name="Rectangle 26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DC9351-DFBC-4180-B428-EA9DAEF4D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0950" y="2052918"/>
            <a:ext cx="4638903" cy="4195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Ενημέρωση</a:t>
            </a:r>
            <a:r>
              <a:rPr lang="en-US" dirty="0"/>
              <a:t> και  Απ</a:t>
            </a:r>
            <a:r>
              <a:rPr lang="en-US" dirty="0" err="1"/>
              <a:t>οδοχή</a:t>
            </a:r>
            <a:r>
              <a:rPr lang="en-US" dirty="0"/>
              <a:t> </a:t>
            </a:r>
            <a:r>
              <a:rPr lang="en-US" dirty="0" err="1"/>
              <a:t>της</a:t>
            </a:r>
            <a:r>
              <a:rPr lang="en-US" dirty="0"/>
              <a:t> </a:t>
            </a:r>
            <a:r>
              <a:rPr lang="en-US" dirty="0" err="1"/>
              <a:t>δι</a:t>
            </a:r>
            <a:r>
              <a:rPr lang="en-US" dirty="0"/>
              <a:t>αδικασίας από τον Μαθητή/τρια Γονείς.</a:t>
            </a:r>
          </a:p>
          <a:p>
            <a:r>
              <a:rPr lang="en-US" dirty="0" err="1"/>
              <a:t>Συζήτηση</a:t>
            </a:r>
            <a:r>
              <a:rPr lang="en-US" dirty="0"/>
              <a:t> και </a:t>
            </a:r>
            <a:r>
              <a:rPr lang="en-US" dirty="0" err="1"/>
              <a:t>δημιουργί</a:t>
            </a:r>
            <a:r>
              <a:rPr lang="en-US" dirty="0"/>
              <a:t>α Προγράμματος Καθοδήγησης με τους Ειδικούς</a:t>
            </a:r>
          </a:p>
          <a:p>
            <a:r>
              <a:rPr lang="en-US" dirty="0" err="1"/>
              <a:t>Προετοιμ</a:t>
            </a:r>
            <a:r>
              <a:rPr lang="en-US" dirty="0"/>
              <a:t>ασία του Προγράμματος </a:t>
            </a:r>
          </a:p>
          <a:p>
            <a:r>
              <a:rPr lang="en-US" dirty="0" err="1"/>
              <a:t>Κινητική</a:t>
            </a:r>
            <a:r>
              <a:rPr lang="en-US" dirty="0"/>
              <a:t> </a:t>
            </a:r>
            <a:r>
              <a:rPr lang="en-US" dirty="0" err="1"/>
              <a:t>Ενδυνάμωση</a:t>
            </a:r>
            <a:r>
              <a:rPr lang="en-US" dirty="0"/>
              <a:t> κα</a:t>
            </a:r>
            <a:r>
              <a:rPr lang="en-US" dirty="0" err="1"/>
              <a:t>τά</a:t>
            </a:r>
            <a:r>
              <a:rPr lang="en-US" dirty="0"/>
              <a:t> π</a:t>
            </a:r>
            <a:r>
              <a:rPr lang="en-US" dirty="0" err="1"/>
              <a:t>ερί</a:t>
            </a:r>
            <a:r>
              <a:rPr lang="en-US" dirty="0"/>
              <a:t>πτωση.</a:t>
            </a:r>
          </a:p>
          <a:p>
            <a:r>
              <a:rPr lang="en-US" dirty="0" err="1"/>
              <a:t>Πληροφορί</a:t>
            </a:r>
            <a:r>
              <a:rPr lang="en-US" dirty="0"/>
              <a:t>α &amp; Ανατροφοδότηση</a:t>
            </a:r>
          </a:p>
          <a:p>
            <a:r>
              <a:rPr lang="en-US" dirty="0" err="1"/>
              <a:t>Αν</a:t>
            </a:r>
            <a:r>
              <a:rPr lang="en-US" dirty="0"/>
              <a:t>ασχεδιασμός/Λήψη Αποφάσεων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08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DB8F5BF-1875-4E97-AC45-79824CA5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ΕΞΟΠΛΙΣΜΟΣ &amp; ΑΣΚΗΣΙΟΛΟΓΙΟ</a:t>
            </a: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Θέση περιεχομένου 5" descr="Εικόνα που περιέχει καπέλο, καθιστός, μπέιζμπολ, πράσ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E4E8467-E2B3-41CD-80AE-BE081B0C18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16293" r="11192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2AAB59-1DAF-4F63-BBB2-53F70305F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0950" y="2052918"/>
            <a:ext cx="4638903" cy="41954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Μπάλες 65 εκ. </a:t>
            </a:r>
          </a:p>
          <a:p>
            <a:pPr>
              <a:lnSpc>
                <a:spcPct val="90000"/>
              </a:lnSpc>
            </a:pPr>
            <a:r>
              <a:rPr lang="en-US"/>
              <a:t>Λάστιχα</a:t>
            </a:r>
          </a:p>
          <a:p>
            <a:pPr>
              <a:lnSpc>
                <a:spcPct val="90000"/>
              </a:lnSpc>
            </a:pPr>
            <a:r>
              <a:rPr lang="en-US"/>
              <a:t>Δίσκος Ισορροπίας</a:t>
            </a:r>
          </a:p>
          <a:p>
            <a:pPr>
              <a:lnSpc>
                <a:spcPct val="90000"/>
              </a:lnSpc>
            </a:pPr>
            <a:r>
              <a:rPr lang="en-US"/>
              <a:t>Λάστιχο με ειδικές υποδοχές</a:t>
            </a:r>
          </a:p>
          <a:p>
            <a:pPr>
              <a:lnSpc>
                <a:spcPct val="90000"/>
              </a:lnSpc>
            </a:pPr>
            <a:r>
              <a:rPr lang="en-US"/>
              <a:t>Αλτηράκια</a:t>
            </a:r>
          </a:p>
          <a:p>
            <a:pPr>
              <a:lnSpc>
                <a:spcPct val="90000"/>
              </a:lnSpc>
            </a:pPr>
            <a:r>
              <a:rPr lang="en-US"/>
              <a:t>Κώνοι ελιγμών </a:t>
            </a:r>
          </a:p>
          <a:p>
            <a:pPr>
              <a:lnSpc>
                <a:spcPct val="90000"/>
              </a:lnSpc>
            </a:pPr>
            <a:r>
              <a:rPr lang="en-US"/>
              <a:t>Στρώματα</a:t>
            </a:r>
          </a:p>
          <a:p>
            <a:pPr>
              <a:lnSpc>
                <a:spcPct val="90000"/>
              </a:lnSpc>
            </a:pPr>
            <a:r>
              <a:rPr lang="en-US"/>
              <a:t>Πολύζυγα</a:t>
            </a:r>
          </a:p>
          <a:p>
            <a:pPr>
              <a:lnSpc>
                <a:spcPct val="90000"/>
              </a:lnSpc>
            </a:pPr>
            <a:r>
              <a:rPr lang="en-US"/>
              <a:t>Βατήρας</a:t>
            </a:r>
          </a:p>
          <a:p>
            <a:pPr>
              <a:lnSpc>
                <a:spcPct val="90000"/>
              </a:lnSpc>
            </a:pPr>
            <a:r>
              <a:rPr lang="en-US"/>
              <a:t>STEP</a:t>
            </a:r>
          </a:p>
          <a:p>
            <a:pPr>
              <a:lnSpc>
                <a:spcPct val="90000"/>
              </a:lnSpc>
            </a:pPr>
            <a:r>
              <a:rPr lang="en-US"/>
              <a:t>Σχοινάκια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2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740AA8-25A9-4634-AC58-0A9A09CC9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l-GR"/>
              <a:t>         ΤΟ ΣΥΝΕΧΕΣ ΤΟΥ ΑΥΤΟΚΑΘΟΡΙΣΜΟΥ </a:t>
            </a:r>
          </a:p>
        </p:txBody>
      </p:sp>
      <p:graphicFrame>
        <p:nvGraphicFramePr>
          <p:cNvPr id="7" name="Θέση περιεχομένου 2">
            <a:extLst>
              <a:ext uri="{FF2B5EF4-FFF2-40B4-BE49-F238E27FC236}">
                <a16:creationId xmlns:a16="http://schemas.microsoft.com/office/drawing/2014/main" id="{B396CD4A-2E66-412D-B932-EB6AC6FBF7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897048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1857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4" name="Picture 1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5" name="Oval 1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6" name="Picture 2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7" name="Picture 2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8" name="Rectangle 2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EF3471E-2559-4709-B77F-47ABD288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>
                <a:solidFill>
                  <a:srgbClr val="EBEBEB"/>
                </a:solidFill>
              </a:rPr>
              <a:t>ΑΝΤΙΜΕΤΩΠΙΣΗ ΣΥΝΔΕΣΜΟΥ ΓΟΝΑΤΟΣ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77AC95B-A3F5-477C-895F-557894E07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Δίσκος Ισορροπίας</a:t>
            </a:r>
          </a:p>
          <a:p>
            <a:r>
              <a:rPr lang="el-GR" dirty="0">
                <a:solidFill>
                  <a:srgbClr val="FFFFFF"/>
                </a:solidFill>
              </a:rPr>
              <a:t>Λάστιχα</a:t>
            </a:r>
          </a:p>
          <a:p>
            <a:r>
              <a:rPr lang="el-GR" dirty="0">
                <a:solidFill>
                  <a:srgbClr val="FFFFFF"/>
                </a:solidFill>
              </a:rPr>
              <a:t>Καρέκλα Ισομετρικών Ασκήσεων</a:t>
            </a:r>
          </a:p>
          <a:p>
            <a:r>
              <a:rPr lang="el-GR" dirty="0">
                <a:solidFill>
                  <a:srgbClr val="FFFFFF"/>
                </a:solidFill>
              </a:rPr>
              <a:t>Μεταφορά των Ασκήσεων στο Σχολικό Περιβάλλον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Θέση περιεχομένου 5" descr="Εικόνα που περιέχει εσωτερικό, καθιστός, μικρό,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D7581D45-FF79-4A78-B32C-560F1DF7A0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497" r="-1" b="23398"/>
          <a:stretch/>
        </p:blipFill>
        <p:spPr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526ABBA2-9563-43EE-9CCE-8B3FFDF806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t="1629" r="-1" b="6253"/>
          <a:stretch/>
        </p:blipFill>
        <p:spPr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290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A3E2219-300C-4CF3-8E11-F1C5E866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l-GR" sz="3900"/>
              <a:t>ΣΥΜΠΕΡΑΣΜΑ</a:t>
            </a:r>
          </a:p>
        </p:txBody>
      </p:sp>
      <p:sp>
        <p:nvSpPr>
          <p:cNvPr id="19" name="Θέση περιεχομένου 4">
            <a:extLst>
              <a:ext uri="{FF2B5EF4-FFF2-40B4-BE49-F238E27FC236}">
                <a16:creationId xmlns:a16="http://schemas.microsoft.com/office/drawing/2014/main" id="{BAB71B18-0084-4FFE-A7DC-D3F2FFE0E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l-GR" dirty="0"/>
              <a:t>Ο μαθητής/</a:t>
            </a:r>
            <a:r>
              <a:rPr lang="el-GR" dirty="0" err="1"/>
              <a:t>τρια</a:t>
            </a:r>
            <a:r>
              <a:rPr lang="el-GR" dirty="0"/>
              <a:t> δεν μένει εκτός  του Μαθήματος Φ.Α.</a:t>
            </a:r>
          </a:p>
          <a:p>
            <a:r>
              <a:rPr lang="el-GR" dirty="0"/>
              <a:t>Αισθάνεται ότι είναι μέρος του Σχολικού Περιβάλλοντος</a:t>
            </a:r>
          </a:p>
          <a:p>
            <a:r>
              <a:rPr lang="el-GR" dirty="0"/>
              <a:t>Αισθάνεται ότι ο Κ.Φ.Α. είναι εδώ να τον στηρίξει </a:t>
            </a:r>
          </a:p>
          <a:p>
            <a:r>
              <a:rPr lang="el-GR" dirty="0"/>
              <a:t>Προσπαθεί για την Υγεία του</a:t>
            </a:r>
          </a:p>
          <a:p>
            <a:r>
              <a:rPr lang="el-GR" dirty="0"/>
              <a:t>Καταλαβαίνει ότι με την Εξωτερική Παρακίνηση περνάει στην Ενσωματωμένη Ρύθμιση του </a:t>
            </a:r>
            <a:r>
              <a:rPr lang="el-GR" dirty="0" err="1"/>
              <a:t>Αυτοκαθορισμού</a:t>
            </a:r>
            <a:endParaRPr lang="el-GR" dirty="0"/>
          </a:p>
          <a:p>
            <a:r>
              <a:rPr lang="el-GR" dirty="0"/>
              <a:t>Αντιλαμβάνεται ότι κάθε φορά γίνεται καλύτερα </a:t>
            </a:r>
          </a:p>
          <a:p>
            <a:r>
              <a:rPr lang="el-GR" dirty="0"/>
              <a:t>Το Επιδιώκει και το περιμένει με Αγωνία – Εσωτερικά Κίνητρα</a:t>
            </a:r>
          </a:p>
          <a:p>
            <a:r>
              <a:rPr lang="el-GR" dirty="0"/>
              <a:t>Οι άλλοι μαθητές έχουν μια Θετική Εικόνα του Μαθήματος Φ.Α.</a:t>
            </a:r>
          </a:p>
        </p:txBody>
      </p:sp>
    </p:spTree>
    <p:extLst>
      <p:ext uri="{BB962C8B-B14F-4D97-AF65-F5344CB8AC3E}">
        <p14:creationId xmlns:p14="http://schemas.microsoft.com/office/powerpoint/2010/main" val="3132353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A83E9E2-58DD-420B-B747-9269AC68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    ΕΥΧΑΡΙΣΤΩ</a:t>
            </a:r>
          </a:p>
        </p:txBody>
      </p:sp>
    </p:spTree>
    <p:extLst>
      <p:ext uri="{BB962C8B-B14F-4D97-AF65-F5344CB8AC3E}">
        <p14:creationId xmlns:p14="http://schemas.microsoft.com/office/powerpoint/2010/main" val="222638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DABBDA3-594F-4B68-8939-54D6D1B8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000">
                <a:solidFill>
                  <a:srgbClr val="EBEBEB"/>
                </a:solidFill>
              </a:rPr>
              <a:t>           Η ΧΡΗΣΙΜΟΤΗΤΑ ΤΟΥ ΑΥΤΟΚΑΘΟΡΙΣΜΟΥ ΣΤΗΝ  ΥΠΟΒΟΗΘΟΥΜΕΝΗ Φ.Α. &amp; ΑΠΟΚΑΤΑΣΤΑΣΗ </a:t>
            </a:r>
            <a:br>
              <a:rPr lang="el-GR" sz="2000">
                <a:solidFill>
                  <a:srgbClr val="EBEBEB"/>
                </a:solidFill>
              </a:rPr>
            </a:br>
            <a:r>
              <a:rPr lang="el-GR" sz="2000">
                <a:solidFill>
                  <a:srgbClr val="EBEBEB"/>
                </a:solidFill>
              </a:rPr>
              <a:t>                      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20272032-A17A-4C87-B06F-2AD734DC1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60247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8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4916A0-C658-4822-BD92-427990B1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89" y="466165"/>
            <a:ext cx="9404723" cy="1400530"/>
          </a:xfrm>
        </p:spPr>
        <p:txBody>
          <a:bodyPr/>
          <a:lstStyle/>
          <a:p>
            <a:r>
              <a:rPr lang="el-GR" dirty="0"/>
              <a:t>            1.  </a:t>
            </a:r>
            <a:r>
              <a:rPr lang="el-GR" sz="3600" dirty="0"/>
              <a:t>ΑΠΟΥΣΙΑ ΠΑΡΑΚΙΝΗΣΗΣ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5FAC4E-4816-406E-ABE7-95B1A257A8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Η απουσία παρακίνησης συνδέεται με μαθημένη ανικανότητα.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Ntoumanis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&amp;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Pipe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2004.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Vallerand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1997).</a:t>
            </a:r>
          </a:p>
          <a:p>
            <a:endParaRPr lang="el-GR" dirty="0"/>
          </a:p>
          <a:p>
            <a:r>
              <a:rPr lang="el-GR" dirty="0"/>
              <a:t>Χαρακτηριστικό που μπορεί να προέρχεται ακόμη και από το Δημοτικό .</a:t>
            </a:r>
          </a:p>
          <a:p>
            <a:r>
              <a:rPr lang="el-GR" dirty="0"/>
              <a:t>Υποτιθέμενη πάθηση</a:t>
            </a:r>
          </a:p>
          <a:p>
            <a:r>
              <a:rPr lang="el-GR" dirty="0"/>
              <a:t>Πραγματική  πάθηση</a:t>
            </a:r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 Στη σωματική δραστηριότητα</a:t>
            </a:r>
            <a:r>
              <a:rPr lang="en-US" dirty="0"/>
              <a:t> </a:t>
            </a:r>
            <a:r>
              <a:rPr lang="el-GR" dirty="0"/>
              <a:t>υπάρχει αρνητική σχέση ανάμεσα στην απουσία παρακίνησης και στη συμμετοχή ή στην πρόθεση για συμμετοχή σε σωματική δραστηριότητα (</a:t>
            </a:r>
            <a:r>
              <a:rPr lang="el-GR" dirty="0" err="1"/>
              <a:t>Standage</a:t>
            </a:r>
            <a:r>
              <a:rPr lang="el-GR" dirty="0"/>
              <a:t>, </a:t>
            </a:r>
            <a:r>
              <a:rPr lang="el-GR" dirty="0" err="1"/>
              <a:t>Duda</a:t>
            </a:r>
            <a:r>
              <a:rPr lang="el-GR" dirty="0"/>
              <a:t>, &amp; </a:t>
            </a:r>
            <a:r>
              <a:rPr lang="el-GR" dirty="0" err="1"/>
              <a:t>Ntoumanis</a:t>
            </a:r>
            <a:r>
              <a:rPr lang="el-GR" dirty="0"/>
              <a:t>, 2003).</a:t>
            </a:r>
          </a:p>
        </p:txBody>
      </p:sp>
      <p:pic>
        <p:nvPicPr>
          <p:cNvPr id="6" name="Θέση περιεχομένου 5" descr="Εικόνα που περιέχει πάγκος, κτίριο, καθιστός, μικρός&#10;&#10;Περιγραφή που δημιουργήθηκε αυτόματα">
            <a:extLst>
              <a:ext uri="{FF2B5EF4-FFF2-40B4-BE49-F238E27FC236}">
                <a16:creationId xmlns:a16="http://schemas.microsoft.com/office/drawing/2014/main" id="{EA67B6AD-335F-4401-9C3C-32CA9A69F7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9019" y="2060575"/>
            <a:ext cx="4906297" cy="4195763"/>
          </a:xfrm>
        </p:spPr>
      </p:pic>
    </p:spTree>
    <p:extLst>
      <p:ext uri="{BB962C8B-B14F-4D97-AF65-F5344CB8AC3E}">
        <p14:creationId xmlns:p14="http://schemas.microsoft.com/office/powerpoint/2010/main" val="361566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Erasmus + 1ο Πειραματικό Γυμνάσιο Θεσσαλονίκης - Home | Faceboo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6" descr="Erasmus + 1ο Πειραματικό Γυμνάσιο Θεσσαλονίκης - Home | Facebook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8" descr="Erasmus + 1ο Πειραματικό Γυμνάσιο Θεσσαλονίκης - Home | Facebook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2668BE4-26BA-4129-803F-71DB05750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160336"/>
            <a:ext cx="7587412" cy="590074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E2A3DC2-08B6-49D6-BF06-B9BD37952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90" y="160337"/>
            <a:ext cx="2724006" cy="137064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0876FA6B-4575-45AD-B92D-8DE4771AC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3" y="4848476"/>
            <a:ext cx="2736303" cy="1212602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1DF49631-5028-A503-9F7B-3DE9024D44FA}"/>
              </a:ext>
            </a:extLst>
          </p:cNvPr>
          <p:cNvSpPr/>
          <p:nvPr/>
        </p:nvSpPr>
        <p:spPr>
          <a:xfrm>
            <a:off x="92765" y="6175897"/>
            <a:ext cx="7587411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l-GR" sz="3000" b="1" dirty="0">
                <a:latin typeface="Calibri" panose="020F0502020204030204" pitchFamily="34" charset="0"/>
              </a:rPr>
              <a:t> </a:t>
            </a:r>
            <a:r>
              <a:rPr lang="el-G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ΕΙΚΟΝΑ 1</a:t>
            </a:r>
            <a:endParaRPr lang="el-GR" sz="2300" dirty="0">
              <a:solidFill>
                <a:srgbClr val="FF0000"/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CD7790A-94D8-3BE5-EB54-104A5DAEA55C}"/>
              </a:ext>
            </a:extLst>
          </p:cNvPr>
          <p:cNvSpPr/>
          <p:nvPr/>
        </p:nvSpPr>
        <p:spPr>
          <a:xfrm>
            <a:off x="7824193" y="6190943"/>
            <a:ext cx="2736303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l-GR" sz="3000" b="1" dirty="0">
                <a:latin typeface="Calibri" panose="020F0502020204030204" pitchFamily="34" charset="0"/>
              </a:rPr>
              <a:t> </a:t>
            </a:r>
            <a:r>
              <a:rPr lang="el-GR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ΕΙΚΟΝΑ 2</a:t>
            </a:r>
            <a:endParaRPr lang="el-GR" sz="2300" dirty="0">
              <a:solidFill>
                <a:srgbClr val="FF00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CF150E2-B9B6-A5D0-5B72-531A2808D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30" y="1689555"/>
            <a:ext cx="2702767" cy="142115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D9B884B-B59F-D98A-91CB-6609276E93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569" y="3285269"/>
            <a:ext cx="2719927" cy="142115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Erasmus + 1ο Πειραματικό Γυμνάσιο Θεσσαλονίκης - Home | Faceboo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6" descr="Erasmus + 1ο Πειραματικό Γυμνάσιο Θεσσαλονίκης - Home | Facebook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8" descr="Erasmus + 1ο Πειραματικό Γυμνάσιο Θεσσαλονίκης - Home | Facebook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60F1EF2D-A82B-1925-F359-DD7D895DB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8010045"/>
              </p:ext>
            </p:extLst>
          </p:nvPr>
        </p:nvGraphicFramePr>
        <p:xfrm>
          <a:off x="1984375" y="1441078"/>
          <a:ext cx="82271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119ADC-AC3D-551D-DAC1-C3682BA6C884}"/>
              </a:ext>
            </a:extLst>
          </p:cNvPr>
          <p:cNvSpPr txBox="1"/>
          <p:nvPr/>
        </p:nvSpPr>
        <p:spPr>
          <a:xfrm>
            <a:off x="2136775" y="-10428"/>
            <a:ext cx="7229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l-GR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  <a:latin typeface="+mj-lt"/>
            </a:endParaRPr>
          </a:p>
          <a:p>
            <a:pPr algn="ctr"/>
            <a:r>
              <a:rPr lang="el-G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+mj-lt"/>
              </a:rPr>
              <a:t>Η </a:t>
            </a:r>
            <a:r>
              <a:rPr lang="el-GR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+mj-lt"/>
              </a:rPr>
              <a:t>συμπεριληπτικότητα</a:t>
            </a:r>
            <a:r>
              <a:rPr lang="el-G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+mj-lt"/>
              </a:rPr>
              <a:t> του Χριστιανισμού. </a:t>
            </a:r>
          </a:p>
          <a:p>
            <a:pPr algn="ctr"/>
            <a:r>
              <a:rPr lang="el-G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+mj-lt"/>
              </a:rPr>
              <a:t>Η κατ’  εικόνα και καθ’ ομοίωση δημιουργία του ανθρώπου ως στοιχείο μοναδικότητας κάθε ανθρώπου </a:t>
            </a:r>
          </a:p>
        </p:txBody>
      </p:sp>
    </p:spTree>
    <p:extLst>
      <p:ext uri="{BB962C8B-B14F-4D97-AF65-F5344CB8AC3E}">
        <p14:creationId xmlns:p14="http://schemas.microsoft.com/office/powerpoint/2010/main" val="258606045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B31A3CA-4F38-ED31-E767-812C11C4C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Erasmus + 1ο Πειραματικό Γυμνάσιο Θεσσαλονίκης - Home | Facebook">
            <a:extLst>
              <a:ext uri="{FF2B5EF4-FFF2-40B4-BE49-F238E27FC236}">
                <a16:creationId xmlns:a16="http://schemas.microsoft.com/office/drawing/2014/main" id="{F58F5EC5-8770-26D9-1058-EB99B75F86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6" descr="Erasmus + 1ο Πειραματικό Γυμνάσιο Θεσσαλονίκης - Home | Facebook">
            <a:extLst>
              <a:ext uri="{FF2B5EF4-FFF2-40B4-BE49-F238E27FC236}">
                <a16:creationId xmlns:a16="http://schemas.microsoft.com/office/drawing/2014/main" id="{C406ECA3-E88B-B32B-0ACF-AC30A1E87B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8" descr="Erasmus + 1ο Πειραματικό Γυμνάσιο Θεσσαλονίκης - Home | Facebook">
            <a:extLst>
              <a:ext uri="{FF2B5EF4-FFF2-40B4-BE49-F238E27FC236}">
                <a16:creationId xmlns:a16="http://schemas.microsoft.com/office/drawing/2014/main" id="{CE3F0D07-61BE-B474-9C53-BDECE6C7B7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5059B-73E5-A12A-EE80-3C7B0DA3E972}"/>
              </a:ext>
            </a:extLst>
          </p:cNvPr>
          <p:cNvSpPr txBox="1"/>
          <p:nvPr/>
        </p:nvSpPr>
        <p:spPr>
          <a:xfrm>
            <a:off x="2136775" y="-10428"/>
            <a:ext cx="7229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l-GR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80"/>
              </a:highlight>
              <a:latin typeface="+mj-lt"/>
            </a:endParaRPr>
          </a:p>
          <a:p>
            <a:pPr algn="ctr"/>
            <a:r>
              <a:rPr lang="el-G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+mj-lt"/>
              </a:rPr>
              <a:t>Η ΚΑΘΟΛΙΚΟΤΗΤΑ ΤΗΣ ΕΚΚΛΗΣΙΑΣ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AE293A7-5678-A626-E81C-36FC4D23D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839799"/>
            <a:ext cx="3240360" cy="195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F040377-9F21-B224-0591-49E0A6F5F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35" y="831360"/>
            <a:ext cx="3442187" cy="1963334"/>
          </a:xfrm>
          <a:prstGeom prst="rect">
            <a:avLst/>
          </a:prstGeom>
        </p:spPr>
      </p:pic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6C435545-EE2D-1124-E4B4-5AC289896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672628"/>
              </p:ext>
            </p:extLst>
          </p:nvPr>
        </p:nvGraphicFramePr>
        <p:xfrm>
          <a:off x="1984375" y="2623930"/>
          <a:ext cx="7701307" cy="411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307140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2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28CEF8D-863E-4C85-9A9F-F5621F06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EBEBEB"/>
                </a:solidFill>
              </a:rPr>
              <a:t>          </a:t>
            </a:r>
            <a:r>
              <a:rPr lang="el-GR" sz="3600" dirty="0">
                <a:solidFill>
                  <a:srgbClr val="EBEBEB"/>
                </a:solidFill>
              </a:rPr>
              <a:t>Α</a:t>
            </a:r>
            <a:r>
              <a:rPr lang="en-US" sz="3600" dirty="0">
                <a:solidFill>
                  <a:srgbClr val="EBEBEB"/>
                </a:solidFill>
              </a:rPr>
              <a:t>. ΑΙΣΘΗΜΑ ΑΝΕΠΑΡΚΕΙΑΣ ΓΙΑ ΤΟΝ Κ.Φ.Α.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E35C68-D458-4200-8F14-DE25B85E7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Απα</a:t>
            </a:r>
            <a:r>
              <a:rPr lang="en-US" dirty="0" err="1">
                <a:solidFill>
                  <a:srgbClr val="FFFFFF"/>
                </a:solidFill>
              </a:rPr>
              <a:t>γόρευση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εισόδου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Λιγότεροι</a:t>
            </a:r>
            <a:r>
              <a:rPr lang="en-US" dirty="0">
                <a:solidFill>
                  <a:srgbClr val="FFFFFF"/>
                </a:solidFill>
              </a:rPr>
              <a:t> μα</a:t>
            </a:r>
            <a:r>
              <a:rPr lang="en-US" dirty="0" err="1">
                <a:solidFill>
                  <a:srgbClr val="FFFFFF"/>
                </a:solidFill>
              </a:rPr>
              <a:t>θητές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γι</a:t>
            </a:r>
            <a:r>
              <a:rPr lang="en-US" dirty="0">
                <a:solidFill>
                  <a:srgbClr val="FFFFFF"/>
                </a:solidFill>
              </a:rPr>
              <a:t>α τον Κ.Φ.Α.</a:t>
            </a:r>
          </a:p>
          <a:p>
            <a:r>
              <a:rPr lang="en-US" dirty="0" err="1">
                <a:solidFill>
                  <a:srgbClr val="FFFFFF"/>
                </a:solidFill>
              </a:rPr>
              <a:t>Ας</a:t>
            </a:r>
            <a:r>
              <a:rPr lang="en-US" dirty="0">
                <a:solidFill>
                  <a:srgbClr val="FFFFFF"/>
                </a:solidFill>
              </a:rPr>
              <a:t> ανα</a:t>
            </a:r>
            <a:r>
              <a:rPr lang="en-US" dirty="0" err="1">
                <a:solidFill>
                  <a:srgbClr val="FFFFFF"/>
                </a:solidFill>
              </a:rPr>
              <a:t>ζητήσει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τη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θερ</a:t>
            </a:r>
            <a:r>
              <a:rPr lang="en-US" dirty="0">
                <a:solidFill>
                  <a:srgbClr val="FFFFFF"/>
                </a:solidFill>
              </a:rPr>
              <a:t>απεία του </a:t>
            </a:r>
          </a:p>
          <a:p>
            <a:r>
              <a:rPr lang="en-US" dirty="0" err="1">
                <a:solidFill>
                  <a:srgbClr val="FFFFFF"/>
                </a:solidFill>
              </a:rPr>
              <a:t>Έχω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τόσους</a:t>
            </a:r>
            <a:r>
              <a:rPr lang="en-US" dirty="0">
                <a:solidFill>
                  <a:srgbClr val="FFFFFF"/>
                </a:solidFill>
              </a:rPr>
              <a:t> να α</a:t>
            </a:r>
            <a:r>
              <a:rPr lang="en-US" dirty="0" err="1">
                <a:solidFill>
                  <a:srgbClr val="FFFFFF"/>
                </a:solidFill>
              </a:rPr>
              <a:t>σχοληθώ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Δεν</a:t>
            </a:r>
            <a:r>
              <a:rPr lang="en-US" dirty="0">
                <a:solidFill>
                  <a:srgbClr val="FFFFFF"/>
                </a:solidFill>
              </a:rPr>
              <a:t> π</a:t>
            </a:r>
            <a:r>
              <a:rPr lang="en-US" dirty="0" err="1">
                <a:solidFill>
                  <a:srgbClr val="FFFFFF"/>
                </a:solidFill>
              </a:rPr>
              <a:t>ειράζει</a:t>
            </a:r>
            <a:r>
              <a:rPr lang="en-US" dirty="0">
                <a:solidFill>
                  <a:srgbClr val="FFFFFF"/>
                </a:solidFill>
              </a:rPr>
              <a:t> ας </a:t>
            </a:r>
            <a:r>
              <a:rPr lang="en-US" dirty="0" err="1">
                <a:solidFill>
                  <a:srgbClr val="FFFFFF"/>
                </a:solidFill>
              </a:rPr>
              <a:t>κάθετ</a:t>
            </a:r>
            <a:r>
              <a:rPr lang="en-US" dirty="0">
                <a:solidFill>
                  <a:srgbClr val="FFFFFF"/>
                </a:solidFill>
              </a:rPr>
              <a:t>αι έξω</a:t>
            </a:r>
          </a:p>
          <a:p>
            <a:r>
              <a:rPr lang="en-US" dirty="0" err="1">
                <a:solidFill>
                  <a:srgbClr val="FFFFFF"/>
                </a:solidFill>
              </a:rPr>
              <a:t>Θέλει</a:t>
            </a:r>
            <a:r>
              <a:rPr lang="en-US" dirty="0">
                <a:solidFill>
                  <a:srgbClr val="FFFFFF"/>
                </a:solidFill>
              </a:rPr>
              <a:t> π</a:t>
            </a:r>
            <a:r>
              <a:rPr lang="en-US" dirty="0" err="1">
                <a:solidFill>
                  <a:srgbClr val="FFFFFF"/>
                </a:solidFill>
              </a:rPr>
              <a:t>ροετοιμ</a:t>
            </a:r>
            <a:r>
              <a:rPr lang="en-US" dirty="0">
                <a:solidFill>
                  <a:srgbClr val="FFFFFF"/>
                </a:solidFill>
              </a:rPr>
              <a:t>ασία και δεν είμαι διαθέσιμος να την παρέχω</a:t>
            </a:r>
          </a:p>
          <a:p>
            <a:r>
              <a:rPr lang="en-US" dirty="0" err="1">
                <a:solidFill>
                  <a:srgbClr val="FFFFFF"/>
                </a:solidFill>
              </a:rPr>
              <a:t>Πρέ</a:t>
            </a:r>
            <a:r>
              <a:rPr lang="en-US" dirty="0">
                <a:solidFill>
                  <a:srgbClr val="FFFFFF"/>
                </a:solidFill>
              </a:rPr>
              <a:t>πει να τον/την επιτ</a:t>
            </a:r>
            <a:r>
              <a:rPr lang="el-GR" dirty="0" err="1">
                <a:solidFill>
                  <a:srgbClr val="FFFFFF"/>
                </a:solidFill>
              </a:rPr>
              <a:t>ηρώ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Θέση περιεχομένου 5" descr="Εικόνα που περιέχει εσωτερικό, άτομο, χέρι, ιδιοκτησία&#10;&#10;Περιγραφή που δημιουργήθηκε αυτόματα">
            <a:extLst>
              <a:ext uri="{FF2B5EF4-FFF2-40B4-BE49-F238E27FC236}">
                <a16:creationId xmlns:a16="http://schemas.microsoft.com/office/drawing/2014/main" id="{A73F0879-9631-40F2-8285-68FEE1D728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15379" r="12250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591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6" name="Picture 3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7" name="Oval 3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8" name="Picture 3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9" name="Picture 3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0" name="Rectangle 3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20AC168-1B9C-4FAA-A96B-E8807666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Β. ΤΙ ΒΙΩΝΕΙ Ο ΜΑΘΗΤΗΣ ΜΕΣΑ ΑΠΟ ΤΗΝ ΠΑΘΗΣΗ ΤΟΥ </a:t>
            </a:r>
          </a:p>
        </p:txBody>
      </p:sp>
      <p:pic>
        <p:nvPicPr>
          <p:cNvPr id="6" name="Θέση περιεχομένου 5" descr="Εικόνα που περιέχει εσωτερικό, άτομο, πίνακας, χέρι&#10;&#10;Περιγραφή που δημιουργήθηκε αυτόματα">
            <a:extLst>
              <a:ext uri="{FF2B5EF4-FFF2-40B4-BE49-F238E27FC236}">
                <a16:creationId xmlns:a16="http://schemas.microsoft.com/office/drawing/2014/main" id="{C086EAE9-97D0-4418-A822-013CBE5C84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r="3144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121442-4F54-4F08-93F2-AF225554A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2108" y="2438400"/>
            <a:ext cx="3307744" cy="38099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/>
              <a:t>Η Δραστηριότητα δεν έχει αξία</a:t>
            </a:r>
          </a:p>
          <a:p>
            <a:pPr>
              <a:lnSpc>
                <a:spcPct val="90000"/>
              </a:lnSpc>
            </a:pPr>
            <a:r>
              <a:rPr lang="en-US" sz="1300"/>
              <a:t>Ο Κ.Φ.Α. δεν μου δίνει σημασία</a:t>
            </a:r>
          </a:p>
          <a:p>
            <a:pPr>
              <a:lnSpc>
                <a:spcPct val="90000"/>
              </a:lnSpc>
            </a:pPr>
            <a:r>
              <a:rPr lang="en-US" sz="1300"/>
              <a:t>Ας μείνω έξω άλλωστε ποτέ δεν ήμουν καλός/ή στη Φ.Α.</a:t>
            </a:r>
          </a:p>
          <a:p>
            <a:pPr>
              <a:lnSpc>
                <a:spcPct val="90000"/>
              </a:lnSpc>
            </a:pPr>
            <a:r>
              <a:rPr lang="en-US" sz="1300"/>
              <a:t>Είμαι καλύτερη/ος στο διάβασμα</a:t>
            </a:r>
          </a:p>
          <a:p>
            <a:pPr>
              <a:lnSpc>
                <a:spcPct val="90000"/>
              </a:lnSpc>
            </a:pPr>
            <a:r>
              <a:rPr lang="en-US" sz="1300"/>
              <a:t>Όσο μένω έξω θα ετοιμάζομαι για το μάθημα της επόμενης ώρας</a:t>
            </a:r>
          </a:p>
          <a:p>
            <a:pPr>
              <a:lnSpc>
                <a:spcPct val="90000"/>
              </a:lnSpc>
            </a:pPr>
            <a:r>
              <a:rPr lang="en-US" sz="1300"/>
              <a:t>Μακάρι να μπορούσα να παίξω και εγώ μαζί τους</a:t>
            </a:r>
          </a:p>
          <a:p>
            <a:pPr>
              <a:lnSpc>
                <a:spcPct val="90000"/>
              </a:lnSpc>
            </a:pPr>
            <a:r>
              <a:rPr lang="en-US" sz="1300"/>
              <a:t>Δεν θέλω να με βλέπουν να κάθομαι</a:t>
            </a:r>
          </a:p>
          <a:p>
            <a:pPr>
              <a:lnSpc>
                <a:spcPct val="90000"/>
              </a:lnSpc>
            </a:pPr>
            <a:r>
              <a:rPr lang="en-US" sz="1300"/>
              <a:t>Θα μπορούσα να κάνω κάτι από το να κάθομαι</a:t>
            </a:r>
          </a:p>
          <a:p>
            <a:pPr>
              <a:lnSpc>
                <a:spcPct val="90000"/>
              </a:lnSpc>
            </a:pPr>
            <a:endParaRPr lang="en-US" sz="1300"/>
          </a:p>
          <a:p>
            <a:pPr>
              <a:lnSpc>
                <a:spcPct val="90000"/>
              </a:lnSpc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507314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1221</Words>
  <Application>Microsoft Office PowerPoint</Application>
  <PresentationFormat>Ευρεία οθόνη</PresentationFormat>
  <Paragraphs>252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Comic Sans MS</vt:lpstr>
      <vt:lpstr>Wingdings 3</vt:lpstr>
      <vt:lpstr>Ιόν</vt:lpstr>
      <vt:lpstr>      ΤΟ ΣΥΝΕΧΕΣ ΤΟΥ ΑΥΤΟΚΑΘΟΡΙΣΜΟΥ &amp;  Η ΕΞΩΤΕΡΙΚΗ ΠΑΡΑΚΙΝΗΣΗ ΣΤΟΝ ΤΟΜΕΑ ΤΗΣ ΥΠΟΒΟΗΘΟΥΜΕΝΗΣ ΑΘΛΗΤΙΚΗΣ ΔΡΑΣΤΗΡΙΟΤΗΤΑΣ  ΈΝΑ ΜΟΝΤΕΛΟ ΛΕΙΤΟΥΡΓΕΙΑΣ ΤΟΥ ΜΑΘΗΜΑΤΟΣ Φ.Α. ΣΤΟ 2Ο ΠΡΟΤΥΠΟ ΓΕΛ ΘΕΣΣΑΛΟΝΙΚΗΣ      </vt:lpstr>
      <vt:lpstr>         ΤΟ ΣΥΝΕΧΕΣ ΤΟΥ ΑΥΤΟΚΑΘΟΡΙΣΜΟΥ </vt:lpstr>
      <vt:lpstr>           Η ΧΡΗΣΙΜΟΤΗΤΑ ΤΟΥ ΑΥΤΟΚΑΘΟΡΙΣΜΟΥ ΣΤΗΝ  ΥΠΟΒΟΗΘΟΥΜΕΝΗ Φ.Α. &amp; ΑΠΟΚΑΤΑΣΤΑΣΗ                            </vt:lpstr>
      <vt:lpstr>            1.  ΑΠΟΥΣΙΑ ΠΑΡΑΚΙΝΗΣΗΣ</vt:lpstr>
      <vt:lpstr>Παρουσίαση του PowerPoint</vt:lpstr>
      <vt:lpstr>Παρουσίαση του PowerPoint</vt:lpstr>
      <vt:lpstr>Παρουσίαση του PowerPoint</vt:lpstr>
      <vt:lpstr>          Α. ΑΙΣΘΗΜΑ ΑΝΕΠΑΡΚΕΙΑΣ ΓΙΑ ΤΟΝ Κ.Φ.Α.</vt:lpstr>
      <vt:lpstr>Β. ΤΙ ΒΙΩΝΕΙ Ο ΜΑΘΗΤΗΣ ΜΕΣΑ ΑΠΟ ΤΗΝ ΠΑΘΗΣΗ ΤΟΥ </vt:lpstr>
      <vt:lpstr>     2. ΕΞΩΤΕΡΙΚΗ ΡΥΘΜΙΣΗ</vt:lpstr>
      <vt:lpstr>                    3. ΕΞΩΤΕΡΙΚΗ  ΠΑΡΑΚΙΝΗΣΗ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ΑΘΛΗΤΙΚΕΣ ΚΑΚΩΣΕΙΣ &amp; ΥΠΟΒΟΗΘΟΥΜΕΝΗ Φ.Α.</vt:lpstr>
      <vt:lpstr>ΑΝΤΙΜΕΤΩΠΙΣΗ ΚΑΙ ΠΡΟΓΡΑΜΜΑΤΙΣΜΟΣ</vt:lpstr>
      <vt:lpstr>ΕΞΟΠΛΙΣΜΟΣ &amp; ΑΣΚΗΣΙΟΛΟΓΙΟ</vt:lpstr>
      <vt:lpstr>ΑΝΤΙΜΕΤΩΠΙΣΗ ΣΥΝΔΕΣΜΟΥ ΓΟΝΑΤΟΣ</vt:lpstr>
      <vt:lpstr>ΣΥΜΠΕΡΑΣΜΑ</vt:lpstr>
      <vt:lpstr>                      ΕΥΧΑΡΙΣΤΩ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ΤΟ ΣΥΝΕΧΕΣ ΤΟΥ ΑΥΤΟΚΑΘΟΡΙΣΜΟΥ &amp;  Η ΕΞΩΤΕΡΙΚΗ ΠΑΡΑΚΙΝΗΣΗ ΣΤΟΝ ΤΟΜΕΑ ΤΗΣ ΥΠΟΒΟΗΘΟΥΜΕΝΗΣ ΑΘΛΗΤΙΚΗΣ ΔΡΑΣΤΗΡΙΟΤΗΤΑΣ  ΈΝΑ ΜΟΝΤΕΛΟ ΛΕΙΤΟΥΡΓΕΙΑΣ ΤΟΥ ΜΑΘΗΜΑΤΟΣ Φ.Α. ΣΤΟ 2Ο ΠΡΟΤΥΠΟ ΓΕΛ ΘΕΣΣΑΛΟΝΙΚΗΣ      </dc:title>
  <dc:creator>Σταμάτης Τσελέπης</dc:creator>
  <cp:lastModifiedBy>ΑΘΑΝΑΣΙΟΣ ΚΟΛΙΟΦΟΥΤΗΣ</cp:lastModifiedBy>
  <cp:revision>25</cp:revision>
  <dcterms:created xsi:type="dcterms:W3CDTF">2020-09-09T19:36:53Z</dcterms:created>
  <dcterms:modified xsi:type="dcterms:W3CDTF">2025-05-06T17:16:54Z</dcterms:modified>
</cp:coreProperties>
</file>