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60" r:id="rId3"/>
    <p:sldId id="256" r:id="rId4"/>
    <p:sldId id="257" r:id="rId5"/>
    <p:sldId id="258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B89A63-D4FD-4CD3-BE84-C1627C6D2B97}" v="2" dt="2025-02-07T09:47:48.1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SPINA PAPADOPOULOU" userId="e21fba7e897c683a" providerId="LiveId" clId="{2EB89A63-D4FD-4CD3-BE84-C1627C6D2B97}"/>
    <pc:docChg chg="custSel addSld modSld sldOrd">
      <pc:chgData name="DESPINA PAPADOPOULOU" userId="e21fba7e897c683a" providerId="LiveId" clId="{2EB89A63-D4FD-4CD3-BE84-C1627C6D2B97}" dt="2025-02-07T09:50:36.696" v="213" actId="20577"/>
      <pc:docMkLst>
        <pc:docMk/>
      </pc:docMkLst>
      <pc:sldChg chg="ord">
        <pc:chgData name="DESPINA PAPADOPOULOU" userId="e21fba7e897c683a" providerId="LiveId" clId="{2EB89A63-D4FD-4CD3-BE84-C1627C6D2B97}" dt="2025-02-07T09:27:13.020" v="18"/>
        <pc:sldMkLst>
          <pc:docMk/>
          <pc:sldMk cId="2306860149" sldId="256"/>
        </pc:sldMkLst>
      </pc:sldChg>
      <pc:sldChg chg="modSp new mod">
        <pc:chgData name="DESPINA PAPADOPOULOU" userId="e21fba7e897c683a" providerId="LiveId" clId="{2EB89A63-D4FD-4CD3-BE84-C1627C6D2B97}" dt="2025-02-07T09:27:04.132" v="16" actId="20577"/>
        <pc:sldMkLst>
          <pc:docMk/>
          <pc:sldMk cId="2016180859" sldId="259"/>
        </pc:sldMkLst>
        <pc:spChg chg="mod">
          <ac:chgData name="DESPINA PAPADOPOULOU" userId="e21fba7e897c683a" providerId="LiveId" clId="{2EB89A63-D4FD-4CD3-BE84-C1627C6D2B97}" dt="2025-02-07T09:27:04.132" v="16" actId="20577"/>
          <ac:spMkLst>
            <pc:docMk/>
            <pc:sldMk cId="2016180859" sldId="259"/>
            <ac:spMk id="2" creationId="{B0E1E168-0F97-AB1F-E721-630588A4DDC1}"/>
          </ac:spMkLst>
        </pc:spChg>
        <pc:spChg chg="mod">
          <ac:chgData name="DESPINA PAPADOPOULOU" userId="e21fba7e897c683a" providerId="LiveId" clId="{2EB89A63-D4FD-4CD3-BE84-C1627C6D2B97}" dt="2025-02-07T09:26:38.974" v="9" actId="20577"/>
          <ac:spMkLst>
            <pc:docMk/>
            <pc:sldMk cId="2016180859" sldId="259"/>
            <ac:spMk id="3" creationId="{029B9C63-17BF-E7C9-E37C-B0AC6DA0C7C6}"/>
          </ac:spMkLst>
        </pc:spChg>
      </pc:sldChg>
      <pc:sldChg chg="modSp new mod ord">
        <pc:chgData name="DESPINA PAPADOPOULOU" userId="e21fba7e897c683a" providerId="LiveId" clId="{2EB89A63-D4FD-4CD3-BE84-C1627C6D2B97}" dt="2025-02-07T09:28:23.107" v="29"/>
        <pc:sldMkLst>
          <pc:docMk/>
          <pc:sldMk cId="3958743298" sldId="260"/>
        </pc:sldMkLst>
        <pc:spChg chg="mod">
          <ac:chgData name="DESPINA PAPADOPOULOU" userId="e21fba7e897c683a" providerId="LiveId" clId="{2EB89A63-D4FD-4CD3-BE84-C1627C6D2B97}" dt="2025-02-07T09:28:18.816" v="27" actId="255"/>
          <ac:spMkLst>
            <pc:docMk/>
            <pc:sldMk cId="3958743298" sldId="260"/>
            <ac:spMk id="3" creationId="{B824B847-C48C-7543-C2C3-6F55DEF46567}"/>
          </ac:spMkLst>
        </pc:spChg>
      </pc:sldChg>
      <pc:sldChg chg="addSp delSp modSp new mod setBg">
        <pc:chgData name="DESPINA PAPADOPOULOU" userId="e21fba7e897c683a" providerId="LiveId" clId="{2EB89A63-D4FD-4CD3-BE84-C1627C6D2B97}" dt="2025-02-07T09:50:01.692" v="180" actId="20577"/>
        <pc:sldMkLst>
          <pc:docMk/>
          <pc:sldMk cId="717503393" sldId="261"/>
        </pc:sldMkLst>
        <pc:spChg chg="mod">
          <ac:chgData name="DESPINA PAPADOPOULOU" userId="e21fba7e897c683a" providerId="LiveId" clId="{2EB89A63-D4FD-4CD3-BE84-C1627C6D2B97}" dt="2025-02-07T09:48:18.591" v="48" actId="20577"/>
          <ac:spMkLst>
            <pc:docMk/>
            <pc:sldMk cId="717503393" sldId="261"/>
            <ac:spMk id="2" creationId="{951B624D-C802-C92A-361A-4CCE60801180}"/>
          </ac:spMkLst>
        </pc:spChg>
        <pc:spChg chg="add mod">
          <ac:chgData name="DESPINA PAPADOPOULOU" userId="e21fba7e897c683a" providerId="LiveId" clId="{2EB89A63-D4FD-4CD3-BE84-C1627C6D2B97}" dt="2025-02-07T09:50:01.692" v="180" actId="20577"/>
          <ac:spMkLst>
            <pc:docMk/>
            <pc:sldMk cId="717503393" sldId="261"/>
            <ac:spMk id="9" creationId="{42046C38-5FEB-BE18-7E4B-E198A287C49A}"/>
          </ac:spMkLst>
        </pc:spChg>
        <pc:spChg chg="add">
          <ac:chgData name="DESPINA PAPADOPOULOU" userId="e21fba7e897c683a" providerId="LiveId" clId="{2EB89A63-D4FD-4CD3-BE84-C1627C6D2B97}" dt="2025-02-07T09:48:09.399" v="34" actId="26606"/>
          <ac:spMkLst>
            <pc:docMk/>
            <pc:sldMk cId="717503393" sldId="261"/>
            <ac:spMk id="12" creationId="{54961F17-D0E4-4576-8697-C062B28F32CF}"/>
          </ac:spMkLst>
        </pc:spChg>
        <pc:spChg chg="add">
          <ac:chgData name="DESPINA PAPADOPOULOU" userId="e21fba7e897c683a" providerId="LiveId" clId="{2EB89A63-D4FD-4CD3-BE84-C1627C6D2B97}" dt="2025-02-07T09:48:09.399" v="34" actId="26606"/>
          <ac:spMkLst>
            <pc:docMk/>
            <pc:sldMk cId="717503393" sldId="261"/>
            <ac:spMk id="18" creationId="{5F3ADA23-8B3C-4029-923E-81303CBEA190}"/>
          </ac:spMkLst>
        </pc:spChg>
        <pc:spChg chg="add">
          <ac:chgData name="DESPINA PAPADOPOULOU" userId="e21fba7e897c683a" providerId="LiveId" clId="{2EB89A63-D4FD-4CD3-BE84-C1627C6D2B97}" dt="2025-02-07T09:48:09.399" v="34" actId="26606"/>
          <ac:spMkLst>
            <pc:docMk/>
            <pc:sldMk cId="717503393" sldId="261"/>
            <ac:spMk id="20" creationId="{39EAE543-FFF6-43C7-AD71-A9856C6E7C89}"/>
          </ac:spMkLst>
        </pc:spChg>
        <pc:spChg chg="add">
          <ac:chgData name="DESPINA PAPADOPOULOU" userId="e21fba7e897c683a" providerId="LiveId" clId="{2EB89A63-D4FD-4CD3-BE84-C1627C6D2B97}" dt="2025-02-07T09:48:09.399" v="34" actId="26606"/>
          <ac:spMkLst>
            <pc:docMk/>
            <pc:sldMk cId="717503393" sldId="261"/>
            <ac:spMk id="22" creationId="{8D7E355E-8304-4C50-B384-7DAC68D87CEC}"/>
          </ac:spMkLst>
        </pc:spChg>
        <pc:spChg chg="add">
          <ac:chgData name="DESPINA PAPADOPOULOU" userId="e21fba7e897c683a" providerId="LiveId" clId="{2EB89A63-D4FD-4CD3-BE84-C1627C6D2B97}" dt="2025-02-07T09:48:09.399" v="34" actId="26606"/>
          <ac:spMkLst>
            <pc:docMk/>
            <pc:sldMk cId="717503393" sldId="261"/>
            <ac:spMk id="24" creationId="{0178E784-3C81-4963-ACD9-58EF41CE826D}"/>
          </ac:spMkLst>
        </pc:spChg>
        <pc:picChg chg="add mod">
          <ac:chgData name="DESPINA PAPADOPOULOU" userId="e21fba7e897c683a" providerId="LiveId" clId="{2EB89A63-D4FD-4CD3-BE84-C1627C6D2B97}" dt="2025-02-07T09:48:09.399" v="34" actId="26606"/>
          <ac:picMkLst>
            <pc:docMk/>
            <pc:sldMk cId="717503393" sldId="261"/>
            <ac:picMk id="5" creationId="{83911985-DFF8-B306-ADFA-C6FFC24B6C92}"/>
          </ac:picMkLst>
        </pc:picChg>
        <pc:picChg chg="add">
          <ac:chgData name="DESPINA PAPADOPOULOU" userId="e21fba7e897c683a" providerId="LiveId" clId="{2EB89A63-D4FD-4CD3-BE84-C1627C6D2B97}" dt="2025-02-07T09:48:09.399" v="34" actId="26606"/>
          <ac:picMkLst>
            <pc:docMk/>
            <pc:sldMk cId="717503393" sldId="261"/>
            <ac:picMk id="14" creationId="{02DF1AEC-0327-4A10-AED3-E227ACAEBC5D}"/>
          </ac:picMkLst>
        </pc:picChg>
        <pc:picChg chg="add">
          <ac:chgData name="DESPINA PAPADOPOULOU" userId="e21fba7e897c683a" providerId="LiveId" clId="{2EB89A63-D4FD-4CD3-BE84-C1627C6D2B97}" dt="2025-02-07T09:48:09.399" v="34" actId="26606"/>
          <ac:picMkLst>
            <pc:docMk/>
            <pc:sldMk cId="717503393" sldId="261"/>
            <ac:picMk id="16" creationId="{C839742D-6F41-4E7D-9C32-1D9825B40F2F}"/>
          </ac:picMkLst>
        </pc:picChg>
      </pc:sldChg>
      <pc:sldChg chg="modSp add mod">
        <pc:chgData name="DESPINA PAPADOPOULOU" userId="e21fba7e897c683a" providerId="LiveId" clId="{2EB89A63-D4FD-4CD3-BE84-C1627C6D2B97}" dt="2025-02-07T09:50:36.696" v="213" actId="20577"/>
        <pc:sldMkLst>
          <pc:docMk/>
          <pc:sldMk cId="3123554590" sldId="262"/>
        </pc:sldMkLst>
        <pc:spChg chg="mod">
          <ac:chgData name="DESPINA PAPADOPOULOU" userId="e21fba7e897c683a" providerId="LiveId" clId="{2EB89A63-D4FD-4CD3-BE84-C1627C6D2B97}" dt="2025-02-07T09:50:36.696" v="213" actId="20577"/>
          <ac:spMkLst>
            <pc:docMk/>
            <pc:sldMk cId="3123554590" sldId="262"/>
            <ac:spMk id="9" creationId="{0617C6A3-7F1E-2664-4C38-33D4AA7EE56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2/5/2025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2/5/2025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2/5/2025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s6HPTom2A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E1E168-0F97-AB1F-E721-630588A4D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29B9C63-17BF-E7C9-E37C-B0AC6DA0C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https://www.youtube.com/watch?v=Ws6HPTom2AY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6180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A45CA9-C282-CB04-E020-51EBD4A67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824B847-C48C-7543-C2C3-6F55DEF46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5400" dirty="0"/>
              <a:t>SCIENCE</a:t>
            </a:r>
          </a:p>
        </p:txBody>
      </p:sp>
    </p:spTree>
    <p:extLst>
      <p:ext uri="{BB962C8B-B14F-4D97-AF65-F5344CB8AC3E}">
        <p14:creationId xmlns:p14="http://schemas.microsoft.com/office/powerpoint/2010/main" val="3958743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EF1A64-7B05-0240-6456-D9490E7D35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NEWTON’S LAWS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FD3EFDB-4762-FA31-65C0-F95F7E3275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6860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C19E6A4-620B-20F7-5C40-58EFF9B79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NEWTON’S LAWS OF MOTION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953CD0-7971-3ACB-DBF6-AEE554BF3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err="1"/>
              <a:t>Kinetic</a:t>
            </a:r>
            <a:r>
              <a:rPr lang="el-GR" dirty="0"/>
              <a:t> </a:t>
            </a:r>
            <a:r>
              <a:rPr lang="el-GR" dirty="0" err="1"/>
              <a:t>energy</a:t>
            </a:r>
            <a:r>
              <a:rPr lang="el-GR" dirty="0"/>
              <a:t>                                  </a:t>
            </a:r>
            <a:r>
              <a:rPr lang="en-US" dirty="0"/>
              <a:t>F</a:t>
            </a:r>
            <a:r>
              <a:rPr lang="el-GR" dirty="0" err="1"/>
              <a:t>riction</a:t>
            </a:r>
            <a:endParaRPr lang="el-GR" dirty="0"/>
          </a:p>
          <a:p>
            <a:r>
              <a:rPr lang="en-US" dirty="0"/>
              <a:t>I</a:t>
            </a:r>
            <a:r>
              <a:rPr lang="el-GR" dirty="0" err="1"/>
              <a:t>nertia</a:t>
            </a:r>
            <a:r>
              <a:rPr lang="el-GR" dirty="0"/>
              <a:t>                                              </a:t>
            </a:r>
            <a:r>
              <a:rPr lang="en-US" dirty="0"/>
              <a:t>M</a:t>
            </a:r>
            <a:r>
              <a:rPr lang="el-GR" dirty="0" err="1"/>
              <a:t>ass</a:t>
            </a:r>
            <a:endParaRPr lang="el-GR" dirty="0"/>
          </a:p>
          <a:p>
            <a:r>
              <a:rPr lang="en-US" dirty="0"/>
              <a:t>F</a:t>
            </a:r>
            <a:r>
              <a:rPr lang="el-GR" dirty="0" err="1"/>
              <a:t>orce</a:t>
            </a:r>
            <a:r>
              <a:rPr lang="el-GR" dirty="0"/>
              <a:t>                                               </a:t>
            </a:r>
            <a:r>
              <a:rPr lang="en-US" dirty="0"/>
              <a:t>A</a:t>
            </a:r>
            <a:r>
              <a:rPr lang="el-GR" dirty="0" err="1"/>
              <a:t>ction</a:t>
            </a:r>
            <a:r>
              <a:rPr lang="el-GR" dirty="0"/>
              <a:t> –</a:t>
            </a:r>
            <a:r>
              <a:rPr lang="el-GR" dirty="0" err="1"/>
              <a:t>reaction</a:t>
            </a:r>
            <a:endParaRPr lang="el-GR" dirty="0"/>
          </a:p>
          <a:p>
            <a:r>
              <a:rPr lang="en-US" dirty="0"/>
              <a:t>E</a:t>
            </a:r>
            <a:r>
              <a:rPr lang="el-GR" dirty="0" err="1"/>
              <a:t>qual</a:t>
            </a:r>
            <a:r>
              <a:rPr lang="el-GR" dirty="0"/>
              <a:t>                                               </a:t>
            </a:r>
            <a:r>
              <a:rPr lang="en-US" dirty="0"/>
              <a:t>O</a:t>
            </a:r>
            <a:r>
              <a:rPr lang="el-GR" dirty="0" err="1"/>
              <a:t>pposite</a:t>
            </a:r>
            <a:endParaRPr lang="el-GR" dirty="0"/>
          </a:p>
          <a:p>
            <a:r>
              <a:rPr lang="en-US" dirty="0"/>
              <a:t>A</a:t>
            </a:r>
            <a:r>
              <a:rPr lang="el-GR" dirty="0" err="1"/>
              <a:t>ccelerate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4288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1AF5FBB-9FDC-4D75-9DD6-DAF01ED197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33BBBE6-F4CF-483E-BA74-B51421B4D9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C790028-99AE-4AE4-8269-9913E2D50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936A2A-FE08-4EE0-A409-3EF3FA244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F0407B-48CB-4C05-B0D7-7A69A0D40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DC50C3D-0DA0-4914-B5B4-D1819CC698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F9E583-1A92-4144-B4FA-81D98317F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5980737-1E33-40A8-819D-C20C41E4F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6ABBD51A-FA48-44B8-B184-A40D7F134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10188A9-F0D9-4FE9-85DC-217914527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32927575-BD84-44B6-BE49-E0C7EDD0E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3FDF09A-B960-49F4-BAEB-DA397BDCD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91BE6C0-4118-460B-90C2-160041247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7DC5879C-C24C-82C6-1623-179612FDF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804" y="3428998"/>
            <a:ext cx="2668479" cy="226855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/>
              <a:t>NEWTON’S LAWS OF MOTION</a:t>
            </a:r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F8B9F0CF-B5CD-61EB-14A9-F50E920240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5444747" y="1662697"/>
            <a:ext cx="5297322" cy="3533272"/>
          </a:xfrm>
          <a:prstGeom prst="rect">
            <a:avLst/>
          </a:prstGeom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15B5C763-A6E8-4D31-B139-30D083B824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457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4961F17-D0E4-4576-8697-C062B28F32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2DF1AEC-0327-4A10-AED3-E227ACAEBC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839742D-6F41-4E7D-9C32-1D9825B40F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5F3ADA23-8B3C-4029-923E-81303CBEA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9EAE543-FFF6-43C7-AD71-A9856C6E7C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51B624D-C802-C92A-361A-4CCE60801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8117" y="808056"/>
            <a:ext cx="3024722" cy="1249344"/>
          </a:xfrm>
        </p:spPr>
        <p:txBody>
          <a:bodyPr>
            <a:normAutofit/>
          </a:bodyPr>
          <a:lstStyle/>
          <a:p>
            <a:pPr algn="l"/>
            <a:r>
              <a:rPr lang="el-GR" sz="2800" dirty="0"/>
              <a:t>ROLLER COASTER</a:t>
            </a:r>
          </a:p>
        </p:txBody>
      </p:sp>
      <p:pic>
        <p:nvPicPr>
          <p:cNvPr id="5" name="Θέση περιεχομένου 4" descr="Εικόνα που περιέχει παιχνίδι λούνα παρκ, τρενάκι λούνα παρκ, ουρανός, λούνα παρκ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83911985-DFF8-B306-ADFA-C6FFC24B6C92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34634" r="11153" b="-2"/>
          <a:stretch/>
        </p:blipFill>
        <p:spPr>
          <a:xfrm>
            <a:off x="1005401" y="227"/>
            <a:ext cx="5569814" cy="6858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D7E355E-8304-4C50-B384-7DAC68D87C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2046C38-5FEB-BE18-7E4B-E198A287C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0104" y="2200275"/>
            <a:ext cx="3012735" cy="3849669"/>
          </a:xfrm>
        </p:spPr>
        <p:txBody>
          <a:bodyPr>
            <a:normAutofit/>
          </a:bodyPr>
          <a:lstStyle/>
          <a:p>
            <a:r>
              <a:rPr lang="en-US" sz="1600" dirty="0"/>
              <a:t>T</a:t>
            </a:r>
            <a:r>
              <a:rPr lang="el-GR" sz="1600" dirty="0" err="1"/>
              <a:t>hey</a:t>
            </a:r>
            <a:r>
              <a:rPr lang="el-GR" sz="1600" dirty="0"/>
              <a:t> </a:t>
            </a:r>
            <a:r>
              <a:rPr lang="el-GR" sz="1600" dirty="0" err="1"/>
              <a:t>don’t</a:t>
            </a:r>
            <a:r>
              <a:rPr lang="el-GR" sz="1600" dirty="0"/>
              <a:t> </a:t>
            </a:r>
            <a:r>
              <a:rPr lang="el-GR" sz="1600" dirty="0" err="1"/>
              <a:t>have</a:t>
            </a:r>
            <a:r>
              <a:rPr lang="el-GR" sz="1600" dirty="0"/>
              <a:t> </a:t>
            </a:r>
            <a:r>
              <a:rPr lang="el-GR" sz="1600" dirty="0" err="1"/>
              <a:t>engines</a:t>
            </a:r>
            <a:r>
              <a:rPr lang="el-GR" sz="1600" dirty="0"/>
              <a:t>, </a:t>
            </a:r>
            <a:r>
              <a:rPr lang="el-GR" sz="1600" dirty="0" err="1"/>
              <a:t>they</a:t>
            </a:r>
            <a:r>
              <a:rPr lang="el-GR" sz="1600" dirty="0"/>
              <a:t> </a:t>
            </a:r>
            <a:r>
              <a:rPr lang="el-GR" sz="1600" dirty="0" err="1"/>
              <a:t>don’t</a:t>
            </a:r>
            <a:r>
              <a:rPr lang="el-GR" sz="1600" dirty="0"/>
              <a:t> </a:t>
            </a:r>
            <a:r>
              <a:rPr lang="el-GR" sz="1600" dirty="0" err="1"/>
              <a:t>have</a:t>
            </a:r>
            <a:r>
              <a:rPr lang="el-GR" sz="1600" dirty="0"/>
              <a:t> </a:t>
            </a:r>
            <a:r>
              <a:rPr lang="el-GR" sz="1600" dirty="0" err="1"/>
              <a:t>brakes</a:t>
            </a:r>
            <a:r>
              <a:rPr lang="el-GR" sz="1600" dirty="0"/>
              <a:t> </a:t>
            </a:r>
            <a:r>
              <a:rPr lang="el-GR" sz="1600" dirty="0" err="1"/>
              <a:t>so</a:t>
            </a:r>
            <a:r>
              <a:rPr lang="el-GR" sz="1600" dirty="0"/>
              <a:t>, </a:t>
            </a:r>
            <a:r>
              <a:rPr lang="el-GR" sz="1600" dirty="0" err="1"/>
              <a:t>what</a:t>
            </a:r>
            <a:r>
              <a:rPr lang="el-GR" sz="1600" dirty="0"/>
              <a:t> </a:t>
            </a:r>
            <a:r>
              <a:rPr lang="el-GR" sz="1600" dirty="0" err="1"/>
              <a:t>makes</a:t>
            </a:r>
            <a:r>
              <a:rPr lang="el-GR" sz="1600" dirty="0"/>
              <a:t> a </a:t>
            </a:r>
            <a:r>
              <a:rPr lang="el-GR" sz="1600" dirty="0" err="1"/>
              <a:t>roller</a:t>
            </a:r>
            <a:r>
              <a:rPr lang="el-GR" sz="1600" dirty="0"/>
              <a:t> </a:t>
            </a:r>
            <a:r>
              <a:rPr lang="el-GR" sz="1600" dirty="0" err="1"/>
              <a:t>coaster</a:t>
            </a:r>
            <a:r>
              <a:rPr lang="el-GR" sz="1600" dirty="0"/>
              <a:t> </a:t>
            </a:r>
            <a:r>
              <a:rPr lang="el-GR" sz="1600" dirty="0" err="1"/>
              <a:t>speed</a:t>
            </a:r>
            <a:r>
              <a:rPr lang="el-GR" sz="1600" dirty="0"/>
              <a:t> </a:t>
            </a:r>
            <a:r>
              <a:rPr lang="el-GR" sz="1600" dirty="0" err="1"/>
              <a:t>up</a:t>
            </a:r>
            <a:r>
              <a:rPr lang="el-GR" sz="1600" dirty="0"/>
              <a:t>, </a:t>
            </a:r>
            <a:r>
              <a:rPr lang="el-GR" sz="1600" dirty="0" err="1"/>
              <a:t>slow</a:t>
            </a:r>
            <a:r>
              <a:rPr lang="el-GR" sz="1600" dirty="0"/>
              <a:t> </a:t>
            </a:r>
            <a:r>
              <a:rPr lang="el-GR" sz="1600" dirty="0" err="1"/>
              <a:t>down</a:t>
            </a:r>
            <a:r>
              <a:rPr lang="el-GR" sz="1600" dirty="0"/>
              <a:t> and </a:t>
            </a:r>
            <a:r>
              <a:rPr lang="el-GR" sz="1600" dirty="0" err="1"/>
              <a:t>loop</a:t>
            </a:r>
            <a:r>
              <a:rPr lang="el-GR" sz="1600" dirty="0"/>
              <a:t> </a:t>
            </a:r>
            <a:r>
              <a:rPr lang="el-GR" sz="1600" dirty="0" err="1"/>
              <a:t>upside</a:t>
            </a:r>
            <a:r>
              <a:rPr lang="el-GR" sz="1600" dirty="0"/>
              <a:t> </a:t>
            </a:r>
            <a:r>
              <a:rPr lang="el-GR" sz="1600" dirty="0" err="1"/>
              <a:t>down</a:t>
            </a:r>
            <a:r>
              <a:rPr lang="el-GR" sz="1600" dirty="0"/>
              <a:t>?</a:t>
            </a:r>
            <a:endParaRPr lang="en-US" sz="16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178E784-3C81-4963-ACD9-58EF41CE8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503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AAC419-ECCC-5AAB-8DEB-CFB1C71FA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BFB01B3-2542-DA75-98C0-9A65B68A9A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053C154-1FE6-608A-2A7C-5BACC0A8E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7692C6C-2AA7-0991-3EF0-BDA8BC53D6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4D792986-14FE-905C-7041-04B679AA4E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F7A94EA-9E73-4F57-8775-17CEE9F2B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37177AA5-2947-BB4A-9C4A-799BC9B47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8117" y="808056"/>
            <a:ext cx="3024722" cy="1249344"/>
          </a:xfrm>
        </p:spPr>
        <p:txBody>
          <a:bodyPr>
            <a:normAutofit/>
          </a:bodyPr>
          <a:lstStyle/>
          <a:p>
            <a:pPr algn="l"/>
            <a:r>
              <a:rPr lang="el-GR" sz="2800" dirty="0"/>
              <a:t>ROLLER COASTER</a:t>
            </a:r>
          </a:p>
        </p:txBody>
      </p:sp>
      <p:pic>
        <p:nvPicPr>
          <p:cNvPr id="5" name="Θέση περιεχομένου 4" descr="Εικόνα που περιέχει παιχνίδι λούνα παρκ, τρενάκι λούνα παρκ, ουρανός, λούνα παρκ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FDF93C4F-36F2-6D06-5D82-AFD3B694D4F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34634" r="11153" b="-2"/>
          <a:stretch/>
        </p:blipFill>
        <p:spPr>
          <a:xfrm>
            <a:off x="1005401" y="227"/>
            <a:ext cx="5569814" cy="6858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692A9545-700D-0384-9E2C-12D435596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617C6A3-7F1E-2664-4C38-33D4AA7EE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0104" y="2200275"/>
            <a:ext cx="3012735" cy="3849669"/>
          </a:xfrm>
        </p:spPr>
        <p:txBody>
          <a:bodyPr>
            <a:normAutofit/>
          </a:bodyPr>
          <a:lstStyle/>
          <a:p>
            <a:r>
              <a:rPr lang="en-US" sz="1600" dirty="0"/>
              <a:t>T</a:t>
            </a:r>
            <a:r>
              <a:rPr lang="el-GR" sz="1600" dirty="0" err="1"/>
              <a:t>hey</a:t>
            </a:r>
            <a:r>
              <a:rPr lang="el-GR" sz="1600" dirty="0"/>
              <a:t> </a:t>
            </a:r>
            <a:r>
              <a:rPr lang="el-GR" sz="1600" dirty="0" err="1"/>
              <a:t>don’t</a:t>
            </a:r>
            <a:r>
              <a:rPr lang="el-GR" sz="1600" dirty="0"/>
              <a:t> </a:t>
            </a:r>
            <a:r>
              <a:rPr lang="el-GR" sz="1600" dirty="0" err="1"/>
              <a:t>have</a:t>
            </a:r>
            <a:r>
              <a:rPr lang="el-GR" sz="1600" dirty="0"/>
              <a:t> </a:t>
            </a:r>
            <a:r>
              <a:rPr lang="el-GR" sz="1600" dirty="0" err="1"/>
              <a:t>engines</a:t>
            </a:r>
            <a:r>
              <a:rPr lang="el-GR" sz="1600" dirty="0"/>
              <a:t>, </a:t>
            </a:r>
            <a:r>
              <a:rPr lang="el-GR" sz="1600" dirty="0" err="1"/>
              <a:t>they</a:t>
            </a:r>
            <a:r>
              <a:rPr lang="el-GR" sz="1600" dirty="0"/>
              <a:t> </a:t>
            </a:r>
            <a:r>
              <a:rPr lang="el-GR" sz="1600" dirty="0" err="1"/>
              <a:t>don’t</a:t>
            </a:r>
            <a:r>
              <a:rPr lang="el-GR" sz="1600" dirty="0"/>
              <a:t> </a:t>
            </a:r>
            <a:r>
              <a:rPr lang="el-GR" sz="1600" dirty="0" err="1"/>
              <a:t>have</a:t>
            </a:r>
            <a:r>
              <a:rPr lang="el-GR" sz="1600" dirty="0"/>
              <a:t> </a:t>
            </a:r>
            <a:r>
              <a:rPr lang="el-GR" sz="1600" dirty="0" err="1"/>
              <a:t>brakes</a:t>
            </a:r>
            <a:r>
              <a:rPr lang="el-GR" sz="1600" dirty="0"/>
              <a:t> </a:t>
            </a:r>
            <a:r>
              <a:rPr lang="el-GR" sz="1600" dirty="0" err="1"/>
              <a:t>so</a:t>
            </a:r>
            <a:r>
              <a:rPr lang="el-GR" sz="1600" dirty="0"/>
              <a:t>, </a:t>
            </a:r>
            <a:r>
              <a:rPr lang="el-GR" sz="1600" dirty="0" err="1"/>
              <a:t>what</a:t>
            </a:r>
            <a:r>
              <a:rPr lang="el-GR" sz="1600" dirty="0"/>
              <a:t> </a:t>
            </a:r>
            <a:r>
              <a:rPr lang="el-GR" sz="1600" dirty="0" err="1"/>
              <a:t>makes</a:t>
            </a:r>
            <a:r>
              <a:rPr lang="el-GR" sz="1600" dirty="0"/>
              <a:t> a </a:t>
            </a:r>
            <a:r>
              <a:rPr lang="el-GR" sz="1600" dirty="0" err="1"/>
              <a:t>roller</a:t>
            </a:r>
            <a:r>
              <a:rPr lang="el-GR" sz="1600" dirty="0"/>
              <a:t> </a:t>
            </a:r>
            <a:r>
              <a:rPr lang="el-GR" sz="1600" dirty="0" err="1"/>
              <a:t>coaster</a:t>
            </a:r>
            <a:r>
              <a:rPr lang="el-GR" sz="1600" dirty="0"/>
              <a:t> </a:t>
            </a:r>
            <a:r>
              <a:rPr lang="el-GR" sz="1600" dirty="0" err="1"/>
              <a:t>speed</a:t>
            </a:r>
            <a:r>
              <a:rPr lang="el-GR" sz="1600" dirty="0"/>
              <a:t> </a:t>
            </a:r>
            <a:r>
              <a:rPr lang="el-GR" sz="1600" dirty="0" err="1"/>
              <a:t>up</a:t>
            </a:r>
            <a:r>
              <a:rPr lang="el-GR" sz="1600" dirty="0"/>
              <a:t>, </a:t>
            </a:r>
            <a:r>
              <a:rPr lang="el-GR" sz="1600" dirty="0" err="1"/>
              <a:t>slow</a:t>
            </a:r>
            <a:r>
              <a:rPr lang="el-GR" sz="1600" dirty="0"/>
              <a:t> </a:t>
            </a:r>
            <a:r>
              <a:rPr lang="el-GR" sz="1600" dirty="0" err="1"/>
              <a:t>down</a:t>
            </a:r>
            <a:r>
              <a:rPr lang="el-GR" sz="1600" dirty="0"/>
              <a:t> and </a:t>
            </a:r>
            <a:r>
              <a:rPr lang="el-GR" sz="1600" dirty="0" err="1"/>
              <a:t>loop</a:t>
            </a:r>
            <a:r>
              <a:rPr lang="el-GR" sz="1600" dirty="0"/>
              <a:t> </a:t>
            </a:r>
            <a:r>
              <a:rPr lang="el-GR" sz="1600" dirty="0" err="1"/>
              <a:t>upside</a:t>
            </a:r>
            <a:r>
              <a:rPr lang="el-GR" sz="1600" dirty="0"/>
              <a:t> </a:t>
            </a:r>
            <a:r>
              <a:rPr lang="el-GR" sz="1600" dirty="0" err="1"/>
              <a:t>down</a:t>
            </a:r>
            <a:r>
              <a:rPr lang="el-GR" sz="1600" dirty="0"/>
              <a:t>?</a:t>
            </a:r>
          </a:p>
          <a:p>
            <a:r>
              <a:rPr lang="el-GR" sz="1600" dirty="0"/>
              <a:t>KINETIC ENERGY</a:t>
            </a:r>
          </a:p>
          <a:p>
            <a:r>
              <a:rPr lang="el-GR" sz="1600" dirty="0"/>
              <a:t>INERTIA</a:t>
            </a:r>
          </a:p>
          <a:p>
            <a:r>
              <a:rPr lang="el-GR" sz="1600" dirty="0"/>
              <a:t>FRICTION</a:t>
            </a:r>
            <a:endParaRPr lang="en-US" sz="16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82E021A-CB27-5F70-8C14-1CCE160A9F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5545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Μάντισον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{8D3C9320-60D9-4E5A-BB9D-6E25507C93A3}tf16401375</Template>
  <TotalTime>7010</TotalTime>
  <Words>107</Words>
  <Application>Microsoft Office PowerPoint</Application>
  <PresentationFormat>Ευρεία οθόνη</PresentationFormat>
  <Paragraphs>18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2" baseType="lpstr">
      <vt:lpstr>Arial</vt:lpstr>
      <vt:lpstr>MS Shell Dlg 2</vt:lpstr>
      <vt:lpstr>Wingdings</vt:lpstr>
      <vt:lpstr>Wingdings 3</vt:lpstr>
      <vt:lpstr>Μάντισον</vt:lpstr>
      <vt:lpstr>Παρουσίαση του PowerPoint</vt:lpstr>
      <vt:lpstr>Παρουσίαση του PowerPoint</vt:lpstr>
      <vt:lpstr>NEWTON’S LAWS</vt:lpstr>
      <vt:lpstr>NEWTON’S LAWS OF MOTION</vt:lpstr>
      <vt:lpstr>NEWTON’S LAWS OF MOTION</vt:lpstr>
      <vt:lpstr>ROLLER COASTER</vt:lpstr>
      <vt:lpstr>ROLLER COASTER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DESPINA PAPADOPOULOU</dc:creator>
  <cp:lastModifiedBy>DESPINA PAPADOPOULOU</cp:lastModifiedBy>
  <cp:revision>1</cp:revision>
  <dcterms:created xsi:type="dcterms:W3CDTF">2025-02-05T09:28:26Z</dcterms:created>
  <dcterms:modified xsi:type="dcterms:W3CDTF">2025-02-10T07:17:25Z</dcterms:modified>
</cp:coreProperties>
</file>