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E577F-B517-447C-981F-F2865DD84B26}" type="datetimeFigureOut">
              <a:rPr lang="el-GR" smtClean="0"/>
              <a:t>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6D44-6CB9-4C8C-8E4E-5A89E85AB55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000108"/>
            <a:ext cx="7772400" cy="378621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b="1" dirty="0"/>
              <a:t>2.8 Ηλεκτρεγερτική δύναμη (ΗΕΔ)</a:t>
            </a:r>
            <a:br>
              <a:rPr lang="el-GR" b="1" dirty="0"/>
            </a:br>
            <a:r>
              <a:rPr lang="el-GR" b="1" dirty="0" smtClean="0"/>
              <a:t>πηγής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b="1" dirty="0"/>
              <a:t>2.9 Νόμος του </a:t>
            </a:r>
            <a:r>
              <a:rPr lang="el-GR" b="1" dirty="0" err="1"/>
              <a:t>Ohm</a:t>
            </a:r>
            <a:r>
              <a:rPr lang="el-GR" b="1" dirty="0"/>
              <a:t> για κλειστό</a:t>
            </a:r>
            <a:br>
              <a:rPr lang="el-GR" b="1" dirty="0"/>
            </a:br>
            <a:r>
              <a:rPr lang="el-GR" b="1" dirty="0"/>
              <a:t>κύκλωμα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35131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2857496"/>
            <a:ext cx="4838700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52"/>
            <a:ext cx="5434013" cy="64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928670"/>
            <a:ext cx="7805815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816271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186634" cy="512744"/>
          </a:xfrm>
        </p:spPr>
        <p:txBody>
          <a:bodyPr/>
          <a:lstStyle/>
          <a:p>
            <a:r>
              <a:rPr lang="el-GR" dirty="0"/>
              <a:t>Τάση στους πόλους πηγής (πολική τάση)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214422"/>
            <a:ext cx="3657917" cy="2415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928670"/>
            <a:ext cx="5053013" cy="541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</Words>
  <Application>Microsoft Office PowerPoint</Application>
  <PresentationFormat>Προβολή στην οθόνη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2.8 Ηλεκτρεγερτική δύναμη (ΗΕΔ) πηγής 2.9 Νόμος του Ohm για κλειστό κύκλωμα</vt:lpstr>
      <vt:lpstr>Διαφάνεια 2</vt:lpstr>
      <vt:lpstr>Διαφάνεια 3</vt:lpstr>
      <vt:lpstr>Διαφάνεια 4</vt:lpstr>
      <vt:lpstr>Διαφάνεια 5</vt:lpstr>
      <vt:lpstr>Τάση στους πόλους πηγής (πολική τάση)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2.8 Ηλεκτρεγερτική δύναμη (ΗΕΔ) πηγής </dc:title>
  <dc:creator>Βούλα</dc:creator>
  <cp:lastModifiedBy>Βούλα</cp:lastModifiedBy>
  <cp:revision>3</cp:revision>
  <dcterms:created xsi:type="dcterms:W3CDTF">2025-05-04T18:40:50Z</dcterms:created>
  <dcterms:modified xsi:type="dcterms:W3CDTF">2025-05-04T18:55:10Z</dcterms:modified>
</cp:coreProperties>
</file>