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6FCDE-4184-4AFB-AB7D-E32E84AFC4E5}" type="datetimeFigureOut">
              <a:rPr lang="el-GR" smtClean="0"/>
              <a:pPr/>
              <a:t>28/4/2025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26785-BF6D-485A-8709-60D56CFDB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29604" cy="279877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/>
              <a:t>5.4. </a:t>
            </a:r>
            <a:r>
              <a:rPr lang="el-GR" dirty="0"/>
              <a:t>Ρυθμοί </a:t>
            </a:r>
            <a:r>
              <a:rPr lang="el-GR" dirty="0" smtClean="0"/>
              <a:t>έργου</a:t>
            </a:r>
            <a:br>
              <a:rPr lang="el-GR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>5.6. </a:t>
            </a:r>
            <a:r>
              <a:rPr lang="el-GR" dirty="0"/>
              <a:t>Έργο και ενέργεια: οι δυο όψεις του ίδιου νομίσματος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Αμοιβαίες μετατροπές κινητικής και δυναμικής ενέργειας</a:t>
            </a:r>
            <a:endParaRPr lang="el-GR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14488"/>
            <a:ext cx="7786742" cy="4826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2"/>
            <a:ext cx="816534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- Ορθογώνιο"/>
          <p:cNvSpPr/>
          <p:nvPr/>
        </p:nvSpPr>
        <p:spPr>
          <a:xfrm>
            <a:off x="571472" y="4143380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α) Εφαρμόζοντας την αρχή διατήρησης της μηχανικής ενέργειας, γράφου-</a:t>
            </a:r>
          </a:p>
          <a:p>
            <a:r>
              <a:rPr lang="el-GR" dirty="0"/>
              <a:t>με για το αρχικό σημείο 1 και για το τελικό 2: K1+U1 = K2+U2.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298" y="1071546"/>
            <a:ext cx="865870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00240"/>
            <a:ext cx="815120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5.6. Έργο και ενέργεια: οι δυο όψεις του ίδιου νομίσματος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643050"/>
            <a:ext cx="821043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857232"/>
            <a:ext cx="8286808" cy="517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71546"/>
            <a:ext cx="8524598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285860"/>
            <a:ext cx="823606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142984"/>
            <a:ext cx="8772937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8354353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71546"/>
            <a:ext cx="8697509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49</Words>
  <Application>Microsoft Office PowerPoint</Application>
  <PresentationFormat>Προβολή στην οθόνη (4:3)</PresentationFormat>
  <Paragraphs>5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5.4. Ρυθμοί έργου  5.6. Έργο και ενέργεια: οι δυο όψεις του ίδιου νομίσματος</vt:lpstr>
      <vt:lpstr>Διαφάνεια 2</vt:lpstr>
      <vt:lpstr>5.6. Έργο και ενέργεια: οι δυο όψεις του ίδιου νομίσματος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Αμοιβαίες μετατροπές κινητικής και δυναμικής ενέργειας</vt:lpstr>
      <vt:lpstr>Διαφάνεια 11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5.4. Ρυθμοί έργου  5.6. Έργο και ενέργεια: οι δυο όψεις του ίδιου νομίσματος</dc:title>
  <dc:creator>Βούλα</dc:creator>
  <cp:lastModifiedBy>Βούλα</cp:lastModifiedBy>
  <cp:revision>7</cp:revision>
  <dcterms:created xsi:type="dcterms:W3CDTF">2025-04-28T10:13:43Z</dcterms:created>
  <dcterms:modified xsi:type="dcterms:W3CDTF">2025-04-28T10:38:24Z</dcterms:modified>
</cp:coreProperties>
</file>