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9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078D4A-25DB-4E08-B0C5-8EAFB1A6D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A8531CCC-DBB3-4FA1-B93B-C25407B0E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F1DA3FC-3D61-49D0-9635-A77E3409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6AE4846-23C3-4A04-8009-636A0900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797E210D-F551-470D-9878-4BF39A58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317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EA7D16C-177A-4AE7-881E-DDA5662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F4D8B1F0-D9CA-4765-A33A-D1C11ADD3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A3208FAB-2026-4B27-962E-9110E804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CADD4B8-B458-4174-9144-ADE7EA3B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E698368-11ED-4EFF-905D-EA7249FA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932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FFD59DAE-B622-43A2-8592-8A11F3C60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3823A929-AFD8-40E4-BA06-907DCD419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F93E75C-EDE5-4B52-A377-55573374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CD1C93B-598B-4B5B-9D90-572B6C48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9EF55E2-557E-4F36-AC3E-DC3A8C2A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672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D30EDD-6D4F-405F-B03F-8B3F45F8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1A83328-C902-4C2C-B413-5EAC96904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F70CFA00-EC1A-4209-96B4-BF7B439A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42D66BD-0B9D-4C4F-8524-2F8F1EF5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F08167C-59A2-4E84-8632-72958098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544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FAE4379-EFEA-4142-B32E-3C7B298D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F7CA5106-58C6-40A9-BDD1-58DFEF0F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47FA92F-DA06-4B9E-9763-63317CE2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8CEBB34-ECD7-4D83-87B3-737CEA57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111726E-008F-42AC-8761-F36ABD8F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945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BA91977-4FE9-4B9A-8A9C-FE345046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F6F5E6F-722B-4C10-B1E5-16963D54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408AD337-B3C8-4B27-816A-D2792C487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375E79F-F636-4E03-8F09-8630611D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D6AA9E99-6B28-434D-9867-6DD509A5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5761810-BC0C-4B04-A2D8-E715BE1E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22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915E052-93C3-4BCC-BB32-83650324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59168A8D-83D7-4E45-92B7-F03C4A00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59578F79-B06F-4267-93F1-BD6149CF7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A3634BAA-01FD-45EC-8FCC-F48D06F9F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F8421C9B-1507-424B-823C-3F9F7C014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547EC644-52FB-45D0-923C-228DDD4D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96B75D0A-37A2-48BA-86CC-B7D0D520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A0F7D438-AC3E-4CF4-9D07-0B6151EF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428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2A7B2E6-FE0E-4F59-8D95-C4A94528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85B0E3D4-D1AB-4F1E-95D4-E89A75F5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07AAD566-2913-4466-BB69-4C5C7B12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6794F140-E9D5-4069-82BA-2FDAEA01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18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541166DC-8C83-4D83-8AAA-D816213B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7472FE7F-6103-44EF-908A-9C4DD11B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4F6CEDF3-AF37-49E9-993A-76E0F9A4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25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6ED7CC6-A29D-49E8-B78B-87B85F14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7402BB0-B914-47AB-B8E5-7EDBC3F4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8265421-21D6-4844-80CF-71BA1698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5639D4B3-F6C5-47BB-8657-3B231885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ABAC5011-4745-48ED-90D5-9E55EB60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75440BFE-941E-439D-A97F-D3A6B009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812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230AEF4-3649-4F52-AF3F-DBADF7DE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DD57FC36-9C86-419E-8D8D-AC18A6F4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CBCEA5B-2A98-4844-BBC1-06D98E3B4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B391360C-4F8A-44E1-8AFB-395BC935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ED1290BB-BCE9-40D4-85CF-08225A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4C5BFFFC-D811-453F-B851-B5C1055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449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D6150283-FFED-4F39-B15D-2E32C4F7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2B3C289-CB7B-4971-B17E-55153616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8CFF18D-3B96-4468-A52E-79EA1B7FA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9F58-4A41-41E6-9D00-1C3C70588056}" type="datetimeFigureOut">
              <a:rPr lang="en-GB" smtClean="0"/>
              <a:pPr/>
              <a:t>01/05/2025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CB47732-AA5A-4DA0-9892-1DD62880E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187EAA2-C08F-4159-9349-64BB4120C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5532-2D55-4C7E-9DAA-4A9B3BA332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336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0CE726A-530F-4CDB-AF39-A7214D85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Δυνάμεις Τριβής</a:t>
            </a:r>
            <a:endParaRPr lang="en-GB" b="1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9B5BF277-E520-48AA-9C1B-7B0B75760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842" y="1799734"/>
            <a:ext cx="9191092" cy="4351338"/>
          </a:xfrm>
        </p:spPr>
      </p:pic>
    </p:spTree>
    <p:extLst>
      <p:ext uri="{BB962C8B-B14F-4D97-AF65-F5344CB8AC3E}">
        <p14:creationId xmlns="" xmlns:p14="http://schemas.microsoft.com/office/powerpoint/2010/main" val="192046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75FAB43-FF4F-4584-92C4-BEC5A78F3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4" y="0"/>
            <a:ext cx="9859751" cy="6735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125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EBA2B753-6A29-4568-828D-BB59CFA18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542" y="559621"/>
            <a:ext cx="9500793" cy="6298379"/>
          </a:xfrm>
        </p:spPr>
      </p:pic>
    </p:spTree>
    <p:extLst>
      <p:ext uri="{BB962C8B-B14F-4D97-AF65-F5344CB8AC3E}">
        <p14:creationId xmlns="" xmlns:p14="http://schemas.microsoft.com/office/powerpoint/2010/main" val="33671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9CA23A2-455B-4070-998E-A2381628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216251"/>
            <a:ext cx="11196916" cy="6156557"/>
          </a:xfrm>
        </p:spPr>
        <p:txBody>
          <a:bodyPr>
            <a:normAutofit/>
          </a:bodyPr>
          <a:lstStyle/>
          <a:p>
            <a:r>
              <a:rPr lang="el-GR" sz="3200" b="1" dirty="0">
                <a:highlight>
                  <a:srgbClr val="FFFF00"/>
                </a:highlight>
                <a:latin typeface="+mn-lt"/>
              </a:rPr>
              <a:t>Στατική Τριβή  Τ</a:t>
            </a:r>
            <a:r>
              <a:rPr lang="el-GR" sz="3200" b="1" baseline="-25000" dirty="0">
                <a:highlight>
                  <a:srgbClr val="FFFF00"/>
                </a:highlight>
                <a:latin typeface="+mn-lt"/>
              </a:rPr>
              <a:t>Σ</a:t>
            </a:r>
            <a:r>
              <a:rPr lang="el-GR" sz="3200" b="1" dirty="0">
                <a:highlight>
                  <a:srgbClr val="FFFF00"/>
                </a:highlight>
                <a:latin typeface="+mn-lt"/>
              </a:rPr>
              <a:t>      </a:t>
            </a:r>
            <a:r>
              <a:rPr lang="el-GR" sz="2000" b="1" dirty="0">
                <a:latin typeface="+mn-lt"/>
              </a:rPr>
              <a:t>Οι δυνάμεις τριβής οι οποίες αναπτύσσονται μεταξύ επιφανειών που είναι ακίνητες και </a:t>
            </a:r>
            <a:r>
              <a:rPr lang="el-G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εμποδίζουν να αρχίσει η κίνησή </a:t>
            </a:r>
            <a:r>
              <a:rPr lang="el-GR" sz="2000" b="1" dirty="0">
                <a:latin typeface="+mn-lt"/>
              </a:rPr>
              <a:t>τους λέγονται δυνάμεις στατικής τριβής.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ΔΕΝ ΕΊΝΑΙ ΣΤΑΘΕΡΗ η Τ</a:t>
            </a:r>
            <a:r>
              <a:rPr lang="el-GR" sz="2000" b="1" baseline="-25000" dirty="0">
                <a:solidFill>
                  <a:srgbClr val="FF0000"/>
                </a:solidFill>
                <a:latin typeface="+mn-lt"/>
              </a:rPr>
              <a:t>Σ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   ΑΥΞΑΝΕΤΑΙ ΑΝΑΛΟΓΑ ΜΕ ΤΗ ΔΥΝΑΜΗ ΠΟΥ ΕΜΕΙΣ ΑΣΚΟΥΜΕ </a:t>
            </a:r>
            <a:r>
              <a:rPr lang="el-GR" sz="2000" b="1" dirty="0">
                <a:latin typeface="+mn-lt"/>
              </a:rPr>
              <a:t>ΣΕ ΚΑΠΟΙΟ ΣΩΜΑ</a:t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/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/>
            </a:r>
            <a:br>
              <a:rPr lang="el-GR" sz="2000" b="1" dirty="0">
                <a:latin typeface="+mn-lt"/>
              </a:rPr>
            </a:b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r>
              <a:rPr lang="el-GR" sz="3200" b="1" dirty="0">
                <a:highlight>
                  <a:srgbClr val="FFFF00"/>
                </a:highlight>
                <a:latin typeface="+mn-lt"/>
              </a:rPr>
              <a:t>Οριακή Τριβή </a:t>
            </a:r>
            <a:r>
              <a:rPr lang="el-GR" sz="3200" b="1" dirty="0" err="1">
                <a:highlight>
                  <a:srgbClr val="FFFF00"/>
                </a:highlight>
                <a:latin typeface="+mn-lt"/>
              </a:rPr>
              <a:t>Τ</a:t>
            </a:r>
            <a:r>
              <a:rPr lang="el-GR" sz="3200" b="1" baseline="-25000" dirty="0" err="1">
                <a:highlight>
                  <a:srgbClr val="FFFF00"/>
                </a:highlight>
                <a:latin typeface="+mn-lt"/>
              </a:rPr>
              <a:t>ορ</a:t>
            </a:r>
            <a:r>
              <a:rPr lang="el-GR" sz="3200" b="1" dirty="0">
                <a:highlight>
                  <a:srgbClr val="FFFF00"/>
                </a:highlight>
                <a:latin typeface="+mn-lt"/>
              </a:rPr>
              <a:t>            </a:t>
            </a:r>
            <a:r>
              <a:rPr lang="el-GR" sz="3200" b="1" dirty="0" err="1">
                <a:latin typeface="+mn-lt"/>
              </a:rPr>
              <a:t>Τ</a:t>
            </a:r>
            <a:r>
              <a:rPr lang="el-GR" sz="3200" b="1" baseline="-25000" dirty="0" err="1">
                <a:latin typeface="+mn-lt"/>
              </a:rPr>
              <a:t>ορ</a:t>
            </a:r>
            <a:r>
              <a:rPr lang="el-GR" sz="3200" b="1" dirty="0">
                <a:latin typeface="+mn-lt"/>
              </a:rPr>
              <a:t>=</a:t>
            </a:r>
            <a:r>
              <a:rPr lang="es-ES" sz="3200" b="1" dirty="0">
                <a:latin typeface="+mn-lt"/>
              </a:rPr>
              <a:t>F    </a:t>
            </a:r>
            <a:r>
              <a:rPr lang="el-GR" sz="3200" b="1" dirty="0">
                <a:latin typeface="+mn-lt"/>
              </a:rPr>
              <a:t>       </a:t>
            </a:r>
            <a:r>
              <a:rPr lang="es-ES" sz="2000" b="1" dirty="0">
                <a:latin typeface="+mn-lt"/>
              </a:rPr>
              <a:t>(</a:t>
            </a:r>
            <a:r>
              <a:rPr lang="el-GR" sz="2000" b="1" dirty="0">
                <a:latin typeface="+mn-lt"/>
              </a:rPr>
              <a:t>Το σώμα είναι έτοιμο να αρχίσει να ολισθαίνει)</a:t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>-Εξαρτάται από τη φύση των επιφανειών                              (Η μέγιστη τιμή που μπορεί να πάρει η Τ</a:t>
            </a:r>
            <a:r>
              <a:rPr lang="el-GR" sz="2000" b="1" baseline="-25000" dirty="0">
                <a:latin typeface="+mn-lt"/>
              </a:rPr>
              <a:t>Σ</a:t>
            </a:r>
            <a:r>
              <a:rPr lang="el-GR" sz="2000" b="1" dirty="0">
                <a:latin typeface="+mn-lt"/>
              </a:rPr>
              <a:t> )</a:t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>πόσο λείες είναι κ από τι υλικό είναι</a:t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>και από την κάθετη δύναμη με την οποία </a:t>
            </a:r>
            <a:br>
              <a:rPr lang="el-GR" sz="2000" b="1" dirty="0">
                <a:latin typeface="+mn-lt"/>
              </a:rPr>
            </a:br>
            <a:r>
              <a:rPr lang="el-GR" sz="2000" b="1" dirty="0" err="1">
                <a:latin typeface="+mn-lt"/>
              </a:rPr>
              <a:t>αλληλεπιδρούν</a:t>
            </a:r>
            <a:r>
              <a:rPr lang="el-GR" sz="2000" b="1" dirty="0">
                <a:latin typeface="+mn-lt"/>
              </a:rPr>
              <a:t> οι επιφάνειες όταν είναι σε επαφή</a:t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/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/>
            </a:r>
            <a:br>
              <a:rPr lang="el-GR" sz="2000" b="1" dirty="0">
                <a:latin typeface="+mn-lt"/>
              </a:rPr>
            </a:br>
            <a:r>
              <a:rPr lang="el-GR" sz="2000" b="1" dirty="0">
                <a:latin typeface="+mn-lt"/>
              </a:rPr>
              <a:t/>
            </a:r>
            <a:br>
              <a:rPr lang="el-GR" sz="2000" b="1" dirty="0">
                <a:latin typeface="+mn-lt"/>
              </a:rPr>
            </a:b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r>
              <a:rPr lang="el-GR" sz="3200" b="1" dirty="0">
                <a:highlight>
                  <a:srgbClr val="FFFF00"/>
                </a:highlight>
                <a:latin typeface="+mn-lt"/>
              </a:rPr>
              <a:t>Τριβή Ολίσθησης </a:t>
            </a:r>
            <a:r>
              <a:rPr lang="el-GR" sz="3200" b="1" dirty="0" err="1">
                <a:highlight>
                  <a:srgbClr val="FFFF00"/>
                </a:highlight>
                <a:latin typeface="+mn-lt"/>
              </a:rPr>
              <a:t>Τ</a:t>
            </a:r>
            <a:r>
              <a:rPr lang="el-GR" sz="3200" b="1" baseline="-25000" dirty="0" err="1">
                <a:highlight>
                  <a:srgbClr val="FFFF00"/>
                </a:highlight>
                <a:latin typeface="+mn-lt"/>
              </a:rPr>
              <a:t>ολ</a:t>
            </a:r>
            <a:r>
              <a:rPr lang="el-GR" sz="3200" b="1" dirty="0">
                <a:highlight>
                  <a:srgbClr val="FFFF00"/>
                </a:highlight>
                <a:latin typeface="+mn-lt"/>
              </a:rPr>
              <a:t>      </a:t>
            </a:r>
            <a:r>
              <a:rPr lang="el-GR" sz="3200" b="1" dirty="0" err="1">
                <a:latin typeface="+mn-lt"/>
              </a:rPr>
              <a:t>Τ</a:t>
            </a:r>
            <a:r>
              <a:rPr lang="el-GR" sz="3200" b="1" baseline="-25000" dirty="0" err="1">
                <a:latin typeface="+mn-lt"/>
              </a:rPr>
              <a:t>ολ</a:t>
            </a:r>
            <a:r>
              <a:rPr lang="el-GR" sz="3200" b="1" dirty="0">
                <a:latin typeface="+mn-lt"/>
              </a:rPr>
              <a:t>&lt;</a:t>
            </a:r>
            <a:r>
              <a:rPr lang="es-ES" sz="3200" b="1" dirty="0">
                <a:latin typeface="+mn-lt"/>
              </a:rPr>
              <a:t> </a:t>
            </a:r>
            <a:r>
              <a:rPr lang="el-GR" sz="3200" b="1" dirty="0" err="1">
                <a:latin typeface="+mn-lt"/>
              </a:rPr>
              <a:t>Τ</a:t>
            </a:r>
            <a:r>
              <a:rPr lang="el-GR" sz="3200" b="1" baseline="-25000" dirty="0" err="1">
                <a:latin typeface="+mn-lt"/>
              </a:rPr>
              <a:t>ορ</a:t>
            </a:r>
            <a:r>
              <a:rPr lang="el-GR" sz="3200" b="1" baseline="-25000" dirty="0">
                <a:latin typeface="+mn-lt"/>
              </a:rPr>
              <a:t>       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Η δύναμη που ασκούμε έχει υπερβεί την </a:t>
            </a:r>
            <a:r>
              <a:rPr lang="el-GR" sz="2000" b="1" dirty="0" err="1">
                <a:solidFill>
                  <a:srgbClr val="FF0000"/>
                </a:solidFill>
                <a:latin typeface="+mn-lt"/>
              </a:rPr>
              <a:t>Τ</a:t>
            </a:r>
            <a:r>
              <a:rPr lang="el-GR" sz="2000" b="1" baseline="-25000" dirty="0" err="1">
                <a:solidFill>
                  <a:srgbClr val="FF0000"/>
                </a:solidFill>
                <a:latin typeface="+mn-lt"/>
              </a:rPr>
              <a:t>ορ</a:t>
            </a:r>
            <a:endParaRPr lang="en-GB" sz="32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="" xmlns:a16="http://schemas.microsoft.com/office/drawing/2014/main" id="{51C2A11F-F7EE-47ED-B3B1-1C4732D9392E}"/>
              </a:ext>
            </a:extLst>
          </p:cNvPr>
          <p:cNvCxnSpPr/>
          <p:nvPr/>
        </p:nvCxnSpPr>
        <p:spPr>
          <a:xfrm>
            <a:off x="5690941" y="1800990"/>
            <a:ext cx="0" cy="830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="" xmlns:a16="http://schemas.microsoft.com/office/drawing/2014/main" id="{EE4CA1C0-DB69-459F-8113-EEB36CCAA9CD}"/>
              </a:ext>
            </a:extLst>
          </p:cNvPr>
          <p:cNvCxnSpPr/>
          <p:nvPr/>
        </p:nvCxnSpPr>
        <p:spPr>
          <a:xfrm>
            <a:off x="5780589" y="4444298"/>
            <a:ext cx="0" cy="830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D9E91D4C-F238-4997-B261-F5F3A38A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93" y="4259576"/>
            <a:ext cx="2219635" cy="866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661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5AECB68B-C588-4CE5-83F1-030342A8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51" y="0"/>
            <a:ext cx="822031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229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E8EBDAC3-CA6C-4225-A1C3-78723901D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99" y="109167"/>
            <a:ext cx="3392842" cy="6639665"/>
          </a:xfrm>
        </p:spPr>
      </p:pic>
    </p:spTree>
    <p:extLst>
      <p:ext uri="{BB962C8B-B14F-4D97-AF65-F5344CB8AC3E}">
        <p14:creationId xmlns="" xmlns:p14="http://schemas.microsoft.com/office/powerpoint/2010/main" val="348259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2E87BCB9-B607-468D-BE91-F351D4426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861" y="3048066"/>
            <a:ext cx="10412278" cy="3038899"/>
          </a:xfr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7F4BF031-EB0D-43BB-B4C2-1E64B0B0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30" y="187895"/>
            <a:ext cx="2644565" cy="25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30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373AEB1-28DE-4F14-90D6-CA94587E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D6E7EB80-22B1-4F8E-B288-7152B4092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221751" cy="2743583"/>
          </a:xfr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0A077F0-4885-4F13-9D12-09F2B145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65" y="3132649"/>
            <a:ext cx="5497270" cy="3725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6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4A5A4503-1BFF-44B1-9B85-98BF26CB5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11" y="2242972"/>
            <a:ext cx="9850225" cy="2372056"/>
          </a:xfrm>
        </p:spPr>
      </p:pic>
      <p:pic>
        <p:nvPicPr>
          <p:cNvPr id="6" name="Θέση περιεχομένου 4">
            <a:extLst>
              <a:ext uri="{FF2B5EF4-FFF2-40B4-BE49-F238E27FC236}">
                <a16:creationId xmlns="" xmlns:a16="http://schemas.microsoft.com/office/drawing/2014/main" id="{2EEA5CF2-8252-4E46-8467-FEB31E69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19"/>
          <a:stretch/>
        </p:blipFill>
        <p:spPr>
          <a:xfrm>
            <a:off x="838200" y="365125"/>
            <a:ext cx="10221751" cy="603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66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70D94BE-F3DB-47A0-B20A-31D74783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18FFFE41-E3EF-4C97-BF1B-4DF468FD0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27" y="365125"/>
            <a:ext cx="10515600" cy="6309360"/>
          </a:xfrm>
        </p:spPr>
      </p:pic>
    </p:spTree>
    <p:extLst>
      <p:ext uri="{BB962C8B-B14F-4D97-AF65-F5344CB8AC3E}">
        <p14:creationId xmlns="" xmlns:p14="http://schemas.microsoft.com/office/powerpoint/2010/main" val="319630078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44</Words>
  <Application>Microsoft Office PowerPoint</Application>
  <PresentationFormat>Προσαρμογή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Δυνάμεις Τριβής</vt:lpstr>
      <vt:lpstr>Διαφάνεια 2</vt:lpstr>
      <vt:lpstr>Στατική Τριβή  ΤΣ      Οι δυνάμεις τριβής οι οποίες αναπτύσσονται μεταξύ επιφανειών που είναι ακίνητες και εμποδίζουν να αρχίσει η κίνησή τους λέγονται δυνάμεις στατικής τριβής. ΔΕΝ ΕΊΝΑΙ ΣΤΑΘΕΡΗ η ΤΣ   ΑΥΞΑΝΕΤΑΙ ΑΝΑΛΟΓΑ ΜΕ ΤΗ ΔΥΝΑΜΗ ΠΟΥ ΕΜΕΙΣ ΑΣΚΟΥΜΕ ΣΕ ΚΑΠΟΙΟ ΣΩΜΑ    Οριακή Τριβή Τορ            Τορ=F           (Το σώμα είναι έτοιμο να αρχίσει να ολισθαίνει) -Εξαρτάται από τη φύση των επιφανειών                              (Η μέγιστη τιμή που μπορεί να πάρει η ΤΣ ) πόσο λείες είναι κ από τι υλικό είναι και από την κάθετη δύναμη με την οποία  αλληλεπιδρούν οι επιφάνειες όταν είναι σε επαφή     Τριβή Ολίσθησης Τολ      Τολ&lt; Τορ        Η δύναμη που ασκούμε έχει υπερβεί την Τορ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Lena Ntelia</dc:creator>
  <cp:lastModifiedBy>Βούλα</cp:lastModifiedBy>
  <cp:revision>5</cp:revision>
  <dcterms:created xsi:type="dcterms:W3CDTF">2025-03-16T19:59:15Z</dcterms:created>
  <dcterms:modified xsi:type="dcterms:W3CDTF">2025-05-01T10:29:35Z</dcterms:modified>
</cp:coreProperties>
</file>