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4" roundtripDataSignature="AMtx7mgbX6bgMgB7cL4IhBD22TW57wvQ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a0a1e38487_1_4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g3a0a1e38487_1_4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g3a0a1e38487_1_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a0a1e38487_1_84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g3a0a1e38487_1_84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g3a0a1e38487_1_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a0a1e38487_1_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a0a1e38487_1_5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g3a0a1e38487_1_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a0a1e38487_1_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g3a0a1e38487_1_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g3a0a1e38487_1_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a0a1e38487_1_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g3a0a1e38487_1_6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g3a0a1e38487_1_6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g3a0a1e38487_1_6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a0a1e38487_1_6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g3a0a1e38487_1_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a0a1e38487_1_68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g3a0a1e38487_1_68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g3a0a1e38487_1_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a0a1e38487_1_7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g3a0a1e38487_1_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a0a1e38487_1_75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3a0a1e38487_1_7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g3a0a1e38487_1_7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g3a0a1e38487_1_7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g3a0a1e38487_1_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a0a1e38487_1_8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g3a0a1e38487_1_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a0a1e38487_1_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3a0a1e38487_1_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g3a0a1e38487_1_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l"/>
              <a:t>Civil Rights</a:t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1" name="Google Shape;6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64266" y="179575"/>
            <a:ext cx="3237708" cy="4656099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2" name="Google Shape;6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3805" y="179580"/>
            <a:ext cx="2944332" cy="39257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68" name="Google Shape;6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92425" y="146625"/>
            <a:ext cx="3261125" cy="4840252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9" name="Google Shape;69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0131" y="146625"/>
            <a:ext cx="3137196" cy="3925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75" name="Google Shape;7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94000" y="909900"/>
            <a:ext cx="3690825" cy="369080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6" name="Google Shape;7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5850" y="1118150"/>
            <a:ext cx="4695574" cy="26399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/>
          </a:p>
        </p:txBody>
      </p:sp>
      <p:sp>
        <p:nvSpPr>
          <p:cNvPr id="82" name="Google Shape;82;p5"/>
          <p:cNvSpPr txBox="1"/>
          <p:nvPr>
            <p:ph idx="1" type="body"/>
          </p:nvPr>
        </p:nvSpPr>
        <p:spPr>
          <a:xfrm>
            <a:off x="311700" y="1017724"/>
            <a:ext cx="8520600" cy="36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l" sz="1400"/>
              <a:t>I have a dream that one day this nation will rise up and live out the true meaning of its creed: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l" sz="1400"/>
              <a:t> "We hold these truths to be self-evident: that all men are created equal." I have a dream that one day on the red hills of Georgia the sons of former slaves and the sons of former slave owners will be able to sit down together at a table of brotherhood.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l" sz="1400"/>
              <a:t>I have a dream that one day even the state of Mississippi, a desert state, sweltering with the heat of injustice and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l" sz="1400"/>
              <a:t>oppression, will be transformed into an oasis of freedom and justice.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rPr lang="el" sz="1400"/>
              <a:t>I have a dream that my four children will one day live in a nation where they will not be judged by the color of their skin but by the content of their character. 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l" sz="1400"/>
              <a:t>I have a dream today.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88" name="Google Shape;8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7732" y="304800"/>
            <a:ext cx="3594265" cy="3925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9" name="Google Shape;8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9652" y="224881"/>
            <a:ext cx="3925776" cy="3925776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95" name="Google Shape;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3525" y="306425"/>
            <a:ext cx="4006725" cy="42434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6" name="Google Shape;9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8776" y="306425"/>
            <a:ext cx="3053380" cy="392577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02" name="Google Shape;102;p8"/>
          <p:cNvPicPr preferRelativeResize="0"/>
          <p:nvPr/>
        </p:nvPicPr>
        <p:blipFill rotWithShape="1">
          <a:blip r:embed="rId3">
            <a:alphaModFix/>
          </a:blip>
          <a:srcRect b="4724" l="0" r="0" t="0"/>
          <a:stretch/>
        </p:blipFill>
        <p:spPr>
          <a:xfrm>
            <a:off x="1082413" y="262506"/>
            <a:ext cx="6979174" cy="3740251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