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72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Ποια είναι η καταγωγή των Σπαρτιατών;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4800" b="1" dirty="0" smtClean="0"/>
              <a:t>Είναι Δωριείς, κατέβηκαν από βόρεια</a:t>
            </a:r>
          </a:p>
          <a:p>
            <a:r>
              <a:rPr lang="el-GR" sz="4800" b="1" dirty="0" smtClean="0"/>
              <a:t>Πολέμησαν τους </a:t>
            </a:r>
            <a:r>
              <a:rPr lang="el-GR" sz="4800" b="1" dirty="0" err="1" smtClean="0"/>
              <a:t>Μεσσήνιους</a:t>
            </a:r>
            <a:r>
              <a:rPr lang="el-GR" sz="4800" b="1" dirty="0" smtClean="0"/>
              <a:t> και τους υπέταξαν</a:t>
            </a:r>
          </a:p>
          <a:p>
            <a:r>
              <a:rPr lang="el-GR" sz="4800" b="1" dirty="0" smtClean="0"/>
              <a:t>Ισχυρός αντίπαλος ήταν το Άργος</a:t>
            </a:r>
            <a:endParaRPr lang="el-G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Τι δείχνει η πηγή για τη θέση των γυναικών στη Σπάρτη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l-GR" b="1" dirty="0" smtClean="0"/>
              <a:t>ΤΙ ΑΠ</a:t>
            </a:r>
            <a:r>
              <a:rPr lang="en-US" b="1" dirty="0" smtClean="0"/>
              <a:t>A</a:t>
            </a:r>
            <a:r>
              <a:rPr lang="el-GR" b="1" dirty="0" smtClean="0"/>
              <a:t>ΝΤΗΣΕ Η ΓΟΡΓΩ</a:t>
            </a:r>
          </a:p>
          <a:p>
            <a:r>
              <a:rPr lang="el-GR" b="1" dirty="0" smtClean="0"/>
              <a:t>Αλλά και τα σώματα των γυναικών έπρεπε να καταπονηθούν με το τρέξιμο, την πάλη, τη ρίψη</a:t>
            </a:r>
          </a:p>
          <a:p>
            <a:pPr>
              <a:buNone/>
            </a:pPr>
            <a:r>
              <a:rPr lang="el-GR" b="1" dirty="0" smtClean="0"/>
              <a:t> και </a:t>
            </a:r>
            <a:r>
              <a:rPr lang="el-GR" b="1" dirty="0" smtClean="0"/>
              <a:t>ακοντίων, έτσι που να γεννιούνται παιδιά από γερά σώματα... Λένε μάλιστα ότι </a:t>
            </a:r>
            <a:r>
              <a:rPr lang="el-GR" b="1" dirty="0" smtClean="0"/>
              <a:t>η Γοργώ</a:t>
            </a:r>
            <a:r>
              <a:rPr lang="el-GR" b="1" dirty="0" smtClean="0"/>
              <a:t>, η γυναίκα του Λεωνίδα, όταν κάποια ξένη της είπε: </a:t>
            </a:r>
            <a:r>
              <a:rPr lang="el-GR" b="1" dirty="0" err="1" smtClean="0"/>
              <a:t>≪Μονάχα</a:t>
            </a:r>
            <a:r>
              <a:rPr lang="el-GR" b="1" dirty="0" smtClean="0"/>
              <a:t> στη Σπάρτη εσείς </a:t>
            </a:r>
            <a:r>
              <a:rPr lang="el-GR" b="1" dirty="0" smtClean="0"/>
              <a:t>οι γυναίκες </a:t>
            </a:r>
            <a:r>
              <a:rPr lang="el-GR" b="1" dirty="0" smtClean="0"/>
              <a:t>εξουσιάζετε τους </a:t>
            </a:r>
            <a:r>
              <a:rPr lang="el-GR" b="1" dirty="0" err="1" smtClean="0"/>
              <a:t>άνδρες≫</a:t>
            </a:r>
            <a:r>
              <a:rPr lang="el-GR" b="1" dirty="0" smtClean="0"/>
              <a:t>, εκείνη της απάντησε: </a:t>
            </a:r>
            <a:r>
              <a:rPr lang="el-GR" b="1" dirty="0" err="1" smtClean="0"/>
              <a:t>≪Γιατί</a:t>
            </a:r>
            <a:r>
              <a:rPr lang="el-GR" b="1" dirty="0" smtClean="0"/>
              <a:t> εμείς γεννάμε </a:t>
            </a:r>
            <a:r>
              <a:rPr lang="el-GR" b="1" dirty="0" err="1" smtClean="0"/>
              <a:t>άνδρες≫</a:t>
            </a:r>
            <a:r>
              <a:rPr lang="el-GR" b="1" dirty="0" smtClean="0"/>
              <a:t>.</a:t>
            </a:r>
          </a:p>
          <a:p>
            <a:r>
              <a:rPr lang="el-GR" b="1" dirty="0" smtClean="0"/>
              <a:t>Πλούταρχος, Λυκούργος 14</a:t>
            </a:r>
            <a:r>
              <a:rPr lang="el-GR" b="1" dirty="0" smtClean="0"/>
              <a:t>.</a:t>
            </a:r>
            <a:r>
              <a:rPr lang="el-GR" b="1" dirty="0" smtClean="0"/>
              <a:t> </a:t>
            </a:r>
            <a:endParaRPr lang="el-GR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Ποιες ήταν οι αξίες  των Σπαρτιατών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l-GR" b="1" dirty="0" smtClean="0"/>
              <a:t>Η ΖΩΉ ΣΤΗ ΣΠΑΡΤΗ</a:t>
            </a:r>
          </a:p>
          <a:p>
            <a:r>
              <a:rPr lang="el-GR" b="1" dirty="0" smtClean="0"/>
              <a:t>Η Σπάρτη λοιπόν ήταν ένα στρατόπεδο, όπου </a:t>
            </a:r>
            <a:r>
              <a:rPr lang="el-GR" b="1" dirty="0" smtClean="0"/>
              <a:t>ύψιστο αντικειμενικό </a:t>
            </a:r>
            <a:r>
              <a:rPr lang="el-GR" b="1" dirty="0" smtClean="0"/>
              <a:t>σκοπό της ζωής του είχε ο καθένας, να </a:t>
            </a:r>
            <a:r>
              <a:rPr lang="el-GR" b="1" dirty="0" smtClean="0"/>
              <a:t>είναι σε </a:t>
            </a:r>
            <a:r>
              <a:rPr lang="el-GR" b="1" dirty="0" smtClean="0"/>
              <a:t>κάθε στιγμή έτοιμος να πολεμήσει με τη </a:t>
            </a:r>
            <a:r>
              <a:rPr lang="el-GR" b="1" dirty="0" smtClean="0"/>
              <a:t>μεγαλύτερη αποτελεσματικότητα </a:t>
            </a:r>
            <a:r>
              <a:rPr lang="el-GR" b="1" dirty="0" smtClean="0"/>
              <a:t>για την πόλη του. Ο σκοπός </a:t>
            </a:r>
            <a:r>
              <a:rPr lang="el-GR" b="1" dirty="0" smtClean="0"/>
              <a:t>κάθε νόμου</a:t>
            </a:r>
            <a:r>
              <a:rPr lang="el-GR" b="1" dirty="0" smtClean="0"/>
              <a:t>, ο έσχατος λόγος όλου του συστήματος </a:t>
            </a:r>
            <a:r>
              <a:rPr lang="el-GR" b="1" dirty="0" smtClean="0"/>
              <a:t>κοινωνικής διατάξεως </a:t>
            </a:r>
            <a:r>
              <a:rPr lang="el-GR" b="1" dirty="0" smtClean="0"/>
              <a:t>ήταν να διαμορφώσει καλούς </a:t>
            </a:r>
            <a:r>
              <a:rPr lang="el-GR" b="1" dirty="0" smtClean="0"/>
              <a:t>στρατιώτες. Η </a:t>
            </a:r>
            <a:r>
              <a:rPr lang="el-GR" b="1" dirty="0" smtClean="0"/>
              <a:t>χλιδή στην ιδιωτική ζωή απαγορευόταν </a:t>
            </a:r>
            <a:r>
              <a:rPr lang="el-GR" b="1" dirty="0" smtClean="0"/>
              <a:t>αυστηρά· η </a:t>
            </a:r>
            <a:r>
              <a:rPr lang="el-GR" b="1" dirty="0" smtClean="0"/>
              <a:t>σπαρτιατική λιτότητα έγινε παροιμιώδης. Ο </a:t>
            </a:r>
            <a:r>
              <a:rPr lang="el-GR" b="1" dirty="0" smtClean="0"/>
              <a:t>επιμέρους άνθρωπος απορροφημένος </a:t>
            </a:r>
            <a:r>
              <a:rPr lang="el-GR" b="1" dirty="0" smtClean="0"/>
              <a:t>ολότελα μέσα στο </a:t>
            </a:r>
            <a:r>
              <a:rPr lang="el-GR" b="1" dirty="0" smtClean="0"/>
              <a:t>κράτος, δεν </a:t>
            </a:r>
            <a:r>
              <a:rPr lang="el-GR" b="1" dirty="0" smtClean="0"/>
              <a:t>είχε καθόλου δική του ατομική ζωή· δεν είχε </a:t>
            </a:r>
            <a:r>
              <a:rPr lang="el-GR" b="1" dirty="0" smtClean="0"/>
              <a:t>να λύσει προβλήματα </a:t>
            </a:r>
            <a:r>
              <a:rPr lang="el-GR" b="1" dirty="0" smtClean="0"/>
              <a:t>της δικής του ανθρώπινης </a:t>
            </a:r>
            <a:r>
              <a:rPr lang="el-GR" b="1" dirty="0" smtClean="0"/>
              <a:t>υπάρξεως. Η </a:t>
            </a:r>
            <a:r>
              <a:rPr lang="el-GR" b="1" dirty="0" smtClean="0"/>
              <a:t>Σπάρτη δεν ήταν τόπος για διανοουμένους </a:t>
            </a:r>
            <a:r>
              <a:rPr lang="el-GR" b="1" dirty="0" smtClean="0"/>
              <a:t>ή φίλους </a:t>
            </a:r>
            <a:r>
              <a:rPr lang="el-GR" b="1" dirty="0" smtClean="0"/>
              <a:t>της θεωρίας· το χρέος όλο του </a:t>
            </a:r>
            <a:r>
              <a:rPr lang="el-GR" b="1" dirty="0" smtClean="0"/>
              <a:t>ανθρώπου και </a:t>
            </a:r>
            <a:r>
              <a:rPr lang="el-GR" b="1" dirty="0" smtClean="0"/>
              <a:t>το υπέρτατο ιδεώδες της ζωής του </a:t>
            </a:r>
            <a:r>
              <a:rPr lang="el-GR" b="1" dirty="0" smtClean="0"/>
              <a:t>Σπαρτιάτη περιέχονταν </a:t>
            </a:r>
            <a:r>
              <a:rPr lang="el-GR" b="1" dirty="0" smtClean="0"/>
              <a:t>μέσα στους νόμους της πόλης του.</a:t>
            </a:r>
          </a:p>
          <a:p>
            <a:pPr>
              <a:buNone/>
            </a:pPr>
            <a:r>
              <a:rPr lang="el-GR" b="1" dirty="0" smtClean="0"/>
              <a:t>J.B. </a:t>
            </a:r>
            <a:r>
              <a:rPr lang="el-GR" b="1" dirty="0" err="1" smtClean="0"/>
              <a:t>Bury</a:t>
            </a:r>
            <a:r>
              <a:rPr lang="el-GR" b="1" dirty="0" smtClean="0"/>
              <a:t>-</a:t>
            </a:r>
            <a:r>
              <a:rPr lang="el-GR" b="1" dirty="0" err="1" smtClean="0"/>
              <a:t>Russell</a:t>
            </a:r>
            <a:r>
              <a:rPr lang="el-GR" b="1" dirty="0" smtClean="0"/>
              <a:t> </a:t>
            </a:r>
            <a:r>
              <a:rPr lang="el-GR" b="1" dirty="0" err="1" smtClean="0"/>
              <a:t>Meiggs</a:t>
            </a:r>
            <a:r>
              <a:rPr lang="el-GR" b="1" dirty="0" smtClean="0"/>
              <a:t>, Ιστορία της </a:t>
            </a:r>
            <a:r>
              <a:rPr lang="el-GR" b="1" dirty="0" smtClean="0"/>
              <a:t>Αρχαίας Ελλάδος</a:t>
            </a:r>
            <a:r>
              <a:rPr lang="el-GR" b="1" dirty="0" smtClean="0"/>
              <a:t>, </a:t>
            </a:r>
            <a:r>
              <a:rPr lang="el-GR" b="1" dirty="0" err="1" smtClean="0"/>
              <a:t>Εκδ</a:t>
            </a:r>
            <a:r>
              <a:rPr lang="el-GR" b="1" dirty="0" smtClean="0"/>
              <a:t>. Καρδαμίτσα, Αθήνα 1978, σ. 149</a:t>
            </a:r>
            <a:endParaRPr lang="el-G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Ποια ήταν η ζωή των Σπαρτιατών;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5257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b="1" dirty="0" smtClean="0"/>
              <a:t>Κλειστή</a:t>
            </a:r>
          </a:p>
          <a:p>
            <a:r>
              <a:rPr lang="el-GR" sz="3600" b="1" dirty="0" smtClean="0"/>
              <a:t>Το εμπόριο με τις άλλες περιοχές σταμάτησε</a:t>
            </a:r>
          </a:p>
          <a:p>
            <a:r>
              <a:rPr lang="el-GR" sz="3600" b="1" dirty="0" smtClean="0"/>
              <a:t>Η πόλη έμοιαζε με στρατόπεδο</a:t>
            </a:r>
          </a:p>
          <a:p>
            <a:r>
              <a:rPr lang="el-GR" sz="3600" b="1" dirty="0" smtClean="0"/>
              <a:t>Οι κάτοικοι ασχολούνταν με τα πολιτικά και με την πολεμική τέχνη</a:t>
            </a:r>
          </a:p>
          <a:p>
            <a:r>
              <a:rPr lang="el-GR" sz="3600" b="1" dirty="0" smtClean="0"/>
              <a:t>Μόνο οι πολίτες Σπαρτιάτες είχαν κλήρο γης και πολιτικά δικαιώματα</a:t>
            </a:r>
            <a:endParaRPr lang="el-G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Τι ήταν οι περίοικοι;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l-GR" sz="5400" b="1" dirty="0" smtClean="0"/>
              <a:t>Ήταν οι κάτοικοι γύρω από τη Σπάρτη που ασχολούνταν με το εμπόριο</a:t>
            </a:r>
            <a:endParaRPr lang="el-GR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Τι ήταν οι είλωτες;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4000" b="1" dirty="0" smtClean="0"/>
              <a:t>Οι παλιοί κάτοικοι που έγιναν δούλοι</a:t>
            </a:r>
          </a:p>
          <a:p>
            <a:r>
              <a:rPr lang="el-GR" sz="4000" b="1" dirty="0" smtClean="0"/>
              <a:t>Παρέδιδαν ένα μέρος της παραγωγής στους  ιδιοκτήτες Σπαρτιάτες</a:t>
            </a:r>
          </a:p>
          <a:p>
            <a:r>
              <a:rPr lang="el-GR" sz="4000" b="1" dirty="0" smtClean="0"/>
              <a:t>Μόνιμα ήταν σε κατάσταση εξέγερσης</a:t>
            </a:r>
            <a:endParaRPr lang="el-G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Το πολίτευμα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b="1" dirty="0" smtClean="0"/>
              <a:t>Το δημιούργησε ο νομοθέτης Λυκούργος</a:t>
            </a:r>
          </a:p>
          <a:p>
            <a:r>
              <a:rPr lang="el-GR" sz="3600" b="1" dirty="0" smtClean="0"/>
              <a:t>Είχε δυο βασιλιάδες, ήταν οι θρησκευτικοί  και στρατιωτικοί αρχηγοί</a:t>
            </a:r>
          </a:p>
          <a:p>
            <a:r>
              <a:rPr lang="el-GR" sz="3600" b="1" dirty="0" smtClean="0"/>
              <a:t>Οι πέντε έφοροι ήταν υπεύθυνοι  για την άμυνα και τις εξωτερικές σχέσεις</a:t>
            </a:r>
          </a:p>
          <a:p>
            <a:r>
              <a:rPr lang="el-GR" sz="3600" b="1" dirty="0" smtClean="0"/>
              <a:t>Η Γερουσία ήταν 28 άρχοντες άνω των 60 ετών  που ετοίμαζαν τους νόμους για την Απέλλα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Η Απέλλα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5400" b="1" dirty="0" smtClean="0"/>
              <a:t>Ήταν η λαϊκή συνέλευση  των Σπαρτιατών άνω των 30 ετών</a:t>
            </a:r>
            <a:endParaRPr lang="el-GR" sz="5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Η αγωγή των παιδιών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4400" b="1" dirty="0" smtClean="0"/>
              <a:t>Από 7 ετών τα αγόρια τα αναλαμβάνει η πολιτεία</a:t>
            </a:r>
          </a:p>
          <a:p>
            <a:r>
              <a:rPr lang="el-GR" sz="4400" b="1" dirty="0" smtClean="0"/>
              <a:t>Ζούσαν ομαδικά με σκληρή ζωή με κακουχίες</a:t>
            </a:r>
          </a:p>
          <a:p>
            <a:r>
              <a:rPr lang="el-GR" sz="4400" b="1" dirty="0" smtClean="0"/>
              <a:t>Διδάσκονταν μουσική χορό γραφή ανάγνωση</a:t>
            </a:r>
            <a:endParaRPr lang="el-G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Πως μεγάλωναν τα κορίτσια;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4400" b="1" dirty="0" smtClean="0"/>
              <a:t>Εκπαιδεύονταν σαν τα αγόρια</a:t>
            </a:r>
          </a:p>
          <a:p>
            <a:r>
              <a:rPr lang="el-GR" sz="4400" b="1" dirty="0" smtClean="0"/>
              <a:t>Συμμετείχαν ελεύθερες στις εκδηλώσεις της πόλης</a:t>
            </a:r>
          </a:p>
          <a:p>
            <a:r>
              <a:rPr lang="el-GR" sz="4400" b="1" dirty="0" smtClean="0"/>
              <a:t>Έπρεπε να γίνουν άξιες μητέρες</a:t>
            </a:r>
            <a:endParaRPr lang="el-G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 τι ήταν ο λακωνισμός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124744"/>
            <a:ext cx="8686800" cy="573325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2400" b="1" dirty="0" smtClean="0"/>
              <a:t>ΛΑΚΩΝΙΣΜ</a:t>
            </a:r>
            <a:r>
              <a:rPr lang="en-US" sz="2400" b="1" dirty="0" smtClean="0"/>
              <a:t>O</a:t>
            </a:r>
            <a:r>
              <a:rPr lang="el-GR" sz="2400" b="1" dirty="0" smtClean="0"/>
              <a:t>Σ</a:t>
            </a:r>
          </a:p>
          <a:p>
            <a:r>
              <a:rPr lang="el-GR" sz="2400" b="1" dirty="0" smtClean="0"/>
              <a:t>Οι Σπαρτιάτες μάθαιναν τα παιδιά τους να αποφεύγουν τη φλυαρία και να μιλούν </a:t>
            </a:r>
            <a:r>
              <a:rPr lang="el-GR" sz="2400" b="1" dirty="0" smtClean="0"/>
              <a:t>σύντομα και </a:t>
            </a:r>
            <a:r>
              <a:rPr lang="el-GR" sz="2400" b="1" dirty="0" smtClean="0"/>
              <a:t>περιεκτικά. Η διατύπωση μιας φράσης με λίγες λέξεις και έξυπνο περιεχόμενο </a:t>
            </a:r>
            <a:r>
              <a:rPr lang="el-GR" sz="2400" b="1" dirty="0" smtClean="0"/>
              <a:t>ονομάστηκε λακωνισμός</a:t>
            </a:r>
            <a:r>
              <a:rPr lang="el-GR" sz="2400" b="1" dirty="0" smtClean="0"/>
              <a:t>. Αλλά και ο ίδιος ο Λυκούργος μιλούσε βραχυλογικά και αποφθεγματικά. </a:t>
            </a:r>
            <a:r>
              <a:rPr lang="el-GR" sz="2400" b="1" dirty="0" smtClean="0"/>
              <a:t>Βγάζουμε </a:t>
            </a:r>
            <a:r>
              <a:rPr lang="el-GR" sz="2400" b="1" dirty="0" smtClean="0"/>
              <a:t>αυτό το συμπέρασμα με βάση τα λόγια του που έχουν σωθεί. Κάποτε σε κάποιον </a:t>
            </a:r>
            <a:r>
              <a:rPr lang="el-GR" sz="2400" b="1" dirty="0" smtClean="0"/>
              <a:t>που τον </a:t>
            </a:r>
            <a:r>
              <a:rPr lang="el-GR" sz="2400" b="1" dirty="0" smtClean="0"/>
              <a:t>ρώτησε γιατί όρισε να γίνονται τόσο μικρές και φθηνές θυσίες είπε: </a:t>
            </a:r>
            <a:r>
              <a:rPr lang="el-GR" sz="2400" b="1" dirty="0" err="1" smtClean="0"/>
              <a:t>≪Για</a:t>
            </a:r>
            <a:r>
              <a:rPr lang="el-GR" sz="2400" b="1" dirty="0" smtClean="0"/>
              <a:t> να μην </a:t>
            </a:r>
            <a:r>
              <a:rPr lang="el-GR" sz="2400" b="1" dirty="0" smtClean="0"/>
              <a:t>πάψουμε ποτέ </a:t>
            </a:r>
            <a:r>
              <a:rPr lang="el-GR" sz="2400" b="1" dirty="0" smtClean="0"/>
              <a:t>να τιμάμε τον </a:t>
            </a:r>
            <a:r>
              <a:rPr lang="el-GR" sz="2400" b="1" dirty="0" err="1" smtClean="0"/>
              <a:t>θεό≫</a:t>
            </a:r>
            <a:r>
              <a:rPr lang="el-GR" sz="2400" b="1" dirty="0" smtClean="0"/>
              <a:t>. Λένε μάλιστα ότι, όταν οι συμπολίτες του τον ρώτησαν: </a:t>
            </a:r>
            <a:r>
              <a:rPr lang="el-GR" sz="2400" b="1" dirty="0" err="1" smtClean="0"/>
              <a:t>≪</a:t>
            </a:r>
            <a:r>
              <a:rPr lang="el-GR" sz="2400" b="1" dirty="0" err="1" smtClean="0"/>
              <a:t>Πώς</a:t>
            </a:r>
            <a:r>
              <a:rPr lang="el-GR" sz="2400" b="1" dirty="0" smtClean="0"/>
              <a:t> θα </a:t>
            </a:r>
            <a:r>
              <a:rPr lang="el-GR" sz="2400" b="1" dirty="0" smtClean="0"/>
              <a:t>μπορούσαμε να αποκρούσουμε μιαν εχθρική </a:t>
            </a:r>
            <a:r>
              <a:rPr lang="el-GR" sz="2400" b="1" dirty="0" err="1" smtClean="0"/>
              <a:t>έφοδο;≫</a:t>
            </a:r>
            <a:r>
              <a:rPr lang="el-GR" sz="2400" b="1" dirty="0" smtClean="0"/>
              <a:t> είπε: </a:t>
            </a:r>
            <a:r>
              <a:rPr lang="el-GR" sz="2400" b="1" dirty="0" err="1" smtClean="0"/>
              <a:t>≪Αν</a:t>
            </a:r>
            <a:r>
              <a:rPr lang="el-GR" sz="2400" b="1" dirty="0" smtClean="0"/>
              <a:t> μένετε φτωχοί κι αν </a:t>
            </a:r>
            <a:r>
              <a:rPr lang="el-GR" sz="2400" b="1" dirty="0" smtClean="0"/>
              <a:t>δεν επιθυμείτε </a:t>
            </a:r>
            <a:r>
              <a:rPr lang="el-GR" sz="2400" b="1" dirty="0" smtClean="0"/>
              <a:t>ο ένας να είναι ανώτερος από τον </a:t>
            </a:r>
            <a:r>
              <a:rPr lang="el-GR" sz="2400" b="1" dirty="0" err="1" smtClean="0"/>
              <a:t>άλλο≫</a:t>
            </a:r>
            <a:r>
              <a:rPr lang="el-GR" sz="2400" b="1" dirty="0" smtClean="0"/>
              <a:t>. Πλούταρχος, Λυκούργος, 19</a:t>
            </a:r>
            <a:r>
              <a:rPr lang="el-GR" sz="2400" b="1" dirty="0" smtClean="0"/>
              <a:t>.</a:t>
            </a:r>
            <a:r>
              <a:rPr lang="el-GR" sz="2400" b="1" dirty="0" smtClean="0"/>
              <a:t> </a:t>
            </a:r>
            <a:endParaRPr lang="el-GR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599</Words>
  <Application>Microsoft Office PowerPoint</Application>
  <PresentationFormat>Προβολή στην οθόνη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Ποια είναι η καταγωγή των Σπαρτιατών;</vt:lpstr>
      <vt:lpstr>Ποια ήταν η ζωή των Σπαρτιατών;</vt:lpstr>
      <vt:lpstr>Τι ήταν οι περίοικοι;</vt:lpstr>
      <vt:lpstr>Τι ήταν οι είλωτες;</vt:lpstr>
      <vt:lpstr>Το πολίτευμα</vt:lpstr>
      <vt:lpstr>Η Απέλλα</vt:lpstr>
      <vt:lpstr>Η αγωγή των παιδιών</vt:lpstr>
      <vt:lpstr>Πως μεγάλωναν τα κορίτσια;</vt:lpstr>
      <vt:lpstr> τι ήταν ο λακωνισμός</vt:lpstr>
      <vt:lpstr>Τι δείχνει η πηγή για τη θέση των γυναικών στη Σπάρτη</vt:lpstr>
      <vt:lpstr>Ποιες ήταν οι αξίες  των Σπαρτιατών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Ποια είναι η καταγωγή των Σπαρτιατών;</dc:title>
  <dc:creator>owner</dc:creator>
  <cp:lastModifiedBy>owner</cp:lastModifiedBy>
  <cp:revision>6</cp:revision>
  <dcterms:created xsi:type="dcterms:W3CDTF">2023-11-21T17:14:35Z</dcterms:created>
  <dcterms:modified xsi:type="dcterms:W3CDTF">2023-11-21T17:58:39Z</dcterms:modified>
</cp:coreProperties>
</file>