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23/11/2023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Ποιες συνθήκες καθορίζουν την οικονομία της Αθήνας;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sz="4400" b="1" dirty="0" smtClean="0"/>
              <a:t>Το έδαφος ήταν φτωχό, οι πεδιάδες λιγοστές</a:t>
            </a:r>
          </a:p>
          <a:p>
            <a:r>
              <a:rPr lang="el-GR" sz="4400" b="1" err="1" smtClean="0"/>
              <a:t>Γεωργία</a:t>
            </a:r>
            <a:r>
              <a:rPr lang="el-GR" sz="4400" b="1" smtClean="0"/>
              <a:t>, κτηνοτροφία </a:t>
            </a:r>
            <a:r>
              <a:rPr lang="el-GR" sz="4400" b="1" dirty="0" smtClean="0"/>
              <a:t>εμπόριο , ναυτιλία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Πώς γεννήθηκε η Αθήνα;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400" b="1" dirty="0" smtClean="0"/>
              <a:t>Ενώθηκαν οι συνοικισμοί</a:t>
            </a:r>
          </a:p>
          <a:p>
            <a:r>
              <a:rPr lang="el-GR" sz="4400" b="1" dirty="0" smtClean="0"/>
              <a:t>Η δημιουργία της πόλης αποδόθηκε στον Θησέα</a:t>
            </a:r>
          </a:p>
          <a:p>
            <a:r>
              <a:rPr lang="el-GR" sz="4400" b="1" dirty="0" smtClean="0"/>
              <a:t>Γιόρταζαν προς  ανάμνηση τα Παναθήναια</a:t>
            </a:r>
          </a:p>
          <a:p>
            <a:r>
              <a:rPr lang="el-GR" sz="4400" b="1" dirty="0" smtClean="0"/>
              <a:t>Οι Αθηναίοι ήταν Ίωνες</a:t>
            </a:r>
            <a:endParaRPr lang="el-GR" sz="4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Το πολίτευμα της Αθήνας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sz="4000" b="1" dirty="0" smtClean="0"/>
              <a:t>Τελευταίος βασιλιάς ήταν ο Κόδρος </a:t>
            </a:r>
          </a:p>
          <a:p>
            <a:r>
              <a:rPr lang="el-GR" sz="4000" b="1" dirty="0" smtClean="0"/>
              <a:t>Πώς πέθανε;</a:t>
            </a:r>
          </a:p>
          <a:p>
            <a:r>
              <a:rPr lang="el-GR" sz="4000" b="1" dirty="0" smtClean="0"/>
              <a:t>Ακολούθησε η αριστοκρατία</a:t>
            </a:r>
          </a:p>
          <a:p>
            <a:r>
              <a:rPr lang="el-GR" sz="4000" b="1" dirty="0" smtClean="0"/>
              <a:t>Με 2 βασιλιάδες άρχοντες με αρμοδιότητες θρησκευτικού χαρακτήρα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Άλλα πολιτικά όργανα εξουσίας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l-GR" b="1" dirty="0" smtClean="0"/>
              <a:t>Επώνυμος άρχοντας: έδινε την ονομασία στο έτος</a:t>
            </a:r>
          </a:p>
          <a:p>
            <a:r>
              <a:rPr lang="el-GR" b="1" dirty="0" smtClean="0"/>
              <a:t>Ο πολέμαρχος : ήταν αρμόδιος για το στρατό</a:t>
            </a:r>
          </a:p>
          <a:p>
            <a:r>
              <a:rPr lang="el-GR" b="1" dirty="0" smtClean="0"/>
              <a:t>Οι έξι θεσμοθέτες: ασχολούνταν με δικαστικά θέματα</a:t>
            </a:r>
          </a:p>
          <a:p>
            <a:r>
              <a:rPr lang="el-GR" b="1" dirty="0" smtClean="0"/>
              <a:t>Ο Άρειος Πάγος: ήταν  για την τήρηση των νόμων</a:t>
            </a:r>
          </a:p>
          <a:p>
            <a:r>
              <a:rPr lang="el-GR" b="1" dirty="0" smtClean="0"/>
              <a:t>Η εκκλησία του Δήμου: η συνέλευση των Αθηναίων</a:t>
            </a:r>
            <a:endParaRPr lang="el-GR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Κοινωνικά προβλήματα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000" b="1" dirty="0" smtClean="0"/>
              <a:t>Οι έμποροι και οι βιοτέχνες αμφισβητούν τους αριστοκράτες</a:t>
            </a:r>
          </a:p>
          <a:p>
            <a:r>
              <a:rPr lang="el-GR" sz="4000" b="1" dirty="0" smtClean="0"/>
              <a:t>Οι χρεωμένοι αγρότες ζητούσαν κατάργηση χρεών</a:t>
            </a:r>
          </a:p>
          <a:p>
            <a:r>
              <a:rPr lang="el-GR" sz="4000" b="1" dirty="0" smtClean="0"/>
              <a:t>Όσοι δεν πλήρωναν τα χρέη τους γίνονταν δούλοι</a:t>
            </a:r>
            <a:endParaRPr lang="el-GR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err="1" smtClean="0"/>
              <a:t>Κύλωνας</a:t>
            </a:r>
            <a:r>
              <a:rPr lang="el-GR" dirty="0" smtClean="0"/>
              <a:t> 632 </a:t>
            </a:r>
            <a:r>
              <a:rPr lang="el-GR" dirty="0" err="1" smtClean="0"/>
              <a:t>π.Χ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4000" b="1" dirty="0" smtClean="0"/>
              <a:t>Θέλησε να γίνει </a:t>
            </a:r>
            <a:r>
              <a:rPr lang="el-GR" sz="4000" b="1" dirty="0" err="1" smtClean="0"/>
              <a:t>τύρρανος</a:t>
            </a:r>
            <a:endParaRPr lang="el-GR" sz="4000" b="1" dirty="0" smtClean="0"/>
          </a:p>
          <a:p>
            <a:r>
              <a:rPr lang="el-GR" sz="4000" b="1" dirty="0" smtClean="0"/>
              <a:t>Το κίνημα απέτυχε</a:t>
            </a:r>
          </a:p>
          <a:p>
            <a:r>
              <a:rPr lang="el-GR" sz="4000" b="1" dirty="0" smtClean="0"/>
              <a:t>Οι οπαδοί του σκοτώθηκαν μέσα στο ναό</a:t>
            </a:r>
          </a:p>
          <a:p>
            <a:r>
              <a:rPr lang="el-GR" sz="4000" b="1" dirty="0" smtClean="0"/>
              <a:t>Αυτή η ανόσια πράξη  ονομάστηκε </a:t>
            </a:r>
            <a:r>
              <a:rPr lang="el-GR" sz="4000" b="1" dirty="0" err="1" smtClean="0"/>
              <a:t>κυλώνειο</a:t>
            </a:r>
            <a:r>
              <a:rPr lang="el-GR" sz="4000" b="1" dirty="0" smtClean="0"/>
              <a:t> άγος</a:t>
            </a:r>
            <a:endParaRPr lang="el-GR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Οι νόμοι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b="1" dirty="0" smtClean="0"/>
              <a:t>Ήταν άγραφοι</a:t>
            </a:r>
          </a:p>
          <a:p>
            <a:r>
              <a:rPr lang="el-GR" sz="3600" b="1" dirty="0" smtClean="0"/>
              <a:t>Η δικαιοσύνη δεν αποδίδονταν σωστά</a:t>
            </a:r>
          </a:p>
          <a:p>
            <a:r>
              <a:rPr lang="el-GR" sz="3600" b="1" dirty="0" smtClean="0"/>
              <a:t>Ο λαός </a:t>
            </a:r>
            <a:r>
              <a:rPr lang="el-GR" sz="3600" b="1" dirty="0" err="1" smtClean="0"/>
              <a:t>παραπονιούνταν</a:t>
            </a:r>
            <a:endParaRPr lang="el-GR" sz="3600" b="1" dirty="0" smtClean="0"/>
          </a:p>
          <a:p>
            <a:r>
              <a:rPr lang="el-GR" sz="3600" b="1" dirty="0" smtClean="0"/>
              <a:t>Οι ευγενείς ανέθεσαν στον Δράκοντα να γράψει νόμους</a:t>
            </a:r>
          </a:p>
          <a:p>
            <a:r>
              <a:rPr lang="el-GR" sz="3600" b="1" dirty="0" smtClean="0"/>
              <a:t>Οι νόμοι ήταν πολύ αυστηροί , γραμμένοι με αίμα</a:t>
            </a:r>
            <a:endParaRPr lang="el-GR" sz="36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193</Words>
  <Application>Microsoft Office PowerPoint</Application>
  <PresentationFormat>Προβολή στην οθόνη (4:3)</PresentationFormat>
  <Paragraphs>34</Paragraphs>
  <Slides>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Θέμα του Office</vt:lpstr>
      <vt:lpstr>Ποιες συνθήκες καθορίζουν την οικονομία της Αθήνας;</vt:lpstr>
      <vt:lpstr>Πώς γεννήθηκε η Αθήνα; </vt:lpstr>
      <vt:lpstr>Το πολίτευμα της Αθήνας</vt:lpstr>
      <vt:lpstr>Άλλα πολιτικά όργανα εξουσίας</vt:lpstr>
      <vt:lpstr>Κοινωνικά προβλήματα</vt:lpstr>
      <vt:lpstr>Κύλωνας 632 π.Χ</vt:lpstr>
      <vt:lpstr>Οι νόμοι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Ποιες συνθήκες καθορίζουν την οικονομία της Αθήνας;</dc:title>
  <dc:creator>owner</dc:creator>
  <cp:lastModifiedBy>owner</cp:lastModifiedBy>
  <cp:revision>6</cp:revision>
  <dcterms:created xsi:type="dcterms:W3CDTF">2023-11-23T14:55:10Z</dcterms:created>
  <dcterms:modified xsi:type="dcterms:W3CDTF">2023-11-23T15:20:19Z</dcterms:modified>
</cp:coreProperties>
</file>