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Γιατί  ο θεός πετούσε τα βέλη 9 ημέρες;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600200"/>
            <a:ext cx="8472518" cy="52578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5400" b="1" dirty="0" smtClean="0"/>
              <a:t>Τυπικός αριθμός</a:t>
            </a:r>
          </a:p>
          <a:p>
            <a:r>
              <a:rPr lang="el-GR" sz="5400" b="1" dirty="0" smtClean="0"/>
              <a:t> </a:t>
            </a:r>
            <a:r>
              <a:rPr lang="el-GR" sz="5400" b="1" dirty="0" smtClean="0"/>
              <a:t>κάθε πολλαπλάσιο του 3 είναι τυπικός αριθμός</a:t>
            </a:r>
          </a:p>
          <a:p>
            <a:r>
              <a:rPr lang="el-GR" sz="5400" b="1" dirty="0" smtClean="0"/>
              <a:t>Θέλει να τονίσει = πολλές μέρες</a:t>
            </a:r>
            <a:endParaRPr lang="el-GR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Έχει δικαίωμα να συγκαλέσει το λαό ο Αχιλλέας;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dirty="0" smtClean="0"/>
              <a:t> </a:t>
            </a:r>
            <a:r>
              <a:rPr lang="el-GR" sz="4000" b="1" dirty="0" smtClean="0"/>
              <a:t>μήπως πρόκειται για ανταρσία;</a:t>
            </a:r>
          </a:p>
          <a:p>
            <a:r>
              <a:rPr lang="el-GR" sz="4000" b="1" dirty="0" smtClean="0"/>
              <a:t>Η πρωτοβουλία του Αχιλλέα ρίχνει στη σκιά τον αρχιστράτηγο</a:t>
            </a:r>
          </a:p>
          <a:p>
            <a:r>
              <a:rPr lang="el-GR" sz="4000" b="1" dirty="0" smtClean="0"/>
              <a:t>Έγινε με την υπόδειξη της Ήρας: όπως λέμε με τη φώτιση του θεού.[ ειδικά η Ήρα βρίσκεται στο πλευρό των </a:t>
            </a:r>
            <a:r>
              <a:rPr lang="el-GR" sz="4000" b="1" dirty="0" err="1" smtClean="0"/>
              <a:t>Ελλήνων….τι</a:t>
            </a:r>
            <a:r>
              <a:rPr lang="el-GR" sz="4000" b="1" dirty="0" smtClean="0"/>
              <a:t> σχέση έχει με τον </a:t>
            </a:r>
            <a:r>
              <a:rPr lang="el-GR" sz="4000" b="1" dirty="0" err="1" smtClean="0"/>
              <a:t>Π</a:t>
            </a:r>
            <a:r>
              <a:rPr lang="el-GR" sz="4000" b="1" dirty="0" err="1" smtClean="0"/>
              <a:t>άρη</a:t>
            </a:r>
            <a:r>
              <a:rPr lang="el-GR" sz="4000" b="1" dirty="0" smtClean="0"/>
              <a:t> και την Τροία; ]</a:t>
            </a:r>
            <a:endParaRPr lang="el-G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Προτείνει την επιστροφή στην πατρίδα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l-GR" sz="4400" b="1" dirty="0" smtClean="0"/>
              <a:t>Έτσι ματαιώνεται ο πόλεμος</a:t>
            </a:r>
          </a:p>
          <a:p>
            <a:r>
              <a:rPr lang="el-GR" sz="4400" b="1" dirty="0" smtClean="0"/>
              <a:t>Προτείνει να ζητήσουν την γνώμη ενός ειδικού[ μάντη, ιερέα, ονειροκρίτη]</a:t>
            </a:r>
          </a:p>
          <a:p>
            <a:r>
              <a:rPr lang="el-GR" sz="4400" b="1" dirty="0" smtClean="0"/>
              <a:t>Η κατάσταση είναι κρίσιμη</a:t>
            </a:r>
          </a:p>
          <a:p>
            <a:r>
              <a:rPr lang="el-GR" sz="4400" b="1" dirty="0" smtClean="0"/>
              <a:t>Απαιτείται να αποκαλυφθεί η αιτία του κακού</a:t>
            </a:r>
            <a:endParaRPr lang="el-G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Γιατί η Ήρα = </a:t>
            </a:r>
            <a:r>
              <a:rPr lang="el-GR" dirty="0" err="1" smtClean="0"/>
              <a:t>λευκοχέρα</a:t>
            </a:r>
            <a:r>
              <a:rPr lang="el-GR" dirty="0" smtClean="0"/>
              <a:t>;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5400" b="1" dirty="0" smtClean="0"/>
              <a:t>Δείχνει  την ομορφιά της θεάς</a:t>
            </a:r>
          </a:p>
          <a:p>
            <a:r>
              <a:rPr lang="el-GR" sz="5400" b="1" dirty="0" smtClean="0"/>
              <a:t>Τυπικό επίθετο</a:t>
            </a:r>
          </a:p>
          <a:p>
            <a:r>
              <a:rPr lang="el-GR" sz="5400" b="1" dirty="0" smtClean="0"/>
              <a:t>Όπως </a:t>
            </a:r>
            <a:r>
              <a:rPr lang="el-GR" sz="5400" b="1" dirty="0" err="1" smtClean="0"/>
              <a:t>γοργοπόδης</a:t>
            </a:r>
            <a:r>
              <a:rPr lang="el-GR" sz="5400" b="1" dirty="0" smtClean="0"/>
              <a:t> Αχιλλέας</a:t>
            </a:r>
            <a:endParaRPr lang="el-GR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Σχήμα των άστοχων ερωτημάτων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4400" b="1" dirty="0" smtClean="0"/>
              <a:t>Μη έλειψε κάποιο τάμα;</a:t>
            </a:r>
          </a:p>
          <a:p>
            <a:r>
              <a:rPr lang="el-GR" sz="4400" b="1" dirty="0" smtClean="0"/>
              <a:t>Μη έλλειψε εκατόμβη;</a:t>
            </a:r>
          </a:p>
          <a:p>
            <a:r>
              <a:rPr lang="el-GR" sz="4400" b="1" dirty="0" smtClean="0"/>
              <a:t>Λειτουργία:  αποτελεί εκφραστικό μέσο πανάρχαιο</a:t>
            </a:r>
          </a:p>
          <a:p>
            <a:r>
              <a:rPr lang="el-GR" sz="4400" b="1" dirty="0" smtClean="0"/>
              <a:t>Προκαλεί αισθητική απόλαυση</a:t>
            </a:r>
          </a:p>
          <a:p>
            <a:r>
              <a:rPr lang="el-GR" sz="4400" b="1" dirty="0" smtClean="0"/>
              <a:t>Καθυστερεί, προκαλεί επιβράδυνση</a:t>
            </a:r>
            <a:endParaRPr lang="el-G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Ποιος ο ρόλος του Κάλχα;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285860"/>
            <a:ext cx="8858280" cy="557214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4400" b="1" dirty="0" smtClean="0"/>
              <a:t>Για να τονίσει τη σημασία του μάντη</a:t>
            </a:r>
          </a:p>
          <a:p>
            <a:r>
              <a:rPr lang="el-GR" sz="4400" b="1" dirty="0" smtClean="0"/>
              <a:t>Για να μας θυμίσει την αρχή του πολέμου</a:t>
            </a:r>
          </a:p>
          <a:p>
            <a:r>
              <a:rPr lang="el-GR" sz="4400" b="1" dirty="0" smtClean="0"/>
              <a:t>Μας παρουσιάζει ένα σύντομο βιογραφικό σημείωμά του</a:t>
            </a:r>
            <a:endParaRPr lang="el-G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/>
          <a:lstStyle/>
          <a:p>
            <a:r>
              <a:rPr lang="el-GR" dirty="0" smtClean="0"/>
              <a:t>Ο δισταγμός – ο όρκος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l-GR" sz="4000" b="1" dirty="0" smtClean="0"/>
              <a:t>Προκαλεί επιβράδυνση</a:t>
            </a:r>
          </a:p>
          <a:p>
            <a:r>
              <a:rPr lang="el-GR" sz="4000" b="1" dirty="0" smtClean="0"/>
              <a:t>Σκιαγραφεί τον πιο δυνατό άνδρα του στρατοπέδου: τον Αγαμέμνονα</a:t>
            </a:r>
          </a:p>
          <a:p>
            <a:r>
              <a:rPr lang="el-GR" sz="4000" b="1" dirty="0" smtClean="0"/>
              <a:t>Ο όρκος του Αχιλλέα υπόσχεται προστασία στο μάντη, έστω και υποθετικά, ακόμα και από τον Αγαμέμνονα</a:t>
            </a:r>
          </a:p>
          <a:p>
            <a:r>
              <a:rPr lang="el-GR" sz="4000" b="1" dirty="0" smtClean="0"/>
              <a:t> </a:t>
            </a:r>
            <a:r>
              <a:rPr lang="el-GR" sz="4000" b="1" dirty="0" smtClean="0"/>
              <a:t>έτσι σκηνοθετείται σιγά σιγά η σύγκρουση </a:t>
            </a:r>
            <a:endParaRPr lang="el-G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230</Words>
  <PresentationFormat>Προβολή στην οθόνη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Θέμα του Office</vt:lpstr>
      <vt:lpstr>Γιατί  ο θεός πετούσε τα βέλη 9 ημέρες; </vt:lpstr>
      <vt:lpstr>Έχει δικαίωμα να συγκαλέσει το λαό ο Αχιλλέας; </vt:lpstr>
      <vt:lpstr>Προτείνει την επιστροφή στην πατρίδα</vt:lpstr>
      <vt:lpstr>Γιατί η Ήρα = λευκοχέρα; </vt:lpstr>
      <vt:lpstr>Σχήμα των άστοχων ερωτημάτων</vt:lpstr>
      <vt:lpstr>Ποιος ο ρόλος του Κάλχα;</vt:lpstr>
      <vt:lpstr>Ο δισταγμός – ο όρκος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Γιατί  ο θεός πετούσε τα βέλη 9 ημέρες; </dc:title>
  <dc:creator>Μπαρδανίκα Φανή</dc:creator>
  <cp:lastModifiedBy>Μπαρδανίκα Φανή</cp:lastModifiedBy>
  <cp:revision>5</cp:revision>
  <dcterms:created xsi:type="dcterms:W3CDTF">2015-10-13T18:31:00Z</dcterms:created>
  <dcterms:modified xsi:type="dcterms:W3CDTF">2015-10-13T19:10:31Z</dcterms:modified>
</cp:coreProperties>
</file>