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172952E-B6BC-4931-A552-1AEFA74CBA0B}" type="datetimeFigureOut">
              <a:rPr lang="en-US" smtClean="0"/>
              <a:pPr/>
              <a:t>01-Mar-26</a:t>
            </a:fld>
            <a:endParaRPr lang="en-US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2BCB02C-30CA-45ED-AA0F-9DC4214599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Δημιουργώ με τον κειμενογράφο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772400" cy="1344168"/>
          </a:xfrm>
        </p:spPr>
        <p:txBody>
          <a:bodyPr>
            <a:normAutofit/>
          </a:bodyPr>
          <a:lstStyle/>
          <a:p>
            <a:r>
              <a:rPr lang="el-GR" b="1" dirty="0" smtClean="0"/>
              <a:t>Ενότητα 7</a:t>
            </a:r>
          </a:p>
          <a:p>
            <a:endParaRPr lang="el-GR" b="1" dirty="0" smtClean="0"/>
          </a:p>
          <a:p>
            <a:pPr algn="l"/>
            <a:r>
              <a:rPr lang="el-GR" b="1" dirty="0" err="1" smtClean="0"/>
              <a:t>Σουβλάκη</a:t>
            </a:r>
            <a:r>
              <a:rPr lang="el-GR" b="1" dirty="0" smtClean="0"/>
              <a:t> Μαριάνθη</a:t>
            </a:r>
          </a:p>
          <a:p>
            <a:pPr algn="l"/>
            <a:r>
              <a:rPr lang="el-GR" b="1" dirty="0" smtClean="0"/>
              <a:t>ΠΕ 86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7694" y="228601"/>
            <a:ext cx="7341906" cy="6561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238" y="1158220"/>
            <a:ext cx="8183562" cy="293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183880" cy="1051560"/>
          </a:xfrm>
        </p:spPr>
        <p:txBody>
          <a:bodyPr>
            <a:noAutofit/>
          </a:bodyPr>
          <a:lstStyle/>
          <a:p>
            <a:r>
              <a:rPr lang="el-GR" sz="2000" dirty="0" smtClean="0">
                <a:effectLst/>
              </a:rPr>
              <a:t>Δοκιμάστε να εισαγάγετε το παρακάτω κείμενο. Διερευνήστε το πληκτρολόγιο του υπολογιστή, ώστε να χρησιμοποιήσετε κεφαλαία γράμματα ή τονισμένα φωνήεντα. </a:t>
            </a:r>
            <a:endParaRPr lang="en-US" sz="2000" dirty="0">
              <a:effectLst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866" y="838199"/>
            <a:ext cx="8338134" cy="3684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5638800"/>
            <a:ext cx="8183880" cy="1051560"/>
          </a:xfrm>
        </p:spPr>
        <p:txBody>
          <a:bodyPr>
            <a:noAutofit/>
          </a:bodyPr>
          <a:lstStyle/>
          <a:p>
            <a:r>
              <a:rPr lang="el-GR" sz="1800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Να συμπληρώσετε στην αρχική πρόσκληση που δημιουργήσατε τη λίστα με τις κουκκίδες, </a:t>
            </a:r>
            <a:r>
              <a:rPr lang="el-GR" sz="1000" dirty="0" smtClean="0"/>
              <a:t>	</a:t>
            </a:r>
            <a:br>
              <a:rPr lang="el-GR" sz="1000" dirty="0" smtClean="0"/>
            </a:b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533399"/>
            <a:ext cx="6934200" cy="5227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183880" cy="1051560"/>
          </a:xfrm>
        </p:spPr>
        <p:txBody>
          <a:bodyPr>
            <a:normAutofit/>
          </a:bodyPr>
          <a:lstStyle/>
          <a:p>
            <a:r>
              <a:rPr lang="el-GR" sz="2400" dirty="0" smtClean="0">
                <a:effectLst/>
              </a:rPr>
              <a:t>Μορφοποιείστε σύμφωνα με τις οδηγίες.</a:t>
            </a:r>
            <a:endParaRPr lang="en-US" sz="2400" dirty="0">
              <a:effectLst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066800"/>
            <a:ext cx="8153400" cy="3976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4800600"/>
            <a:ext cx="8183880" cy="1905000"/>
          </a:xfrm>
        </p:spPr>
        <p:txBody>
          <a:bodyPr>
            <a:noAutofit/>
          </a:bodyPr>
          <a:lstStyle/>
          <a:p>
            <a:r>
              <a:rPr lang="el-GR" sz="1800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Να συμπληρώσετε στην πρόσκληση εικόνες, ώστε να γίνει πιο ελκυστική. Εισαγάγετε την εικόνα ενός κλόουν και μια εικόνα με </a:t>
            </a:r>
            <a:r>
              <a:rPr lang="el-GR" sz="1800" dirty="0" err="1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κονφετί</a:t>
            </a:r>
            <a:r>
              <a:rPr lang="el-GR" sz="1800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, ως φόντο. </a:t>
            </a:r>
            <a:br>
              <a:rPr lang="el-GR" sz="1800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el-GR" sz="1800" i="1" u="sng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Σημείωση: </a:t>
            </a:r>
            <a:r>
              <a:rPr lang="el-GR" sz="1800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Για τις εικόνες, στη μηχανή αναζήτησης χρησιμοποιήστε τις φράσεις κλειδί </a:t>
            </a:r>
            <a:r>
              <a:rPr lang="el-GR" sz="1800" i="1" u="sng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κλόουν </a:t>
            </a:r>
            <a:r>
              <a:rPr lang="el-GR" sz="1800" i="1" u="sng" dirty="0" err="1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clipart</a:t>
            </a:r>
            <a:r>
              <a:rPr lang="el-GR" sz="1800" i="1" u="sng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και </a:t>
            </a:r>
            <a:r>
              <a:rPr lang="el-GR" sz="1800" i="1" u="sng" dirty="0" err="1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κονφετί</a:t>
            </a:r>
            <a:r>
              <a:rPr lang="el-GR" sz="1800" i="1" u="sng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u="sng" dirty="0" err="1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border</a:t>
            </a:r>
            <a:r>
              <a:rPr lang="el-GR" sz="1800" i="1" u="sng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u="sng" dirty="0" err="1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clipart</a:t>
            </a:r>
            <a:r>
              <a:rPr lang="el-GR" sz="1800" i="1" u="sng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και πατήστε το κουμπί εικόνες. Επιλέξτε εικόνες της αρεσκείας σας. </a:t>
            </a:r>
            <a:r>
              <a:rPr lang="el-GR" sz="1600" i="1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	</a:t>
            </a:r>
            <a:r>
              <a:rPr lang="el-GR" sz="1600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l-GR" sz="1600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</a:br>
            <a:endParaRPr lang="en-US" sz="1600" dirty="0">
              <a:solidFill>
                <a:schemeClr val="accent1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533400"/>
            <a:ext cx="6075425" cy="4161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</TotalTime>
  <Words>77</Words>
  <Application>Microsoft Office PowerPoint</Application>
  <PresentationFormat>Προβολή στην οθόνη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Άποψη</vt:lpstr>
      <vt:lpstr>Δημιουργώ με τον κειμενογράφο</vt:lpstr>
      <vt:lpstr>Διαφάνεια 2</vt:lpstr>
      <vt:lpstr>Διαφάνεια 3</vt:lpstr>
      <vt:lpstr>Δοκιμάστε να εισαγάγετε το παρακάτω κείμενο. Διερευνήστε το πληκτρολόγιο του υπολογιστή, ώστε να χρησιμοποιήσετε κεφαλαία γράμματα ή τονισμένα φωνήεντα. </vt:lpstr>
      <vt:lpstr>Να συμπληρώσετε στην αρχική πρόσκληση που δημιουργήσατε τη λίστα με τις κουκκίδες,   </vt:lpstr>
      <vt:lpstr>Μορφοποιείστε σύμφωνα με τις οδηγίες.</vt:lpstr>
      <vt:lpstr>Να συμπληρώσετε στην πρόσκληση εικόνες, ώστε να γίνει πιο ελκυστική. Εισαγάγετε την εικόνα ενός κλόουν και μια εικόνα με κονφετί, ως φόντο.  Σημείωση: Για τις εικόνες, στη μηχανή αναζήτησης χρησιμοποιήστε τις φράσεις κλειδί κλόουν clipart και κονφετί border clipart και πατήστε το κουμπί εικόνες. Επιλέξτε εικόνες της αρεσκείας σας.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Δημιουργώ με τον κειμενογράφο</dc:title>
  <dc:creator>christosland</dc:creator>
  <cp:lastModifiedBy>christosland</cp:lastModifiedBy>
  <cp:revision>7</cp:revision>
  <dcterms:created xsi:type="dcterms:W3CDTF">2026-01-02T12:04:56Z</dcterms:created>
  <dcterms:modified xsi:type="dcterms:W3CDTF">2026-03-01T14:43:16Z</dcterms:modified>
</cp:coreProperties>
</file>