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46DD9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1734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11 Rectángulo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C6B8F-1C7A-4A28-AD99-DA522A6FABF5}" type="datetimeFigureOut">
              <a:rPr lang="es-ES" smtClean="0"/>
              <a:pPr/>
              <a:t>21/03/2025</a:t>
            </a:fld>
            <a:endParaRPr lang="es-E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Rectángulo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12 Elipse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13 Elipse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EBA401C6-C3C0-4EA2-AB9D-A9C10407763A}" type="slidenum">
              <a:rPr lang="es-ES" smtClean="0"/>
              <a:pPr/>
              <a:t>‹#›</a:t>
            </a:fld>
            <a:endParaRPr lang="es-E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C6B8F-1C7A-4A28-AD99-DA522A6FABF5}" type="datetimeFigureOut">
              <a:rPr lang="es-ES" smtClean="0"/>
              <a:pPr/>
              <a:t>21/03/2025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401C6-C3C0-4EA2-AB9D-A9C10407763A}" type="slidenum">
              <a:rPr lang="es-ES" smtClean="0"/>
              <a:pPr/>
              <a:t>‹#›</a:t>
            </a:fld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7 Rectángulo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8 Rectángulo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10 Rectángulo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11 Rectángulo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13 Elipse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14 Elipse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EBA401C6-C3C0-4EA2-AB9D-A9C10407763A}" type="slidenum">
              <a:rPr lang="es-ES" smtClean="0"/>
              <a:pPr/>
              <a:t>‹#›</a:t>
            </a:fld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C6B8F-1C7A-4A28-AD99-DA522A6FABF5}" type="datetimeFigureOut">
              <a:rPr lang="es-ES" smtClean="0"/>
              <a:pPr/>
              <a:t>21/03/2025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C6B8F-1C7A-4A28-AD99-DA522A6FABF5}" type="datetimeFigureOut">
              <a:rPr lang="es-ES" smtClean="0"/>
              <a:pPr/>
              <a:t>21/03/2025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EBA401C6-C3C0-4EA2-AB9D-A9C10407763A}" type="slidenum">
              <a:rPr lang="es-ES" smtClean="0"/>
              <a:pPr/>
              <a:t>‹#›</a:t>
            </a:fld>
            <a:endParaRPr lang="es-ES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16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14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11 Rectángulo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13" name="12 Rectángulo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13 Rectángulo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C6B8F-1C7A-4A28-AD99-DA522A6FABF5}" type="datetimeFigureOut">
              <a:rPr lang="es-ES" smtClean="0"/>
              <a:pPr/>
              <a:t>21/03/2025</a:t>
            </a:fld>
            <a:endParaRPr lang="es-ES"/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Elipse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Elipse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EBA401C6-C3C0-4EA2-AB9D-A9C10407763A}" type="slidenum">
              <a:rPr lang="es-ES" smtClean="0"/>
              <a:pPr/>
              <a:t>‹#›</a:t>
            </a:fld>
            <a:endParaRPr lang="es-E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AC9C6B8F-1C7A-4A28-AD99-DA522A6FABF5}" type="datetimeFigureOut">
              <a:rPr lang="es-ES" smtClean="0"/>
              <a:pPr/>
              <a:t>21/03/2025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401C6-C3C0-4EA2-AB9D-A9C10407763A}" type="slidenum">
              <a:rPr lang="es-ES" smtClean="0"/>
              <a:pPr/>
              <a:t>‹#›</a:t>
            </a:fld>
            <a:endParaRPr lang="es-ES"/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Marcador de contenido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12" name="11 Marcador de contenido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Conector recto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19 Rectángulo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20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21 Rectángulo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Rectángulo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C6B8F-1C7A-4A28-AD99-DA522A6FABF5}" type="datetimeFigureOut">
              <a:rPr lang="es-ES" smtClean="0"/>
              <a:pPr/>
              <a:t>21/03/2025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s-ES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23 Marcador de contenido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26" name="25 Marcador de contenido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25" name="24 Elipse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26 Elipse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EBA401C6-C3C0-4EA2-AB9D-A9C10407763A}" type="slidenum">
              <a:rPr lang="es-ES" smtClean="0"/>
              <a:pPr/>
              <a:t>‹#›</a:t>
            </a:fld>
            <a:endParaRPr lang="es-ES"/>
          </a:p>
        </p:txBody>
      </p:sp>
      <p:sp>
        <p:nvSpPr>
          <p:cNvPr id="23" name="22 Título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C6B8F-1C7A-4A28-AD99-DA522A6FABF5}" type="datetimeFigureOut">
              <a:rPr lang="es-ES" smtClean="0"/>
              <a:pPr/>
              <a:t>21/03/2025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EBA401C6-C3C0-4EA2-AB9D-A9C10407763A}" type="slidenum">
              <a:rPr lang="es-ES" smtClean="0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7 Rectángulo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Rectángulo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8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4 Rectángulo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5 Rectángulo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C6B8F-1C7A-4A28-AD99-DA522A6FABF5}" type="datetimeFigureOut">
              <a:rPr lang="es-ES" smtClean="0"/>
              <a:pPr/>
              <a:t>21/03/2025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BA401C6-C3C0-4EA2-AB9D-A9C10407763A}" type="slidenum">
              <a:rPr lang="es-ES" smtClean="0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18 Rectángulo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14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16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12 Rectángulo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8" name="7 Rectángulo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19 Marcador de contenido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10" name="9 Elipse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Elipse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EBA401C6-C3C0-4EA2-AB9D-A9C10407763A}" type="slidenum">
              <a:rPr lang="es-ES" smtClean="0"/>
              <a:pPr/>
              <a:t>‹#›</a:t>
            </a:fld>
            <a:endParaRPr lang="es-ES"/>
          </a:p>
        </p:txBody>
      </p:sp>
      <p:sp>
        <p:nvSpPr>
          <p:cNvPr id="21" name="20 Rectángulo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C6B8F-1C7A-4A28-AD99-DA522A6FABF5}" type="datetimeFigureOut">
              <a:rPr lang="es-ES" smtClean="0"/>
              <a:pPr/>
              <a:t>21/03/2025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20 Conector recto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16 Rectángulo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19 Rectángulo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14 Rectángulo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11 Elipse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Elipse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EBA401C6-C3C0-4EA2-AB9D-A9C10407763A}" type="slidenum">
              <a:rPr lang="es-ES" smtClean="0"/>
              <a:pPr/>
              <a:t>‹#›</a:t>
            </a:fld>
            <a:endParaRPr lang="es-E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22" name="21 Rectángulo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AC9C6B8F-1C7A-4A28-AD99-DA522A6FABF5}" type="datetimeFigureOut">
              <a:rPr lang="es-ES" smtClean="0"/>
              <a:pPr/>
              <a:t>21/03/2025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16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8 Rectángulo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AC9C6B8F-1C7A-4A28-AD99-DA522A6FABF5}" type="datetimeFigureOut">
              <a:rPr lang="es-ES" smtClean="0"/>
              <a:pPr/>
              <a:t>21/03/2025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s-ES"/>
          </a:p>
        </p:txBody>
      </p:sp>
      <p:sp>
        <p:nvSpPr>
          <p:cNvPr id="8" name="7 Rectángulo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11 Elipse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14 Elipse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EBA401C6-C3C0-4EA2-AB9D-A9C10407763A}" type="slidenum">
              <a:rPr lang="es-ES" smtClean="0"/>
              <a:pPr/>
              <a:t>‹#›</a:t>
            </a:fld>
            <a:endParaRPr lang="es-ES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  <a:p>
            <a:pPr lvl="1" eaLnBrk="1" latinLnBrk="0" hangingPunct="1"/>
            <a:r>
              <a:rPr kumimoji="0" lang="es-ES"/>
              <a:t>Segundo nivel</a:t>
            </a:r>
          </a:p>
          <a:p>
            <a:pPr lvl="2" eaLnBrk="1" latinLnBrk="0" hangingPunct="1"/>
            <a:r>
              <a:rPr kumimoji="0" lang="es-ES"/>
              <a:t>Tercer nivel</a:t>
            </a:r>
          </a:p>
          <a:p>
            <a:pPr lvl="3" eaLnBrk="1" latinLnBrk="0" hangingPunct="1"/>
            <a:r>
              <a:rPr kumimoji="0" lang="es-ES"/>
              <a:t>Cuarto nivel</a:t>
            </a:r>
          </a:p>
          <a:p>
            <a:pPr lvl="4" eaLnBrk="1" latinLnBrk="0" hangingPunct="1"/>
            <a:r>
              <a:rPr kumimoji="0" lang="es-ES"/>
              <a:t>Quinto nivel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AR" dirty="0" err="1"/>
              <a:t>First</a:t>
            </a:r>
            <a:r>
              <a:rPr lang="es-AR" dirty="0"/>
              <a:t> </a:t>
            </a:r>
            <a:r>
              <a:rPr lang="es-AR" dirty="0" err="1"/>
              <a:t>conditional</a:t>
            </a:r>
            <a:endParaRPr lang="es-ES" dirty="0"/>
          </a:p>
        </p:txBody>
      </p:sp>
      <p:sp>
        <p:nvSpPr>
          <p:cNvPr id="4" name="3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214282" y="428604"/>
            <a:ext cx="278608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AR" sz="3200" dirty="0" err="1"/>
              <a:t>First</a:t>
            </a:r>
            <a:r>
              <a:rPr lang="es-AR" sz="3200" dirty="0"/>
              <a:t> </a:t>
            </a:r>
            <a:r>
              <a:rPr lang="es-AR" sz="3200" dirty="0" err="1"/>
              <a:t>conditional</a:t>
            </a:r>
            <a:endParaRPr lang="es-ES" sz="3200" dirty="0"/>
          </a:p>
        </p:txBody>
      </p:sp>
      <p:cxnSp>
        <p:nvCxnSpPr>
          <p:cNvPr id="11" name="10 Conector recto de flecha"/>
          <p:cNvCxnSpPr/>
          <p:nvPr/>
        </p:nvCxnSpPr>
        <p:spPr>
          <a:xfrm>
            <a:off x="3071802" y="714356"/>
            <a:ext cx="500066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2" name="11 CuadroTexto"/>
          <p:cNvSpPr txBox="1"/>
          <p:nvPr/>
        </p:nvSpPr>
        <p:spPr>
          <a:xfrm>
            <a:off x="3643306" y="285728"/>
            <a:ext cx="500066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800" dirty="0" err="1"/>
              <a:t>To</a:t>
            </a:r>
            <a:r>
              <a:rPr lang="es-AR" sz="2800" dirty="0"/>
              <a:t> </a:t>
            </a:r>
            <a:r>
              <a:rPr lang="es-AR" sz="2800" dirty="0" err="1"/>
              <a:t>talk</a:t>
            </a:r>
            <a:r>
              <a:rPr lang="es-AR" sz="2800" dirty="0"/>
              <a:t> </a:t>
            </a:r>
            <a:r>
              <a:rPr lang="es-AR" sz="2800" dirty="0" err="1"/>
              <a:t>about</a:t>
            </a:r>
            <a:r>
              <a:rPr lang="es-AR" sz="2800" dirty="0"/>
              <a:t> </a:t>
            </a:r>
            <a:r>
              <a:rPr lang="es-AR" sz="2800" dirty="0" err="1"/>
              <a:t>realistic</a:t>
            </a:r>
            <a:r>
              <a:rPr lang="es-AR" sz="2800" dirty="0"/>
              <a:t> </a:t>
            </a:r>
            <a:r>
              <a:rPr lang="es-AR" sz="2800" dirty="0" err="1"/>
              <a:t>situations</a:t>
            </a:r>
            <a:r>
              <a:rPr lang="es-AR" sz="2800" dirty="0"/>
              <a:t> </a:t>
            </a:r>
            <a:r>
              <a:rPr lang="es-AR" sz="2800" dirty="0" err="1"/>
              <a:t>that</a:t>
            </a:r>
            <a:r>
              <a:rPr lang="es-AR" sz="2800" dirty="0"/>
              <a:t> </a:t>
            </a:r>
            <a:r>
              <a:rPr lang="es-AR" sz="2800" dirty="0" err="1"/>
              <a:t>might</a:t>
            </a:r>
            <a:r>
              <a:rPr lang="es-AR" sz="2800" dirty="0"/>
              <a:t> </a:t>
            </a:r>
            <a:r>
              <a:rPr lang="es-AR" sz="2800" dirty="0" err="1"/>
              <a:t>happen</a:t>
            </a:r>
            <a:r>
              <a:rPr lang="es-AR" sz="2800" dirty="0"/>
              <a:t> in </a:t>
            </a:r>
            <a:r>
              <a:rPr lang="es-AR" sz="2800" dirty="0" err="1"/>
              <a:t>the</a:t>
            </a:r>
            <a:r>
              <a:rPr lang="es-AR" sz="2800" dirty="0"/>
              <a:t> </a:t>
            </a:r>
            <a:r>
              <a:rPr lang="es-AR" sz="2800" dirty="0" err="1"/>
              <a:t>future</a:t>
            </a:r>
            <a:r>
              <a:rPr lang="es-AR" sz="2800" dirty="0"/>
              <a:t>. </a:t>
            </a:r>
            <a:endParaRPr lang="es-ES" sz="2800" dirty="0"/>
          </a:p>
        </p:txBody>
      </p:sp>
      <p:cxnSp>
        <p:nvCxnSpPr>
          <p:cNvPr id="14" name="13 Conector recto de flecha"/>
          <p:cNvCxnSpPr/>
          <p:nvPr/>
        </p:nvCxnSpPr>
        <p:spPr>
          <a:xfrm rot="5400000">
            <a:off x="5012204" y="2131540"/>
            <a:ext cx="406269" cy="79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20" name="19 Rectángulo redondeado"/>
          <p:cNvSpPr/>
          <p:nvPr/>
        </p:nvSpPr>
        <p:spPr>
          <a:xfrm>
            <a:off x="2071670" y="2428868"/>
            <a:ext cx="3143272" cy="714380"/>
          </a:xfrm>
          <a:prstGeom prst="roundRect">
            <a:avLst/>
          </a:prstGeom>
          <a:solidFill>
            <a:schemeClr val="bg1"/>
          </a:solidFill>
          <a:ln w="57150">
            <a:solidFill>
              <a:schemeClr val="accent1"/>
            </a:solidFill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 dirty="0" err="1">
                <a:solidFill>
                  <a:schemeClr val="tx1"/>
                </a:solidFill>
              </a:rPr>
              <a:t>e.g.</a:t>
            </a:r>
            <a:r>
              <a:rPr lang="es-AR" dirty="0">
                <a:solidFill>
                  <a:schemeClr val="tx1"/>
                </a:solidFill>
              </a:rPr>
              <a:t>: </a:t>
            </a:r>
            <a:r>
              <a:rPr lang="es-AR" b="1" u="sng" dirty="0" err="1">
                <a:solidFill>
                  <a:schemeClr val="tx1"/>
                </a:solidFill>
              </a:rPr>
              <a:t>If</a:t>
            </a:r>
            <a:r>
              <a:rPr lang="es-AR" dirty="0">
                <a:solidFill>
                  <a:schemeClr val="tx1"/>
                </a:solidFill>
              </a:rPr>
              <a:t> </a:t>
            </a:r>
            <a:r>
              <a:rPr lang="es-AR" dirty="0" err="1">
                <a:solidFill>
                  <a:schemeClr val="tx1"/>
                </a:solidFill>
              </a:rPr>
              <a:t>it</a:t>
            </a:r>
            <a:r>
              <a:rPr lang="es-AR" dirty="0">
                <a:solidFill>
                  <a:schemeClr val="tx1"/>
                </a:solidFill>
              </a:rPr>
              <a:t> </a:t>
            </a:r>
            <a:r>
              <a:rPr lang="es-AR" b="1" u="sng" dirty="0" err="1">
                <a:solidFill>
                  <a:schemeClr val="tx1"/>
                </a:solidFill>
              </a:rPr>
              <a:t>rains</a:t>
            </a:r>
            <a:r>
              <a:rPr lang="es-AR" dirty="0">
                <a:solidFill>
                  <a:schemeClr val="tx1"/>
                </a:solidFill>
              </a:rPr>
              <a:t> </a:t>
            </a:r>
            <a:r>
              <a:rPr lang="es-AR" dirty="0" err="1">
                <a:solidFill>
                  <a:schemeClr val="tx1"/>
                </a:solidFill>
              </a:rPr>
              <a:t>today</a:t>
            </a:r>
            <a:r>
              <a:rPr lang="es-AR" dirty="0">
                <a:solidFill>
                  <a:schemeClr val="tx1"/>
                </a:solidFill>
              </a:rPr>
              <a:t>, </a:t>
            </a:r>
            <a:r>
              <a:rPr lang="es-AR" b="1" u="sng" dirty="0" err="1">
                <a:solidFill>
                  <a:schemeClr val="tx1"/>
                </a:solidFill>
              </a:rPr>
              <a:t>I’ll</a:t>
            </a:r>
            <a:r>
              <a:rPr lang="es-AR" b="1" u="sng" dirty="0">
                <a:solidFill>
                  <a:schemeClr val="tx1"/>
                </a:solidFill>
              </a:rPr>
              <a:t> </a:t>
            </a:r>
            <a:r>
              <a:rPr lang="es-AR" b="1" u="sng" dirty="0" err="1">
                <a:solidFill>
                  <a:schemeClr val="tx1"/>
                </a:solidFill>
              </a:rPr>
              <a:t>stay</a:t>
            </a:r>
            <a:r>
              <a:rPr lang="es-AR" b="1" u="sng" dirty="0">
                <a:solidFill>
                  <a:schemeClr val="tx1"/>
                </a:solidFill>
              </a:rPr>
              <a:t> </a:t>
            </a:r>
            <a:r>
              <a:rPr lang="es-AR" dirty="0">
                <a:solidFill>
                  <a:schemeClr val="tx1"/>
                </a:solidFill>
              </a:rPr>
              <a:t>at home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23" name="22 Rectángulo redondeado"/>
          <p:cNvSpPr/>
          <p:nvPr/>
        </p:nvSpPr>
        <p:spPr>
          <a:xfrm>
            <a:off x="5286348" y="2428868"/>
            <a:ext cx="2928990" cy="857256"/>
          </a:xfrm>
          <a:prstGeom prst="roundRect">
            <a:avLst/>
          </a:prstGeom>
          <a:solidFill>
            <a:schemeClr val="bg1"/>
          </a:solidFill>
          <a:ln w="57150">
            <a:solidFill>
              <a:schemeClr val="accent1"/>
            </a:solidFill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 dirty="0" err="1">
                <a:solidFill>
                  <a:schemeClr val="tx1"/>
                </a:solidFill>
              </a:rPr>
              <a:t>e.g.</a:t>
            </a:r>
            <a:r>
              <a:rPr lang="es-AR" dirty="0">
                <a:solidFill>
                  <a:schemeClr val="tx1"/>
                </a:solidFill>
              </a:rPr>
              <a:t>: I </a:t>
            </a:r>
            <a:r>
              <a:rPr lang="es-AR" b="1" u="sng" dirty="0" err="1">
                <a:solidFill>
                  <a:schemeClr val="tx1"/>
                </a:solidFill>
              </a:rPr>
              <a:t>won’t</a:t>
            </a:r>
            <a:r>
              <a:rPr lang="es-AR" b="1" u="sng" dirty="0">
                <a:solidFill>
                  <a:schemeClr val="tx1"/>
                </a:solidFill>
              </a:rPr>
              <a:t> </a:t>
            </a:r>
            <a:r>
              <a:rPr lang="es-AR" b="1" u="sng" dirty="0" err="1">
                <a:solidFill>
                  <a:schemeClr val="tx1"/>
                </a:solidFill>
              </a:rPr>
              <a:t>go</a:t>
            </a:r>
            <a:r>
              <a:rPr lang="es-AR" b="1" u="sng" dirty="0">
                <a:solidFill>
                  <a:schemeClr val="tx1"/>
                </a:solidFill>
              </a:rPr>
              <a:t> </a:t>
            </a:r>
            <a:r>
              <a:rPr lang="es-AR" dirty="0" err="1">
                <a:solidFill>
                  <a:schemeClr val="tx1"/>
                </a:solidFill>
              </a:rPr>
              <a:t>to</a:t>
            </a:r>
            <a:r>
              <a:rPr lang="es-AR" dirty="0">
                <a:solidFill>
                  <a:schemeClr val="tx1"/>
                </a:solidFill>
              </a:rPr>
              <a:t> </a:t>
            </a:r>
            <a:r>
              <a:rPr lang="es-AR" dirty="0" err="1">
                <a:solidFill>
                  <a:schemeClr val="tx1"/>
                </a:solidFill>
              </a:rPr>
              <a:t>the</a:t>
            </a:r>
            <a:r>
              <a:rPr lang="es-AR" dirty="0">
                <a:solidFill>
                  <a:schemeClr val="tx1"/>
                </a:solidFill>
              </a:rPr>
              <a:t> </a:t>
            </a:r>
            <a:r>
              <a:rPr lang="es-AR" dirty="0" err="1">
                <a:solidFill>
                  <a:schemeClr val="tx1"/>
                </a:solidFill>
              </a:rPr>
              <a:t>party</a:t>
            </a:r>
            <a:r>
              <a:rPr lang="es-AR" b="1" u="sng" dirty="0">
                <a:solidFill>
                  <a:schemeClr val="tx1"/>
                </a:solidFill>
              </a:rPr>
              <a:t> </a:t>
            </a:r>
            <a:r>
              <a:rPr lang="es-AR" b="1" u="sng" dirty="0" err="1">
                <a:solidFill>
                  <a:schemeClr val="tx1"/>
                </a:solidFill>
              </a:rPr>
              <a:t>if</a:t>
            </a:r>
            <a:r>
              <a:rPr lang="es-AR" b="1" u="sng" dirty="0">
                <a:solidFill>
                  <a:schemeClr val="tx1"/>
                </a:solidFill>
              </a:rPr>
              <a:t> </a:t>
            </a:r>
            <a:r>
              <a:rPr lang="es-AR" dirty="0">
                <a:solidFill>
                  <a:schemeClr val="tx1"/>
                </a:solidFill>
              </a:rPr>
              <a:t>my </a:t>
            </a:r>
            <a:r>
              <a:rPr lang="es-AR" dirty="0" err="1">
                <a:solidFill>
                  <a:schemeClr val="tx1"/>
                </a:solidFill>
              </a:rPr>
              <a:t>headache</a:t>
            </a:r>
            <a:r>
              <a:rPr lang="es-AR" b="1" u="sng" dirty="0">
                <a:solidFill>
                  <a:schemeClr val="tx1"/>
                </a:solidFill>
              </a:rPr>
              <a:t> </a:t>
            </a:r>
            <a:r>
              <a:rPr lang="es-AR" b="1" u="sng" dirty="0" err="1">
                <a:solidFill>
                  <a:schemeClr val="tx1"/>
                </a:solidFill>
              </a:rPr>
              <a:t>gets</a:t>
            </a:r>
            <a:r>
              <a:rPr lang="es-AR" b="1" u="sng" dirty="0">
                <a:solidFill>
                  <a:schemeClr val="tx1"/>
                </a:solidFill>
              </a:rPr>
              <a:t> </a:t>
            </a:r>
            <a:r>
              <a:rPr lang="es-AR" dirty="0" err="1">
                <a:solidFill>
                  <a:schemeClr val="tx1"/>
                </a:solidFill>
              </a:rPr>
              <a:t>worse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46" name="45 CuadroTexto"/>
          <p:cNvSpPr txBox="1"/>
          <p:nvPr/>
        </p:nvSpPr>
        <p:spPr>
          <a:xfrm>
            <a:off x="428596" y="3714752"/>
            <a:ext cx="278608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AR" sz="3200" dirty="0" err="1"/>
              <a:t>If-clause</a:t>
            </a:r>
            <a:endParaRPr lang="es-ES" sz="3200" dirty="0"/>
          </a:p>
        </p:txBody>
      </p:sp>
      <p:cxnSp>
        <p:nvCxnSpPr>
          <p:cNvPr id="47" name="46 Conector recto de flecha"/>
          <p:cNvCxnSpPr/>
          <p:nvPr/>
        </p:nvCxnSpPr>
        <p:spPr>
          <a:xfrm>
            <a:off x="2714612" y="4071942"/>
            <a:ext cx="500066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48" name="47 CuadroTexto"/>
          <p:cNvSpPr txBox="1"/>
          <p:nvPr/>
        </p:nvSpPr>
        <p:spPr>
          <a:xfrm>
            <a:off x="3286116" y="3786190"/>
            <a:ext cx="50006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800" dirty="0"/>
              <a:t>Can come </a:t>
            </a:r>
            <a:r>
              <a:rPr lang="es-AR" sz="2800" dirty="0" err="1"/>
              <a:t>first</a:t>
            </a:r>
            <a:r>
              <a:rPr lang="es-AR" sz="2800" dirty="0"/>
              <a:t> </a:t>
            </a:r>
            <a:r>
              <a:rPr lang="es-AR" sz="2800" dirty="0" err="1"/>
              <a:t>or</a:t>
            </a:r>
            <a:r>
              <a:rPr lang="es-AR" sz="2800" dirty="0"/>
              <a:t> </a:t>
            </a:r>
            <a:r>
              <a:rPr lang="es-AR" sz="2800" dirty="0" err="1"/>
              <a:t>second</a:t>
            </a:r>
            <a:r>
              <a:rPr lang="es-AR" sz="2800" dirty="0"/>
              <a:t> </a:t>
            </a:r>
            <a:endParaRPr lang="es-ES" sz="2800" b="1" u="sng" dirty="0"/>
          </a:p>
        </p:txBody>
      </p:sp>
      <p:sp>
        <p:nvSpPr>
          <p:cNvPr id="13" name="12 CuadroTexto"/>
          <p:cNvSpPr txBox="1"/>
          <p:nvPr/>
        </p:nvSpPr>
        <p:spPr>
          <a:xfrm>
            <a:off x="428596" y="4429132"/>
            <a:ext cx="278608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AR" sz="3200" dirty="0"/>
              <a:t>Formula</a:t>
            </a:r>
            <a:endParaRPr lang="es-ES" sz="3200" dirty="0"/>
          </a:p>
        </p:txBody>
      </p:sp>
      <p:cxnSp>
        <p:nvCxnSpPr>
          <p:cNvPr id="15" name="14 Conector recto de flecha"/>
          <p:cNvCxnSpPr/>
          <p:nvPr/>
        </p:nvCxnSpPr>
        <p:spPr>
          <a:xfrm>
            <a:off x="2714612" y="4786322"/>
            <a:ext cx="500066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6" name="15 CuadroTexto"/>
          <p:cNvSpPr txBox="1"/>
          <p:nvPr/>
        </p:nvSpPr>
        <p:spPr>
          <a:xfrm>
            <a:off x="3357554" y="4500570"/>
            <a:ext cx="500066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800" dirty="0" err="1">
                <a:solidFill>
                  <a:srgbClr val="FF0000"/>
                </a:solidFill>
              </a:rPr>
              <a:t>If</a:t>
            </a:r>
            <a:r>
              <a:rPr lang="es-AR" sz="2800" dirty="0"/>
              <a:t> + </a:t>
            </a:r>
            <a:r>
              <a:rPr lang="es-AR" sz="2800" dirty="0" err="1">
                <a:solidFill>
                  <a:srgbClr val="00B050"/>
                </a:solidFill>
              </a:rPr>
              <a:t>present</a:t>
            </a:r>
            <a:r>
              <a:rPr lang="es-AR" sz="2800" dirty="0">
                <a:solidFill>
                  <a:srgbClr val="00B050"/>
                </a:solidFill>
              </a:rPr>
              <a:t> simple </a:t>
            </a:r>
            <a:r>
              <a:rPr lang="es-AR" sz="2800" dirty="0"/>
              <a:t>+ </a:t>
            </a:r>
            <a:r>
              <a:rPr lang="es-AR" sz="2800" dirty="0" err="1">
                <a:solidFill>
                  <a:srgbClr val="7030A0"/>
                </a:solidFill>
              </a:rPr>
              <a:t>will</a:t>
            </a:r>
            <a:r>
              <a:rPr lang="es-AR" sz="2800" dirty="0">
                <a:solidFill>
                  <a:srgbClr val="7030A0"/>
                </a:solidFill>
              </a:rPr>
              <a:t>/</a:t>
            </a:r>
            <a:r>
              <a:rPr lang="es-AR" sz="2800" dirty="0" err="1">
                <a:solidFill>
                  <a:srgbClr val="7030A0"/>
                </a:solidFill>
              </a:rPr>
              <a:t>won’t</a:t>
            </a:r>
            <a:r>
              <a:rPr lang="es-AR" sz="2800" dirty="0"/>
              <a:t> + </a:t>
            </a:r>
            <a:r>
              <a:rPr lang="es-AR" sz="2800" dirty="0" err="1">
                <a:solidFill>
                  <a:srgbClr val="FF0066"/>
                </a:solidFill>
              </a:rPr>
              <a:t>infinitive</a:t>
            </a:r>
            <a:r>
              <a:rPr lang="es-AR" sz="2800" dirty="0"/>
              <a:t> </a:t>
            </a:r>
            <a:endParaRPr lang="es-ES" sz="2800" b="1" u="sng" dirty="0"/>
          </a:p>
        </p:txBody>
      </p:sp>
      <p:sp>
        <p:nvSpPr>
          <p:cNvPr id="17" name="16 CuadroTexto"/>
          <p:cNvSpPr txBox="1"/>
          <p:nvPr/>
        </p:nvSpPr>
        <p:spPr>
          <a:xfrm>
            <a:off x="1214414" y="5572140"/>
            <a:ext cx="707236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800" dirty="0" err="1">
                <a:solidFill>
                  <a:srgbClr val="FF0000"/>
                </a:solidFill>
              </a:rPr>
              <a:t>If</a:t>
            </a:r>
            <a:r>
              <a:rPr lang="es-AR" sz="2800" dirty="0"/>
              <a:t>  </a:t>
            </a:r>
            <a:r>
              <a:rPr lang="es-AR" sz="2800" dirty="0" err="1"/>
              <a:t>you</a:t>
            </a:r>
            <a:r>
              <a:rPr lang="es-AR" sz="2800" dirty="0"/>
              <a:t> </a:t>
            </a:r>
            <a:r>
              <a:rPr lang="es-AR" sz="2800" dirty="0" err="1">
                <a:solidFill>
                  <a:srgbClr val="00B050"/>
                </a:solidFill>
              </a:rPr>
              <a:t>study</a:t>
            </a:r>
            <a:r>
              <a:rPr lang="es-AR" sz="2800" dirty="0"/>
              <a:t> </a:t>
            </a:r>
            <a:r>
              <a:rPr lang="es-AR" sz="2800" dirty="0" err="1"/>
              <a:t>hard</a:t>
            </a:r>
            <a:r>
              <a:rPr lang="es-AR" sz="2800" dirty="0"/>
              <a:t>, </a:t>
            </a:r>
            <a:r>
              <a:rPr lang="es-AR" sz="2800" dirty="0" err="1"/>
              <a:t>you</a:t>
            </a:r>
            <a:r>
              <a:rPr lang="es-AR" sz="2800" dirty="0"/>
              <a:t> </a:t>
            </a:r>
            <a:r>
              <a:rPr lang="es-AR" sz="2800" dirty="0" err="1">
                <a:solidFill>
                  <a:srgbClr val="7030A0"/>
                </a:solidFill>
              </a:rPr>
              <a:t>will</a:t>
            </a:r>
            <a:r>
              <a:rPr lang="es-AR" sz="2800" dirty="0"/>
              <a:t> </a:t>
            </a:r>
            <a:r>
              <a:rPr lang="es-AR" sz="2800" dirty="0" err="1">
                <a:solidFill>
                  <a:srgbClr val="FF0066"/>
                </a:solidFill>
              </a:rPr>
              <a:t>get</a:t>
            </a:r>
            <a:r>
              <a:rPr lang="es-AR" sz="2800" dirty="0"/>
              <a:t> </a:t>
            </a:r>
            <a:r>
              <a:rPr lang="es-AR" sz="2800" dirty="0" err="1"/>
              <a:t>good</a:t>
            </a:r>
            <a:r>
              <a:rPr lang="es-AR" sz="2800" dirty="0"/>
              <a:t> </a:t>
            </a:r>
            <a:r>
              <a:rPr lang="es-AR" sz="2800" dirty="0" err="1"/>
              <a:t>marks</a:t>
            </a:r>
            <a:endParaRPr lang="es-ES" sz="2800" b="1" u="sng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2" grpId="0"/>
      <p:bldP spid="20" grpId="0" animBg="1"/>
      <p:bldP spid="23" grpId="0" animBg="1"/>
      <p:bldP spid="46" grpId="0"/>
      <p:bldP spid="48" grpId="0"/>
      <p:bldP spid="13" grpId="0"/>
      <p:bldP spid="16" grpId="0"/>
      <p:bldP spid="1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-142908" y="428604"/>
            <a:ext cx="278608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AR" sz="3200" dirty="0" err="1"/>
              <a:t>Also</a:t>
            </a:r>
            <a:endParaRPr lang="es-ES" sz="3200" dirty="0"/>
          </a:p>
        </p:txBody>
      </p:sp>
      <p:cxnSp>
        <p:nvCxnSpPr>
          <p:cNvPr id="3" name="2 Conector recto de flecha"/>
          <p:cNvCxnSpPr/>
          <p:nvPr/>
        </p:nvCxnSpPr>
        <p:spPr>
          <a:xfrm>
            <a:off x="1928794" y="785794"/>
            <a:ext cx="500066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4" name="3 CuadroTexto"/>
          <p:cNvSpPr txBox="1"/>
          <p:nvPr/>
        </p:nvSpPr>
        <p:spPr>
          <a:xfrm>
            <a:off x="2571736" y="500042"/>
            <a:ext cx="628654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800" dirty="0" err="1"/>
              <a:t>You</a:t>
            </a:r>
            <a:r>
              <a:rPr lang="es-AR" sz="2800" dirty="0"/>
              <a:t> can use </a:t>
            </a:r>
            <a:r>
              <a:rPr lang="es-AR" sz="2800" b="1" u="sng" dirty="0"/>
              <a:t>IMPERATIVE</a:t>
            </a:r>
            <a:r>
              <a:rPr lang="es-AR" sz="2800" dirty="0"/>
              <a:t> </a:t>
            </a:r>
            <a:r>
              <a:rPr lang="es-AR" sz="2800" dirty="0" err="1"/>
              <a:t>or</a:t>
            </a:r>
            <a:r>
              <a:rPr lang="es-AR" sz="2800" dirty="0"/>
              <a:t> </a:t>
            </a:r>
            <a:r>
              <a:rPr lang="es-AR" sz="2800" b="1" u="sng" dirty="0"/>
              <a:t>CAN + INFINITVE</a:t>
            </a:r>
            <a:r>
              <a:rPr lang="es-AR" sz="2800" dirty="0"/>
              <a:t> </a:t>
            </a:r>
            <a:r>
              <a:rPr lang="es-AR" sz="2800" dirty="0" err="1"/>
              <a:t>instead</a:t>
            </a:r>
            <a:r>
              <a:rPr lang="es-AR" sz="2800" dirty="0"/>
              <a:t> of </a:t>
            </a:r>
            <a:r>
              <a:rPr lang="es-AR" sz="2800" i="1" u="sng" dirty="0" err="1"/>
              <a:t>will</a:t>
            </a:r>
            <a:r>
              <a:rPr lang="es-AR" sz="2800" i="1" u="sng" dirty="0"/>
              <a:t> + </a:t>
            </a:r>
            <a:r>
              <a:rPr lang="es-AR" sz="2800" i="1" u="sng" dirty="0" err="1"/>
              <a:t>infintive</a:t>
            </a:r>
            <a:endParaRPr lang="es-ES" sz="2800" b="1" i="1" u="sng" dirty="0"/>
          </a:p>
        </p:txBody>
      </p:sp>
      <p:sp>
        <p:nvSpPr>
          <p:cNvPr id="5" name="4 CuadroTexto"/>
          <p:cNvSpPr txBox="1"/>
          <p:nvPr/>
        </p:nvSpPr>
        <p:spPr>
          <a:xfrm>
            <a:off x="1214414" y="2000240"/>
            <a:ext cx="707236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800" dirty="0" err="1">
                <a:solidFill>
                  <a:srgbClr val="FF0000"/>
                </a:solidFill>
              </a:rPr>
              <a:t>If</a:t>
            </a:r>
            <a:r>
              <a:rPr lang="es-AR" sz="2800" dirty="0"/>
              <a:t>  </a:t>
            </a:r>
            <a:r>
              <a:rPr lang="es-AR" sz="2800" dirty="0" err="1"/>
              <a:t>you</a:t>
            </a:r>
            <a:r>
              <a:rPr lang="es-AR" sz="2800" dirty="0"/>
              <a:t> </a:t>
            </a:r>
            <a:r>
              <a:rPr lang="es-AR" sz="2800" dirty="0" err="1">
                <a:solidFill>
                  <a:srgbClr val="00B050"/>
                </a:solidFill>
              </a:rPr>
              <a:t>study</a:t>
            </a:r>
            <a:r>
              <a:rPr lang="es-AR" sz="2800" dirty="0"/>
              <a:t> </a:t>
            </a:r>
            <a:r>
              <a:rPr lang="es-AR" sz="2800" dirty="0" err="1"/>
              <a:t>hard</a:t>
            </a:r>
            <a:r>
              <a:rPr lang="es-AR" sz="2800" dirty="0"/>
              <a:t>, </a:t>
            </a:r>
            <a:r>
              <a:rPr lang="es-AR" sz="2800" dirty="0" err="1"/>
              <a:t>you</a:t>
            </a:r>
            <a:r>
              <a:rPr lang="es-AR" sz="2800" dirty="0"/>
              <a:t> </a:t>
            </a:r>
            <a:r>
              <a:rPr lang="es-AR" sz="2800" dirty="0" err="1">
                <a:solidFill>
                  <a:srgbClr val="7030A0"/>
                </a:solidFill>
              </a:rPr>
              <a:t>will</a:t>
            </a:r>
            <a:r>
              <a:rPr lang="es-AR" sz="2800" dirty="0"/>
              <a:t> </a:t>
            </a:r>
            <a:r>
              <a:rPr lang="es-AR" sz="2800" dirty="0" err="1">
                <a:solidFill>
                  <a:srgbClr val="FF0066"/>
                </a:solidFill>
              </a:rPr>
              <a:t>get</a:t>
            </a:r>
            <a:r>
              <a:rPr lang="es-AR" sz="2800" dirty="0"/>
              <a:t> </a:t>
            </a:r>
            <a:r>
              <a:rPr lang="es-AR" sz="2800" dirty="0" err="1"/>
              <a:t>good</a:t>
            </a:r>
            <a:r>
              <a:rPr lang="es-AR" sz="2800" dirty="0"/>
              <a:t> </a:t>
            </a:r>
            <a:r>
              <a:rPr lang="es-AR" sz="2800" dirty="0" err="1"/>
              <a:t>marks</a:t>
            </a:r>
            <a:endParaRPr lang="es-ES" sz="2800" b="1" u="sng" dirty="0"/>
          </a:p>
        </p:txBody>
      </p:sp>
      <p:sp>
        <p:nvSpPr>
          <p:cNvPr id="6" name="5 CuadroTexto"/>
          <p:cNvSpPr txBox="1"/>
          <p:nvPr/>
        </p:nvSpPr>
        <p:spPr>
          <a:xfrm>
            <a:off x="1214414" y="2857496"/>
            <a:ext cx="707236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800" dirty="0" err="1">
                <a:solidFill>
                  <a:srgbClr val="FF0000"/>
                </a:solidFill>
              </a:rPr>
              <a:t>If</a:t>
            </a:r>
            <a:r>
              <a:rPr lang="es-AR" sz="2800" dirty="0"/>
              <a:t>  </a:t>
            </a:r>
            <a:r>
              <a:rPr lang="es-AR" sz="2800" dirty="0" err="1"/>
              <a:t>you</a:t>
            </a:r>
            <a:r>
              <a:rPr lang="es-AR" sz="2800" dirty="0"/>
              <a:t> </a:t>
            </a:r>
            <a:r>
              <a:rPr lang="es-AR" sz="2800" dirty="0" err="1">
                <a:solidFill>
                  <a:srgbClr val="00B050"/>
                </a:solidFill>
              </a:rPr>
              <a:t>study</a:t>
            </a:r>
            <a:r>
              <a:rPr lang="es-AR" sz="2800" dirty="0"/>
              <a:t> </a:t>
            </a:r>
            <a:r>
              <a:rPr lang="es-AR" sz="2800" dirty="0" err="1"/>
              <a:t>hard</a:t>
            </a:r>
            <a:r>
              <a:rPr lang="es-AR" sz="2800" dirty="0"/>
              <a:t>, </a:t>
            </a:r>
            <a:r>
              <a:rPr lang="es-AR" sz="2800" dirty="0" err="1"/>
              <a:t>you</a:t>
            </a:r>
            <a:r>
              <a:rPr lang="es-AR" sz="2800" dirty="0"/>
              <a:t> </a:t>
            </a:r>
            <a:r>
              <a:rPr lang="es-AR" sz="2800" dirty="0">
                <a:solidFill>
                  <a:srgbClr val="7030A0"/>
                </a:solidFill>
              </a:rPr>
              <a:t>can</a:t>
            </a:r>
            <a:r>
              <a:rPr lang="es-AR" sz="2800" dirty="0"/>
              <a:t> </a:t>
            </a:r>
            <a:r>
              <a:rPr lang="es-AR" sz="2800" dirty="0" err="1">
                <a:solidFill>
                  <a:srgbClr val="FF0066"/>
                </a:solidFill>
              </a:rPr>
              <a:t>get</a:t>
            </a:r>
            <a:r>
              <a:rPr lang="es-AR" sz="2800" dirty="0"/>
              <a:t> </a:t>
            </a:r>
            <a:r>
              <a:rPr lang="es-AR" sz="2800" dirty="0" err="1"/>
              <a:t>good</a:t>
            </a:r>
            <a:r>
              <a:rPr lang="es-AR" sz="2800" dirty="0"/>
              <a:t> </a:t>
            </a:r>
            <a:r>
              <a:rPr lang="es-AR" sz="2800" dirty="0" err="1"/>
              <a:t>marks</a:t>
            </a:r>
            <a:endParaRPr lang="es-ES" sz="2800" b="1" u="sng" dirty="0"/>
          </a:p>
        </p:txBody>
      </p:sp>
      <p:sp>
        <p:nvSpPr>
          <p:cNvPr id="7" name="6 CuadroTexto"/>
          <p:cNvSpPr txBox="1"/>
          <p:nvPr/>
        </p:nvSpPr>
        <p:spPr>
          <a:xfrm>
            <a:off x="1214414" y="2000240"/>
            <a:ext cx="707236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800" dirty="0" err="1">
                <a:solidFill>
                  <a:srgbClr val="FF0000"/>
                </a:solidFill>
              </a:rPr>
              <a:t>If</a:t>
            </a:r>
            <a:r>
              <a:rPr lang="es-AR" sz="2800" dirty="0"/>
              <a:t>  </a:t>
            </a:r>
            <a:r>
              <a:rPr lang="es-AR" sz="2800" dirty="0" err="1"/>
              <a:t>you</a:t>
            </a:r>
            <a:r>
              <a:rPr lang="es-AR" sz="2800" dirty="0"/>
              <a:t> </a:t>
            </a:r>
            <a:r>
              <a:rPr lang="es-AR" sz="2800" dirty="0" err="1">
                <a:solidFill>
                  <a:srgbClr val="00B050"/>
                </a:solidFill>
              </a:rPr>
              <a:t>study</a:t>
            </a:r>
            <a:r>
              <a:rPr lang="es-AR" sz="2800" dirty="0"/>
              <a:t> </a:t>
            </a:r>
            <a:r>
              <a:rPr lang="es-AR" sz="2800" dirty="0" err="1"/>
              <a:t>hard</a:t>
            </a:r>
            <a:r>
              <a:rPr lang="es-AR" sz="2800" dirty="0"/>
              <a:t>, </a:t>
            </a:r>
            <a:r>
              <a:rPr lang="es-AR" sz="2800" dirty="0" err="1"/>
              <a:t>you</a:t>
            </a:r>
            <a:r>
              <a:rPr lang="es-AR" sz="2800" dirty="0"/>
              <a:t> </a:t>
            </a:r>
            <a:r>
              <a:rPr lang="es-AR" sz="2800" strike="sngStrike" dirty="0" err="1">
                <a:solidFill>
                  <a:srgbClr val="7030A0"/>
                </a:solidFill>
              </a:rPr>
              <a:t>will</a:t>
            </a:r>
            <a:r>
              <a:rPr lang="es-AR" sz="2800" dirty="0"/>
              <a:t> </a:t>
            </a:r>
            <a:r>
              <a:rPr lang="es-AR" sz="2800" dirty="0" err="1">
                <a:solidFill>
                  <a:srgbClr val="FF0066"/>
                </a:solidFill>
              </a:rPr>
              <a:t>get</a:t>
            </a:r>
            <a:r>
              <a:rPr lang="es-AR" sz="2800" dirty="0"/>
              <a:t> </a:t>
            </a:r>
            <a:r>
              <a:rPr lang="es-AR" sz="2800" dirty="0" err="1"/>
              <a:t>good</a:t>
            </a:r>
            <a:r>
              <a:rPr lang="es-AR" sz="2800" dirty="0"/>
              <a:t> </a:t>
            </a:r>
            <a:r>
              <a:rPr lang="es-AR" sz="2800" dirty="0" err="1"/>
              <a:t>marks</a:t>
            </a:r>
            <a:endParaRPr lang="es-ES" sz="2800" b="1" u="sng" dirty="0"/>
          </a:p>
        </p:txBody>
      </p:sp>
      <p:cxnSp>
        <p:nvCxnSpPr>
          <p:cNvPr id="8" name="7 Conector recto de flecha"/>
          <p:cNvCxnSpPr/>
          <p:nvPr/>
        </p:nvCxnSpPr>
        <p:spPr>
          <a:xfrm rot="5400000">
            <a:off x="4965703" y="2678107"/>
            <a:ext cx="357190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3074" name="Picture 2" descr="Zero and First conditional structures - Break Into English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3108" y="3500438"/>
            <a:ext cx="5334000" cy="300037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  <p:bldP spid="6" grpId="0"/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AR" dirty="0" err="1"/>
              <a:t>Zero</a:t>
            </a:r>
            <a:r>
              <a:rPr lang="es-AR" dirty="0"/>
              <a:t> </a:t>
            </a:r>
            <a:r>
              <a:rPr lang="es-AR" dirty="0" err="1"/>
              <a:t>conditional</a:t>
            </a:r>
            <a:endParaRPr lang="es-ES" dirty="0"/>
          </a:p>
        </p:txBody>
      </p:sp>
      <p:sp>
        <p:nvSpPr>
          <p:cNvPr id="4" name="3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214282" y="428604"/>
            <a:ext cx="278608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AR" sz="3200" dirty="0" err="1"/>
              <a:t>Zero</a:t>
            </a:r>
            <a:r>
              <a:rPr lang="es-AR" sz="3200" dirty="0"/>
              <a:t> </a:t>
            </a:r>
            <a:r>
              <a:rPr lang="es-AR" sz="3200" dirty="0" err="1"/>
              <a:t>conditional</a:t>
            </a:r>
            <a:endParaRPr lang="es-ES" sz="3200" dirty="0"/>
          </a:p>
        </p:txBody>
      </p:sp>
      <p:cxnSp>
        <p:nvCxnSpPr>
          <p:cNvPr id="11" name="10 Conector recto de flecha"/>
          <p:cNvCxnSpPr/>
          <p:nvPr/>
        </p:nvCxnSpPr>
        <p:spPr>
          <a:xfrm>
            <a:off x="2928926" y="1000108"/>
            <a:ext cx="500066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2" name="11 CuadroTexto"/>
          <p:cNvSpPr txBox="1"/>
          <p:nvPr/>
        </p:nvSpPr>
        <p:spPr>
          <a:xfrm>
            <a:off x="3643306" y="571480"/>
            <a:ext cx="500066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800" dirty="0" err="1"/>
              <a:t>To</a:t>
            </a:r>
            <a:r>
              <a:rPr lang="es-AR" sz="2800" dirty="0"/>
              <a:t> </a:t>
            </a:r>
            <a:r>
              <a:rPr lang="es-AR" sz="2800" dirty="0" err="1"/>
              <a:t>talk</a:t>
            </a:r>
            <a:r>
              <a:rPr lang="es-AR" sz="2800" dirty="0"/>
              <a:t> </a:t>
            </a:r>
            <a:r>
              <a:rPr lang="es-AR" sz="2800" dirty="0" err="1"/>
              <a:t>about</a:t>
            </a:r>
            <a:r>
              <a:rPr lang="es-AR" sz="2800" dirty="0"/>
              <a:t> </a:t>
            </a:r>
            <a:r>
              <a:rPr lang="es-AR" sz="2800" dirty="0" err="1"/>
              <a:t>things</a:t>
            </a:r>
            <a:r>
              <a:rPr lang="es-AR" sz="2800" dirty="0"/>
              <a:t> </a:t>
            </a:r>
            <a:r>
              <a:rPr lang="es-AR" sz="2800" dirty="0" err="1"/>
              <a:t>that</a:t>
            </a:r>
            <a:r>
              <a:rPr lang="es-AR" sz="2800" dirty="0"/>
              <a:t> are </a:t>
            </a:r>
            <a:r>
              <a:rPr lang="es-AR" sz="2800" dirty="0" err="1"/>
              <a:t>always</a:t>
            </a:r>
            <a:r>
              <a:rPr lang="es-AR" sz="2800" dirty="0"/>
              <a:t> </a:t>
            </a:r>
            <a:r>
              <a:rPr lang="es-AR" sz="2800" dirty="0" err="1"/>
              <a:t>or</a:t>
            </a:r>
            <a:r>
              <a:rPr lang="es-AR" sz="2800" dirty="0"/>
              <a:t> </a:t>
            </a:r>
            <a:r>
              <a:rPr lang="es-AR" sz="2800" dirty="0" err="1"/>
              <a:t>generally</a:t>
            </a:r>
            <a:r>
              <a:rPr lang="es-AR" sz="2800" dirty="0"/>
              <a:t> true</a:t>
            </a:r>
            <a:endParaRPr lang="es-ES" sz="2800" dirty="0"/>
          </a:p>
        </p:txBody>
      </p:sp>
      <p:cxnSp>
        <p:nvCxnSpPr>
          <p:cNvPr id="14" name="13 Conector recto de flecha"/>
          <p:cNvCxnSpPr/>
          <p:nvPr/>
        </p:nvCxnSpPr>
        <p:spPr>
          <a:xfrm rot="5400000">
            <a:off x="5012204" y="1917226"/>
            <a:ext cx="406269" cy="79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20" name="19 Rectángulo redondeado"/>
          <p:cNvSpPr/>
          <p:nvPr/>
        </p:nvSpPr>
        <p:spPr>
          <a:xfrm>
            <a:off x="2071670" y="2428868"/>
            <a:ext cx="3143272" cy="714380"/>
          </a:xfrm>
          <a:prstGeom prst="roundRect">
            <a:avLst/>
          </a:prstGeom>
          <a:solidFill>
            <a:schemeClr val="bg1"/>
          </a:solidFill>
          <a:ln w="57150">
            <a:solidFill>
              <a:schemeClr val="accent1"/>
            </a:solidFill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 dirty="0" err="1">
                <a:solidFill>
                  <a:schemeClr val="tx1"/>
                </a:solidFill>
              </a:rPr>
              <a:t>e.g.</a:t>
            </a:r>
            <a:r>
              <a:rPr lang="es-AR" dirty="0">
                <a:solidFill>
                  <a:schemeClr val="tx1"/>
                </a:solidFill>
              </a:rPr>
              <a:t>: </a:t>
            </a:r>
            <a:r>
              <a:rPr lang="en-US" b="1" u="sng" dirty="0">
                <a:solidFill>
                  <a:schemeClr val="tx1"/>
                </a:solidFill>
              </a:rPr>
              <a:t>If</a:t>
            </a:r>
            <a:r>
              <a:rPr lang="en-US" dirty="0">
                <a:solidFill>
                  <a:schemeClr val="tx1"/>
                </a:solidFill>
              </a:rPr>
              <a:t> you </a:t>
            </a:r>
            <a:r>
              <a:rPr lang="en-US" b="1" u="sng" dirty="0">
                <a:solidFill>
                  <a:schemeClr val="tx1"/>
                </a:solidFill>
              </a:rPr>
              <a:t>don't put</a:t>
            </a:r>
            <a:r>
              <a:rPr lang="en-US" dirty="0">
                <a:solidFill>
                  <a:schemeClr val="tx1"/>
                </a:solidFill>
              </a:rPr>
              <a:t> sun cream </a:t>
            </a:r>
            <a:r>
              <a:rPr lang="en-US" b="1" u="sng" dirty="0">
                <a:solidFill>
                  <a:schemeClr val="tx1"/>
                </a:solidFill>
              </a:rPr>
              <a:t>on</a:t>
            </a:r>
            <a:r>
              <a:rPr lang="en-US" dirty="0">
                <a:solidFill>
                  <a:schemeClr val="tx1"/>
                </a:solidFill>
              </a:rPr>
              <a:t>, you </a:t>
            </a:r>
            <a:r>
              <a:rPr lang="en-US" b="1" u="sng" dirty="0">
                <a:solidFill>
                  <a:schemeClr val="tx1"/>
                </a:solidFill>
              </a:rPr>
              <a:t>get burnt</a:t>
            </a:r>
            <a:r>
              <a:rPr lang="en-US" dirty="0">
                <a:solidFill>
                  <a:schemeClr val="tx1"/>
                </a:solidFill>
              </a:rPr>
              <a:t>.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23" name="22 Rectángulo redondeado"/>
          <p:cNvSpPr/>
          <p:nvPr/>
        </p:nvSpPr>
        <p:spPr>
          <a:xfrm>
            <a:off x="5286348" y="2428868"/>
            <a:ext cx="2928990" cy="857256"/>
          </a:xfrm>
          <a:prstGeom prst="roundRect">
            <a:avLst/>
          </a:prstGeom>
          <a:solidFill>
            <a:schemeClr val="bg1"/>
          </a:solidFill>
          <a:ln w="57150">
            <a:solidFill>
              <a:schemeClr val="accent1"/>
            </a:solidFill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 dirty="0" err="1">
                <a:solidFill>
                  <a:schemeClr val="tx1"/>
                </a:solidFill>
              </a:rPr>
              <a:t>e.g.</a:t>
            </a:r>
            <a:r>
              <a:rPr lang="es-AR" dirty="0">
                <a:solidFill>
                  <a:schemeClr val="tx1"/>
                </a:solidFill>
              </a:rPr>
              <a:t>: </a:t>
            </a:r>
            <a:r>
              <a:rPr lang="en-US" b="1" u="sng" dirty="0">
                <a:solidFill>
                  <a:schemeClr val="tx1"/>
                </a:solidFill>
              </a:rPr>
              <a:t>If</a:t>
            </a:r>
            <a:r>
              <a:rPr lang="en-US" dirty="0">
                <a:solidFill>
                  <a:schemeClr val="tx1"/>
                </a:solidFill>
              </a:rPr>
              <a:t> water </a:t>
            </a:r>
            <a:r>
              <a:rPr lang="en-US" b="1" u="sng" dirty="0">
                <a:solidFill>
                  <a:schemeClr val="tx1"/>
                </a:solidFill>
              </a:rPr>
              <a:t>reaches</a:t>
            </a:r>
            <a:r>
              <a:rPr lang="en-US" dirty="0">
                <a:solidFill>
                  <a:schemeClr val="tx1"/>
                </a:solidFill>
              </a:rPr>
              <a:t> 100ºC</a:t>
            </a:r>
            <a:r>
              <a:rPr lang="en-US" b="1" u="sng" dirty="0">
                <a:solidFill>
                  <a:schemeClr val="tx1"/>
                </a:solidFill>
              </a:rPr>
              <a:t>,</a:t>
            </a:r>
            <a:r>
              <a:rPr lang="en-US" dirty="0">
                <a:solidFill>
                  <a:schemeClr val="tx1"/>
                </a:solidFill>
              </a:rPr>
              <a:t> it </a:t>
            </a:r>
            <a:r>
              <a:rPr lang="en-US" b="1" u="sng" dirty="0">
                <a:solidFill>
                  <a:schemeClr val="tx1"/>
                </a:solidFill>
              </a:rPr>
              <a:t>boils</a:t>
            </a:r>
            <a:r>
              <a:rPr lang="en-US" dirty="0">
                <a:solidFill>
                  <a:schemeClr val="tx1"/>
                </a:solidFill>
              </a:rPr>
              <a:t>.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46" name="45 CuadroTexto"/>
          <p:cNvSpPr txBox="1"/>
          <p:nvPr/>
        </p:nvSpPr>
        <p:spPr>
          <a:xfrm>
            <a:off x="428596" y="3714752"/>
            <a:ext cx="278608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AR" sz="3200" dirty="0" err="1"/>
              <a:t>If-clause</a:t>
            </a:r>
            <a:endParaRPr lang="es-ES" sz="3200" dirty="0"/>
          </a:p>
        </p:txBody>
      </p:sp>
      <p:cxnSp>
        <p:nvCxnSpPr>
          <p:cNvPr id="47" name="46 Conector recto de flecha"/>
          <p:cNvCxnSpPr/>
          <p:nvPr/>
        </p:nvCxnSpPr>
        <p:spPr>
          <a:xfrm>
            <a:off x="2714612" y="4071942"/>
            <a:ext cx="500066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48" name="47 CuadroTexto"/>
          <p:cNvSpPr txBox="1"/>
          <p:nvPr/>
        </p:nvSpPr>
        <p:spPr>
          <a:xfrm>
            <a:off x="3286116" y="3786190"/>
            <a:ext cx="50006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800" dirty="0"/>
              <a:t>Can come </a:t>
            </a:r>
            <a:r>
              <a:rPr lang="es-AR" sz="2800" dirty="0" err="1"/>
              <a:t>first</a:t>
            </a:r>
            <a:r>
              <a:rPr lang="es-AR" sz="2800" dirty="0"/>
              <a:t> </a:t>
            </a:r>
            <a:r>
              <a:rPr lang="es-AR" sz="2800" dirty="0" err="1"/>
              <a:t>or</a:t>
            </a:r>
            <a:r>
              <a:rPr lang="es-AR" sz="2800" dirty="0"/>
              <a:t> </a:t>
            </a:r>
            <a:r>
              <a:rPr lang="es-AR" sz="2800" dirty="0" err="1"/>
              <a:t>second</a:t>
            </a:r>
            <a:r>
              <a:rPr lang="es-AR" sz="2800" dirty="0"/>
              <a:t> </a:t>
            </a:r>
            <a:endParaRPr lang="es-ES" sz="2800" b="1" u="sng" dirty="0"/>
          </a:p>
        </p:txBody>
      </p:sp>
      <p:sp>
        <p:nvSpPr>
          <p:cNvPr id="13" name="12 CuadroTexto"/>
          <p:cNvSpPr txBox="1"/>
          <p:nvPr/>
        </p:nvSpPr>
        <p:spPr>
          <a:xfrm>
            <a:off x="428596" y="4429132"/>
            <a:ext cx="278608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AR" sz="3200" dirty="0"/>
              <a:t>Formula</a:t>
            </a:r>
            <a:endParaRPr lang="es-ES" sz="3200" dirty="0"/>
          </a:p>
        </p:txBody>
      </p:sp>
      <p:cxnSp>
        <p:nvCxnSpPr>
          <p:cNvPr id="15" name="14 Conector recto de flecha"/>
          <p:cNvCxnSpPr/>
          <p:nvPr/>
        </p:nvCxnSpPr>
        <p:spPr>
          <a:xfrm>
            <a:off x="2714612" y="4786322"/>
            <a:ext cx="500066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6" name="15 CuadroTexto"/>
          <p:cNvSpPr txBox="1"/>
          <p:nvPr/>
        </p:nvSpPr>
        <p:spPr>
          <a:xfrm>
            <a:off x="3357554" y="4500570"/>
            <a:ext cx="500066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800" dirty="0" err="1">
                <a:solidFill>
                  <a:srgbClr val="FF0000"/>
                </a:solidFill>
              </a:rPr>
              <a:t>If</a:t>
            </a:r>
            <a:r>
              <a:rPr lang="es-AR" sz="2800" dirty="0"/>
              <a:t> + </a:t>
            </a:r>
            <a:r>
              <a:rPr lang="es-AR" sz="2800" dirty="0" err="1">
                <a:solidFill>
                  <a:srgbClr val="00B050"/>
                </a:solidFill>
              </a:rPr>
              <a:t>present</a:t>
            </a:r>
            <a:r>
              <a:rPr lang="es-AR" sz="2800" dirty="0">
                <a:solidFill>
                  <a:srgbClr val="00B050"/>
                </a:solidFill>
              </a:rPr>
              <a:t> simple </a:t>
            </a:r>
            <a:r>
              <a:rPr lang="es-AR" sz="2800" dirty="0"/>
              <a:t>+ </a:t>
            </a:r>
            <a:r>
              <a:rPr lang="es-AR" sz="2800" dirty="0" err="1">
                <a:solidFill>
                  <a:srgbClr val="7030A0"/>
                </a:solidFill>
              </a:rPr>
              <a:t>present</a:t>
            </a:r>
            <a:r>
              <a:rPr lang="es-AR" sz="2800" dirty="0">
                <a:solidFill>
                  <a:srgbClr val="7030A0"/>
                </a:solidFill>
              </a:rPr>
              <a:t> simple</a:t>
            </a:r>
            <a:endParaRPr lang="es-ES" sz="2800" b="1" u="sng" dirty="0"/>
          </a:p>
        </p:txBody>
      </p:sp>
      <p:sp>
        <p:nvSpPr>
          <p:cNvPr id="17" name="16 CuadroTexto"/>
          <p:cNvSpPr txBox="1"/>
          <p:nvPr/>
        </p:nvSpPr>
        <p:spPr>
          <a:xfrm>
            <a:off x="1214414" y="5572140"/>
            <a:ext cx="707236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u="sng" dirty="0">
                <a:solidFill>
                  <a:srgbClr val="FF0000"/>
                </a:solidFill>
              </a:rPr>
              <a:t>If</a:t>
            </a:r>
            <a:r>
              <a:rPr lang="en-US" sz="2800" dirty="0"/>
              <a:t> I </a:t>
            </a:r>
            <a:r>
              <a:rPr lang="en-US" sz="2800" b="1" u="sng" dirty="0">
                <a:solidFill>
                  <a:srgbClr val="00B050"/>
                </a:solidFill>
              </a:rPr>
              <a:t>eat</a:t>
            </a:r>
            <a:r>
              <a:rPr lang="en-US" sz="2800" dirty="0"/>
              <a:t> peanuts, I </a:t>
            </a:r>
            <a:r>
              <a:rPr lang="en-US" sz="2800" b="1" u="sng" dirty="0">
                <a:solidFill>
                  <a:srgbClr val="7030A0"/>
                </a:solidFill>
              </a:rPr>
              <a:t>get</a:t>
            </a:r>
            <a:r>
              <a:rPr lang="en-US" sz="2800" dirty="0"/>
              <a:t> ill.</a:t>
            </a:r>
            <a:endParaRPr lang="es-ES" sz="2800" b="1" u="sng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2" grpId="0"/>
      <p:bldP spid="20" grpId="0" animBg="1"/>
      <p:bldP spid="23" grpId="0" animBg="1"/>
      <p:bldP spid="46" grpId="0"/>
      <p:bldP spid="48" grpId="0"/>
      <p:bldP spid="13" grpId="0"/>
      <p:bldP spid="16" grpId="0"/>
      <p:bldP spid="1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 descr="Zero conditional exampl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348" y="1071546"/>
            <a:ext cx="7874052" cy="442915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err="1"/>
              <a:t>Activity</a:t>
            </a:r>
            <a:r>
              <a:rPr lang="es-AR" dirty="0"/>
              <a:t>: Match </a:t>
            </a:r>
            <a:endParaRPr lang="es-ES" dirty="0"/>
          </a:p>
        </p:txBody>
      </p:sp>
      <p:sp>
        <p:nvSpPr>
          <p:cNvPr id="3" name="2 Rectángulo"/>
          <p:cNvSpPr/>
          <p:nvPr/>
        </p:nvSpPr>
        <p:spPr>
          <a:xfrm>
            <a:off x="142844" y="1285860"/>
            <a:ext cx="2000264" cy="928694"/>
          </a:xfrm>
          <a:prstGeom prst="rect">
            <a:avLst/>
          </a:prstGeom>
          <a:solidFill>
            <a:srgbClr val="846DD9"/>
          </a:solidFill>
          <a:ln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/>
              <a:t>If I am tired,</a:t>
            </a:r>
            <a:endParaRPr lang="es-ES" sz="2000" dirty="0"/>
          </a:p>
        </p:txBody>
      </p:sp>
      <p:sp>
        <p:nvSpPr>
          <p:cNvPr id="4" name="3 Rectángulo"/>
          <p:cNvSpPr/>
          <p:nvPr/>
        </p:nvSpPr>
        <p:spPr>
          <a:xfrm>
            <a:off x="140680" y="2284894"/>
            <a:ext cx="2000264" cy="928694"/>
          </a:xfrm>
          <a:prstGeom prst="rect">
            <a:avLst/>
          </a:prstGeom>
          <a:solidFill>
            <a:srgbClr val="846DD9"/>
          </a:solidFill>
          <a:ln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/>
              <a:t>If I feel sick,</a:t>
            </a:r>
            <a:endParaRPr lang="es-ES" sz="2000" dirty="0"/>
          </a:p>
        </p:txBody>
      </p:sp>
      <p:sp>
        <p:nvSpPr>
          <p:cNvPr id="5" name="4 Rectángulo"/>
          <p:cNvSpPr/>
          <p:nvPr/>
        </p:nvSpPr>
        <p:spPr>
          <a:xfrm>
            <a:off x="172078" y="3286124"/>
            <a:ext cx="2000264" cy="928694"/>
          </a:xfrm>
          <a:prstGeom prst="rect">
            <a:avLst/>
          </a:prstGeom>
          <a:solidFill>
            <a:srgbClr val="846DD9"/>
          </a:solidFill>
          <a:ln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/>
              <a:t>If you mix blue and red,</a:t>
            </a:r>
            <a:endParaRPr lang="es-ES" sz="2000" dirty="0"/>
          </a:p>
        </p:txBody>
      </p:sp>
      <p:sp>
        <p:nvSpPr>
          <p:cNvPr id="6" name="5 Rectángulo"/>
          <p:cNvSpPr/>
          <p:nvPr/>
        </p:nvSpPr>
        <p:spPr>
          <a:xfrm>
            <a:off x="172078" y="4300324"/>
            <a:ext cx="2000264" cy="928694"/>
          </a:xfrm>
          <a:prstGeom prst="rect">
            <a:avLst/>
          </a:prstGeom>
          <a:solidFill>
            <a:srgbClr val="846DD9"/>
          </a:solidFill>
          <a:ln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/>
              <a:t>If I am hungry,</a:t>
            </a:r>
            <a:endParaRPr lang="es-ES" sz="2000" dirty="0"/>
          </a:p>
        </p:txBody>
      </p:sp>
      <p:sp>
        <p:nvSpPr>
          <p:cNvPr id="7" name="6 Rectángulo"/>
          <p:cNvSpPr/>
          <p:nvPr/>
        </p:nvSpPr>
        <p:spPr>
          <a:xfrm>
            <a:off x="186146" y="5343758"/>
            <a:ext cx="2000264" cy="928694"/>
          </a:xfrm>
          <a:prstGeom prst="rect">
            <a:avLst/>
          </a:prstGeom>
          <a:solidFill>
            <a:srgbClr val="846DD9"/>
          </a:solidFill>
          <a:ln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/>
              <a:t>If people eat too much,</a:t>
            </a:r>
            <a:endParaRPr lang="es-ES" sz="2000" dirty="0"/>
          </a:p>
        </p:txBody>
      </p:sp>
      <p:sp>
        <p:nvSpPr>
          <p:cNvPr id="8" name="I go to the doctor"/>
          <p:cNvSpPr/>
          <p:nvPr/>
        </p:nvSpPr>
        <p:spPr>
          <a:xfrm>
            <a:off x="6814714" y="1299928"/>
            <a:ext cx="2000264" cy="928694"/>
          </a:xfrm>
          <a:prstGeom prst="rect">
            <a:avLst/>
          </a:prstGeom>
          <a:solidFill>
            <a:srgbClr val="846DD9"/>
          </a:solidFill>
          <a:ln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/>
              <a:t>I go to the doctor.</a:t>
            </a:r>
            <a:endParaRPr lang="es-ES" sz="2000" dirty="0"/>
          </a:p>
        </p:txBody>
      </p:sp>
      <p:sp>
        <p:nvSpPr>
          <p:cNvPr id="9" name="I eat something"/>
          <p:cNvSpPr/>
          <p:nvPr/>
        </p:nvSpPr>
        <p:spPr>
          <a:xfrm>
            <a:off x="6812550" y="2298962"/>
            <a:ext cx="2000264" cy="928694"/>
          </a:xfrm>
          <a:prstGeom prst="rect">
            <a:avLst/>
          </a:prstGeom>
          <a:solidFill>
            <a:srgbClr val="846DD9"/>
          </a:solidFill>
          <a:ln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/>
              <a:t>I eat something.</a:t>
            </a:r>
            <a:endParaRPr lang="es-ES" sz="2000" dirty="0"/>
          </a:p>
        </p:txBody>
      </p:sp>
      <p:sp>
        <p:nvSpPr>
          <p:cNvPr id="10" name="They get fat"/>
          <p:cNvSpPr/>
          <p:nvPr/>
        </p:nvSpPr>
        <p:spPr>
          <a:xfrm>
            <a:off x="6843948" y="3300192"/>
            <a:ext cx="2000264" cy="928694"/>
          </a:xfrm>
          <a:prstGeom prst="rect">
            <a:avLst/>
          </a:prstGeom>
          <a:solidFill>
            <a:srgbClr val="846DD9"/>
          </a:solidFill>
          <a:ln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/>
              <a:t>they get fat.</a:t>
            </a:r>
            <a:endParaRPr lang="es-ES" sz="2000" dirty="0"/>
          </a:p>
        </p:txBody>
      </p:sp>
      <p:sp>
        <p:nvSpPr>
          <p:cNvPr id="11" name="I go to bed"/>
          <p:cNvSpPr/>
          <p:nvPr/>
        </p:nvSpPr>
        <p:spPr>
          <a:xfrm>
            <a:off x="6843948" y="4314392"/>
            <a:ext cx="2000264" cy="928694"/>
          </a:xfrm>
          <a:prstGeom prst="rect">
            <a:avLst/>
          </a:prstGeom>
          <a:solidFill>
            <a:srgbClr val="846DD9"/>
          </a:solidFill>
          <a:ln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/>
              <a:t>I go to bed.</a:t>
            </a:r>
            <a:endParaRPr lang="es-ES" sz="2000" dirty="0"/>
          </a:p>
        </p:txBody>
      </p:sp>
      <p:sp>
        <p:nvSpPr>
          <p:cNvPr id="12" name="You get purple"/>
          <p:cNvSpPr/>
          <p:nvPr/>
        </p:nvSpPr>
        <p:spPr>
          <a:xfrm>
            <a:off x="6858016" y="5357826"/>
            <a:ext cx="2000264" cy="928694"/>
          </a:xfrm>
          <a:prstGeom prst="rect">
            <a:avLst/>
          </a:prstGeom>
          <a:solidFill>
            <a:srgbClr val="846DD9"/>
          </a:solidFill>
          <a:ln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/>
              <a:t>you get purple.</a:t>
            </a:r>
            <a:endParaRPr lang="es-ES" sz="2000" dirty="0"/>
          </a:p>
        </p:txBody>
      </p:sp>
      <p:cxnSp>
        <p:nvCxnSpPr>
          <p:cNvPr id="14" name="13 Conector recto de flecha"/>
          <p:cNvCxnSpPr/>
          <p:nvPr/>
        </p:nvCxnSpPr>
        <p:spPr>
          <a:xfrm>
            <a:off x="2285984" y="1857364"/>
            <a:ext cx="4357718" cy="2750363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16 Conector recto de flecha"/>
          <p:cNvCxnSpPr/>
          <p:nvPr/>
        </p:nvCxnSpPr>
        <p:spPr>
          <a:xfrm flipV="1">
            <a:off x="2285984" y="1785926"/>
            <a:ext cx="4357718" cy="1071570"/>
          </a:xfrm>
          <a:prstGeom prst="straightConnector1">
            <a:avLst/>
          </a:prstGeom>
          <a:ln w="5715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18 Conector recto de flecha"/>
          <p:cNvCxnSpPr/>
          <p:nvPr/>
        </p:nvCxnSpPr>
        <p:spPr>
          <a:xfrm>
            <a:off x="2285984" y="3786190"/>
            <a:ext cx="4357718" cy="2071702"/>
          </a:xfrm>
          <a:prstGeom prst="straightConnector1">
            <a:avLst/>
          </a:prstGeom>
          <a:ln w="57150">
            <a:solidFill>
              <a:srgbClr val="92D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20 Conector recto de flecha"/>
          <p:cNvCxnSpPr/>
          <p:nvPr/>
        </p:nvCxnSpPr>
        <p:spPr>
          <a:xfrm flipV="1">
            <a:off x="2285984" y="2714620"/>
            <a:ext cx="4429156" cy="2214578"/>
          </a:xfrm>
          <a:prstGeom prst="straightConnector1">
            <a:avLst/>
          </a:prstGeom>
          <a:ln w="57150">
            <a:solidFill>
              <a:schemeClr val="accent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22 Conector recto de flecha"/>
          <p:cNvCxnSpPr/>
          <p:nvPr/>
        </p:nvCxnSpPr>
        <p:spPr>
          <a:xfrm flipV="1">
            <a:off x="2357422" y="3714752"/>
            <a:ext cx="4357718" cy="2214578"/>
          </a:xfrm>
          <a:prstGeom prst="straightConnector1">
            <a:avLst/>
          </a:prstGeom>
          <a:ln w="5715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l">
  <a:themeElements>
    <a:clrScheme name="Civil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l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l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103</TotalTime>
  <Words>234</Words>
  <Application>Microsoft Office PowerPoint</Application>
  <PresentationFormat>Προβολή στην οθόνη (4:3)</PresentationFormat>
  <Paragraphs>36</Paragraphs>
  <Slides>7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7</vt:i4>
      </vt:variant>
    </vt:vector>
  </HeadingPairs>
  <TitlesOfParts>
    <vt:vector size="11" baseType="lpstr">
      <vt:lpstr>Georgia</vt:lpstr>
      <vt:lpstr>Wingdings</vt:lpstr>
      <vt:lpstr>Wingdings 2</vt:lpstr>
      <vt:lpstr>Civil</vt:lpstr>
      <vt:lpstr>First conditional</vt:lpstr>
      <vt:lpstr>Παρουσίαση του PowerPoint</vt:lpstr>
      <vt:lpstr>Παρουσίαση του PowerPoint</vt:lpstr>
      <vt:lpstr>Zero conditional</vt:lpstr>
      <vt:lpstr>Παρουσίαση του PowerPoint</vt:lpstr>
      <vt:lpstr>Παρουσίαση του PowerPoint</vt:lpstr>
      <vt:lpstr>Activity: Match 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Will / Won’t (predictions)</dc:title>
  <dc:creator>Mechi Carri</dc:creator>
  <cp:lastModifiedBy>User</cp:lastModifiedBy>
  <cp:revision>14</cp:revision>
  <dcterms:created xsi:type="dcterms:W3CDTF">2020-07-31T18:16:59Z</dcterms:created>
  <dcterms:modified xsi:type="dcterms:W3CDTF">2025-03-20T23:36:33Z</dcterms:modified>
</cp:coreProperties>
</file>