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pPr/>
              <a:t>15.02.2021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Containers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0439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cup of </a:t>
            </a:r>
            <a:r>
              <a:rPr lang="tr-TR" dirty="0" err="1" smtClean="0"/>
              <a:t>coffee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44824"/>
            <a:ext cx="5590808" cy="4680521"/>
          </a:xfrm>
        </p:spPr>
      </p:pic>
    </p:spTree>
    <p:extLst>
      <p:ext uri="{BB962C8B-B14F-4D97-AF65-F5344CB8AC3E}">
        <p14:creationId xmlns:p14="http://schemas.microsoft.com/office/powerpoint/2010/main" xmlns="" val="3201800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cup of </a:t>
            </a:r>
            <a:r>
              <a:rPr lang="tr-TR" dirty="0" err="1" smtClean="0"/>
              <a:t>tea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44824"/>
            <a:ext cx="5725045" cy="4383445"/>
          </a:xfrm>
        </p:spPr>
      </p:pic>
    </p:spTree>
    <p:extLst>
      <p:ext uri="{BB962C8B-B14F-4D97-AF65-F5344CB8AC3E}">
        <p14:creationId xmlns:p14="http://schemas.microsoft.com/office/powerpoint/2010/main" xmlns="" val="2184291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glass</a:t>
            </a:r>
            <a:r>
              <a:rPr lang="tr-TR" dirty="0" smtClean="0"/>
              <a:t> of </a:t>
            </a:r>
            <a:r>
              <a:rPr lang="tr-TR" dirty="0" err="1" smtClean="0"/>
              <a:t>water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700808"/>
            <a:ext cx="3256756" cy="4824536"/>
          </a:xfrm>
        </p:spPr>
      </p:pic>
    </p:spTree>
    <p:extLst>
      <p:ext uri="{BB962C8B-B14F-4D97-AF65-F5344CB8AC3E}">
        <p14:creationId xmlns:p14="http://schemas.microsoft.com/office/powerpoint/2010/main" xmlns="" val="113952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glass</a:t>
            </a:r>
            <a:r>
              <a:rPr lang="tr-TR" dirty="0" smtClean="0"/>
              <a:t> of </a:t>
            </a:r>
            <a:r>
              <a:rPr lang="tr-TR" dirty="0" err="1" smtClean="0"/>
              <a:t>milk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844824"/>
            <a:ext cx="3816424" cy="4536504"/>
          </a:xfrm>
        </p:spPr>
      </p:pic>
    </p:spTree>
    <p:extLst>
      <p:ext uri="{BB962C8B-B14F-4D97-AF65-F5344CB8AC3E}">
        <p14:creationId xmlns:p14="http://schemas.microsoft.com/office/powerpoint/2010/main" xmlns="" val="317873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loaf</a:t>
            </a:r>
            <a:r>
              <a:rPr lang="tr-TR" dirty="0" smtClean="0"/>
              <a:t> of </a:t>
            </a:r>
            <a:r>
              <a:rPr lang="tr-TR" dirty="0" err="1" smtClean="0"/>
              <a:t>bread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72817"/>
            <a:ext cx="5983907" cy="4813302"/>
          </a:xfrm>
        </p:spPr>
      </p:pic>
    </p:spTree>
    <p:extLst>
      <p:ext uri="{BB962C8B-B14F-4D97-AF65-F5344CB8AC3E}">
        <p14:creationId xmlns:p14="http://schemas.microsoft.com/office/powerpoint/2010/main" xmlns="" val="358489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loaf</a:t>
            </a:r>
            <a:r>
              <a:rPr lang="tr-TR" dirty="0" smtClean="0"/>
              <a:t> of </a:t>
            </a:r>
            <a:r>
              <a:rPr lang="tr-TR" dirty="0" err="1" smtClean="0"/>
              <a:t>bread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00808"/>
            <a:ext cx="7344816" cy="4752528"/>
          </a:xfrm>
        </p:spPr>
      </p:pic>
    </p:spTree>
    <p:extLst>
      <p:ext uri="{BB962C8B-B14F-4D97-AF65-F5344CB8AC3E}">
        <p14:creationId xmlns:p14="http://schemas.microsoft.com/office/powerpoint/2010/main" xmlns="" val="137341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packet</a:t>
            </a:r>
            <a:r>
              <a:rPr lang="tr-TR" dirty="0" smtClean="0"/>
              <a:t> of </a:t>
            </a:r>
            <a:r>
              <a:rPr lang="tr-TR" dirty="0" err="1" smtClean="0"/>
              <a:t>biscuits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916831"/>
            <a:ext cx="6662060" cy="4262589"/>
          </a:xfrm>
        </p:spPr>
      </p:pic>
    </p:spTree>
    <p:extLst>
      <p:ext uri="{BB962C8B-B14F-4D97-AF65-F5344CB8AC3E}">
        <p14:creationId xmlns:p14="http://schemas.microsoft.com/office/powerpoint/2010/main" xmlns="" val="207656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packet</a:t>
            </a:r>
            <a:r>
              <a:rPr lang="tr-TR" dirty="0" smtClean="0"/>
              <a:t> of </a:t>
            </a:r>
            <a:r>
              <a:rPr lang="tr-TR" dirty="0" err="1" smtClean="0"/>
              <a:t>crisps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700808"/>
            <a:ext cx="4608512" cy="4824536"/>
          </a:xfrm>
        </p:spPr>
      </p:pic>
    </p:spTree>
    <p:extLst>
      <p:ext uri="{BB962C8B-B14F-4D97-AF65-F5344CB8AC3E}">
        <p14:creationId xmlns:p14="http://schemas.microsoft.com/office/powerpoint/2010/main" xmlns="" val="379316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piece</a:t>
            </a:r>
            <a:r>
              <a:rPr lang="tr-TR" dirty="0" smtClean="0"/>
              <a:t> of </a:t>
            </a:r>
            <a:r>
              <a:rPr lang="tr-TR" dirty="0" err="1" smtClean="0"/>
              <a:t>cake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628800"/>
            <a:ext cx="5029200" cy="4824536"/>
          </a:xfrm>
        </p:spPr>
      </p:pic>
    </p:spTree>
    <p:extLst>
      <p:ext uri="{BB962C8B-B14F-4D97-AF65-F5344CB8AC3E}">
        <p14:creationId xmlns:p14="http://schemas.microsoft.com/office/powerpoint/2010/main" xmlns="" val="2080030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piece</a:t>
            </a:r>
            <a:r>
              <a:rPr lang="tr-TR" dirty="0" smtClean="0"/>
              <a:t> of </a:t>
            </a:r>
            <a:r>
              <a:rPr lang="tr-TR" dirty="0" err="1" smtClean="0"/>
              <a:t>cake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700808"/>
            <a:ext cx="4680520" cy="4680520"/>
          </a:xfrm>
        </p:spPr>
      </p:pic>
    </p:spTree>
    <p:extLst>
      <p:ext uri="{BB962C8B-B14F-4D97-AF65-F5344CB8AC3E}">
        <p14:creationId xmlns:p14="http://schemas.microsoft.com/office/powerpoint/2010/main" xmlns="" val="1978188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bar of </a:t>
            </a:r>
            <a:r>
              <a:rPr lang="tr-TR" dirty="0" err="1" smtClean="0"/>
              <a:t>chocolate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8136904" cy="4752528"/>
          </a:xfrm>
        </p:spPr>
      </p:pic>
    </p:spTree>
    <p:extLst>
      <p:ext uri="{BB962C8B-B14F-4D97-AF65-F5344CB8AC3E}">
        <p14:creationId xmlns:p14="http://schemas.microsoft.com/office/powerpoint/2010/main" xmlns="" val="269249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slice</a:t>
            </a:r>
            <a:r>
              <a:rPr lang="tr-TR" dirty="0" smtClean="0"/>
              <a:t> of </a:t>
            </a:r>
            <a:r>
              <a:rPr lang="tr-TR" dirty="0" err="1" smtClean="0"/>
              <a:t>bread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628800"/>
            <a:ext cx="5997843" cy="4680520"/>
          </a:xfrm>
        </p:spPr>
      </p:pic>
    </p:spTree>
    <p:extLst>
      <p:ext uri="{BB962C8B-B14F-4D97-AF65-F5344CB8AC3E}">
        <p14:creationId xmlns:p14="http://schemas.microsoft.com/office/powerpoint/2010/main" xmlns="" val="1380929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slice</a:t>
            </a:r>
            <a:r>
              <a:rPr lang="tr-TR" dirty="0" smtClean="0"/>
              <a:t> of pizza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628800"/>
            <a:ext cx="4248472" cy="4847034"/>
          </a:xfrm>
        </p:spPr>
      </p:pic>
    </p:spTree>
    <p:extLst>
      <p:ext uri="{BB962C8B-B14F-4D97-AF65-F5344CB8AC3E}">
        <p14:creationId xmlns:p14="http://schemas.microsoft.com/office/powerpoint/2010/main" xmlns="" val="1090286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spoonful</a:t>
            </a:r>
            <a:r>
              <a:rPr lang="tr-TR" dirty="0" smtClean="0"/>
              <a:t> of </a:t>
            </a:r>
            <a:r>
              <a:rPr lang="tr-TR" dirty="0" err="1" smtClean="0"/>
              <a:t>sugar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090" y="1746462"/>
            <a:ext cx="6595286" cy="4634866"/>
          </a:xfrm>
        </p:spPr>
      </p:pic>
    </p:spTree>
    <p:extLst>
      <p:ext uri="{BB962C8B-B14F-4D97-AF65-F5344CB8AC3E}">
        <p14:creationId xmlns:p14="http://schemas.microsoft.com/office/powerpoint/2010/main" xmlns="" val="331203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spoonful</a:t>
            </a:r>
            <a:r>
              <a:rPr lang="tr-TR" dirty="0" smtClean="0"/>
              <a:t> of salt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537619"/>
            <a:ext cx="6192688" cy="3657890"/>
          </a:xfrm>
        </p:spPr>
      </p:pic>
    </p:spTree>
    <p:extLst>
      <p:ext uri="{BB962C8B-B14F-4D97-AF65-F5344CB8AC3E}">
        <p14:creationId xmlns:p14="http://schemas.microsoft.com/office/powerpoint/2010/main" xmlns="" val="206939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stick</a:t>
            </a:r>
            <a:r>
              <a:rPr lang="tr-TR" dirty="0" smtClean="0"/>
              <a:t> of </a:t>
            </a:r>
            <a:r>
              <a:rPr lang="tr-TR" dirty="0" err="1" smtClean="0"/>
              <a:t>butter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8534" y="1844824"/>
            <a:ext cx="5926932" cy="4536504"/>
          </a:xfrm>
        </p:spPr>
      </p:pic>
    </p:spTree>
    <p:extLst>
      <p:ext uri="{BB962C8B-B14F-4D97-AF65-F5344CB8AC3E}">
        <p14:creationId xmlns:p14="http://schemas.microsoft.com/office/powerpoint/2010/main" xmlns="" val="76864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stick</a:t>
            </a:r>
            <a:r>
              <a:rPr lang="tr-TR" dirty="0" smtClean="0"/>
              <a:t> of </a:t>
            </a:r>
            <a:r>
              <a:rPr lang="tr-TR" dirty="0" err="1" smtClean="0"/>
              <a:t>gum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88840"/>
            <a:ext cx="6048672" cy="4176464"/>
          </a:xfrm>
        </p:spPr>
      </p:pic>
    </p:spTree>
    <p:extLst>
      <p:ext uri="{BB962C8B-B14F-4D97-AF65-F5344CB8AC3E}">
        <p14:creationId xmlns:p14="http://schemas.microsoft.com/office/powerpoint/2010/main" xmlns="" val="30801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kilo of </a:t>
            </a:r>
            <a:r>
              <a:rPr lang="tr-TR" dirty="0" err="1" smtClean="0"/>
              <a:t>apples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237" y="1772817"/>
            <a:ext cx="4581525" cy="4608512"/>
          </a:xfrm>
        </p:spPr>
      </p:pic>
    </p:spTree>
    <p:extLst>
      <p:ext uri="{BB962C8B-B14F-4D97-AF65-F5344CB8AC3E}">
        <p14:creationId xmlns:p14="http://schemas.microsoft.com/office/powerpoint/2010/main" xmlns="" val="357746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3200" spc="300" dirty="0" err="1" smtClean="0"/>
              <a:t>Thanks</a:t>
            </a:r>
            <a:r>
              <a:rPr lang="tr-TR" sz="3200" spc="300" dirty="0" smtClean="0"/>
              <a:t> </a:t>
            </a:r>
            <a:r>
              <a:rPr lang="tr-TR" sz="3200" spc="300" dirty="0" err="1" smtClean="0"/>
              <a:t>for</a:t>
            </a:r>
            <a:r>
              <a:rPr lang="tr-TR" sz="3200" spc="300" dirty="0" smtClean="0"/>
              <a:t> </a:t>
            </a:r>
            <a:r>
              <a:rPr lang="tr-TR" sz="3200" spc="300" dirty="0" err="1" smtClean="0"/>
              <a:t>your</a:t>
            </a:r>
            <a:r>
              <a:rPr lang="tr-TR" sz="3200" spc="300" dirty="0" smtClean="0"/>
              <a:t> </a:t>
            </a:r>
            <a:r>
              <a:rPr lang="tr-TR" sz="3200" spc="300" dirty="0" err="1"/>
              <a:t>participation</a:t>
            </a:r>
            <a:r>
              <a:rPr lang="tr-TR" sz="3200" spc="300" dirty="0"/>
              <a:t> </a:t>
            </a:r>
            <a:r>
              <a:rPr lang="tr-TR" sz="3200" spc="300" dirty="0" smtClean="0"/>
              <a:t>…</a:t>
            </a:r>
            <a:endParaRPr lang="tr-TR" sz="3200" spc="300" dirty="0"/>
          </a:p>
        </p:txBody>
      </p:sp>
    </p:spTree>
    <p:extLst>
      <p:ext uri="{BB962C8B-B14F-4D97-AF65-F5344CB8AC3E}">
        <p14:creationId xmlns:p14="http://schemas.microsoft.com/office/powerpoint/2010/main" xmlns="" val="49266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bar of </a:t>
            </a:r>
            <a:r>
              <a:rPr lang="tr-TR" dirty="0" err="1" smtClean="0"/>
              <a:t>chocolate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8352928" cy="4896544"/>
          </a:xfrm>
        </p:spPr>
      </p:pic>
    </p:spTree>
    <p:extLst>
      <p:ext uri="{BB962C8B-B14F-4D97-AF65-F5344CB8AC3E}">
        <p14:creationId xmlns:p14="http://schemas.microsoft.com/office/powerpoint/2010/main" xmlns="" val="191541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bottle</a:t>
            </a:r>
            <a:r>
              <a:rPr lang="tr-TR" dirty="0" smtClean="0"/>
              <a:t> of </a:t>
            </a:r>
            <a:r>
              <a:rPr lang="tr-TR" dirty="0" err="1" smtClean="0"/>
              <a:t>water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8528" y="1700808"/>
            <a:ext cx="3086943" cy="4824536"/>
          </a:xfrm>
        </p:spPr>
      </p:pic>
    </p:spTree>
    <p:extLst>
      <p:ext uri="{BB962C8B-B14F-4D97-AF65-F5344CB8AC3E}">
        <p14:creationId xmlns:p14="http://schemas.microsoft.com/office/powerpoint/2010/main" xmlns="" val="416247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bottle</a:t>
            </a:r>
            <a:r>
              <a:rPr lang="tr-TR" dirty="0" smtClean="0"/>
              <a:t> of </a:t>
            </a:r>
            <a:r>
              <a:rPr lang="tr-TR" dirty="0" err="1" smtClean="0"/>
              <a:t>milk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081" y="1556792"/>
            <a:ext cx="2109838" cy="5112568"/>
          </a:xfrm>
        </p:spPr>
      </p:pic>
    </p:spTree>
    <p:extLst>
      <p:ext uri="{BB962C8B-B14F-4D97-AF65-F5344CB8AC3E}">
        <p14:creationId xmlns:p14="http://schemas.microsoft.com/office/powerpoint/2010/main" xmlns="" val="159645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bowl</a:t>
            </a:r>
            <a:r>
              <a:rPr lang="tr-TR" dirty="0" smtClean="0"/>
              <a:t> of…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82290"/>
            <a:ext cx="8424936" cy="4863408"/>
          </a:xfrm>
        </p:spPr>
      </p:pic>
    </p:spTree>
    <p:extLst>
      <p:ext uri="{BB962C8B-B14F-4D97-AF65-F5344CB8AC3E}">
        <p14:creationId xmlns:p14="http://schemas.microsoft.com/office/powerpoint/2010/main" xmlns="" val="9043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bowl</a:t>
            </a:r>
            <a:r>
              <a:rPr lang="tr-TR" dirty="0" smtClean="0"/>
              <a:t> of </a:t>
            </a:r>
            <a:r>
              <a:rPr lang="tr-TR" dirty="0" err="1" smtClean="0"/>
              <a:t>soup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00808"/>
            <a:ext cx="6408712" cy="4803322"/>
          </a:xfrm>
        </p:spPr>
      </p:pic>
    </p:spTree>
    <p:extLst>
      <p:ext uri="{BB962C8B-B14F-4D97-AF65-F5344CB8AC3E}">
        <p14:creationId xmlns:p14="http://schemas.microsoft.com/office/powerpoint/2010/main" xmlns="" val="135582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can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556792"/>
            <a:ext cx="3412165" cy="4968552"/>
          </a:xfrm>
        </p:spPr>
      </p:pic>
    </p:spTree>
    <p:extLst>
      <p:ext uri="{BB962C8B-B14F-4D97-AF65-F5344CB8AC3E}">
        <p14:creationId xmlns:p14="http://schemas.microsoft.com/office/powerpoint/2010/main" xmlns="" val="276013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can of </a:t>
            </a:r>
            <a:r>
              <a:rPr lang="tr-TR" dirty="0" err="1" smtClean="0"/>
              <a:t>cola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700808"/>
            <a:ext cx="3810000" cy="4824536"/>
          </a:xfrm>
        </p:spPr>
      </p:pic>
    </p:spTree>
    <p:extLst>
      <p:ext uri="{BB962C8B-B14F-4D97-AF65-F5344CB8AC3E}">
        <p14:creationId xmlns:p14="http://schemas.microsoft.com/office/powerpoint/2010/main" xmlns="" val="114319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46</TotalTime>
  <Words>105</Words>
  <Application>Microsoft Office PowerPoint</Application>
  <PresentationFormat>Προβολή στην οθόνη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Sketchbook</vt:lpstr>
      <vt:lpstr>Food Containers</vt:lpstr>
      <vt:lpstr>A bar of chocolate</vt:lpstr>
      <vt:lpstr>A bar of chocolate</vt:lpstr>
      <vt:lpstr>A bottle of water</vt:lpstr>
      <vt:lpstr>A bottle of milk</vt:lpstr>
      <vt:lpstr>A bowl of…</vt:lpstr>
      <vt:lpstr>A bowl of soup</vt:lpstr>
      <vt:lpstr>A can </vt:lpstr>
      <vt:lpstr>A can of cola</vt:lpstr>
      <vt:lpstr>A cup of coffee</vt:lpstr>
      <vt:lpstr>A cup of tea</vt:lpstr>
      <vt:lpstr>A glass of water</vt:lpstr>
      <vt:lpstr>A glass of milk</vt:lpstr>
      <vt:lpstr>A loaf of bread</vt:lpstr>
      <vt:lpstr>A loaf of bread</vt:lpstr>
      <vt:lpstr>A packet of biscuits</vt:lpstr>
      <vt:lpstr>A packet of crisps</vt:lpstr>
      <vt:lpstr>A piece of cake</vt:lpstr>
      <vt:lpstr>A piece of cake</vt:lpstr>
      <vt:lpstr>A slice of bread</vt:lpstr>
      <vt:lpstr>A slice of pizza</vt:lpstr>
      <vt:lpstr>A spoonful of sugar</vt:lpstr>
      <vt:lpstr>A spoonful of salt</vt:lpstr>
      <vt:lpstr>A stick of butter</vt:lpstr>
      <vt:lpstr>A stick of gum</vt:lpstr>
      <vt:lpstr>A kilo of apples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Containers</dc:title>
  <dc:creator>lemon Dimina</dc:creator>
  <cp:lastModifiedBy>lemon</cp:lastModifiedBy>
  <cp:revision>12</cp:revision>
  <dcterms:modified xsi:type="dcterms:W3CDTF">2021-02-15T19:06:09Z</dcterms:modified>
</cp:coreProperties>
</file>