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62" r:id="rId4"/>
    <p:sldId id="260" r:id="rId5"/>
    <p:sldId id="261" r:id="rId6"/>
    <p:sldId id="263" r:id="rId7"/>
    <p:sldId id="258" r:id="rId8"/>
    <p:sldId id="259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9999"/>
    <a:srgbClr val="99FFCC"/>
    <a:srgbClr val="FFCC99"/>
    <a:srgbClr val="FFFFCC"/>
    <a:srgbClr val="CCFF99"/>
    <a:srgbClr val="FF0066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FABD-5FCB-4BE6-BC22-2C7F1B983E5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A62B-6E03-47C3-8352-A18DA7156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29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9A62B-6E03-47C3-8352-A18DA71568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39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4563E3F-11CC-4767-9973-7C2CF87F72F3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874D-230E-4CA0-BD9C-1C236BEC8FE6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C5F1-5B66-4A4E-A07A-CE42886DF7F5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E17-CF39-4E39-B33D-9BD76789EC7E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42B34-6B44-4C85-9F64-A02802CBD8D3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5AF0-65E1-4AFB-84D2-7C9E7CFD406D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C842-1EB4-4D83-BAD3-4A47F3A12E64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52D5-AB97-48B7-A431-621002128F78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95F1-C9C0-453A-AC0E-D1CBE8DB90FA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28E-DF04-42AF-B069-DB5E8EC8BFDA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47F072A-CBF5-47F9-B06F-F0F0A6667373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CD94FF-B22E-44A5-BD52-064A615E41F7}" type="datetime1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yasamansamsami@gmail.com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cap="none" dirty="0" smtClean="0">
                <a:solidFill>
                  <a:srgbClr val="FFCCCC"/>
                </a:solidFill>
              </a:rPr>
              <a:t>A</a:t>
            </a:r>
            <a:r>
              <a:rPr lang="en-US" sz="8800" b="1" cap="none" dirty="0" smtClean="0"/>
              <a:t> </a:t>
            </a:r>
            <a:r>
              <a:rPr lang="en-US" sz="8800" b="1" cap="none" dirty="0" smtClean="0">
                <a:solidFill>
                  <a:srgbClr val="CCFF99"/>
                </a:solidFill>
              </a:rPr>
              <a:t>World</a:t>
            </a:r>
            <a:r>
              <a:rPr lang="en-US" sz="8800" b="1" cap="none" dirty="0" smtClean="0"/>
              <a:t> </a:t>
            </a:r>
            <a:r>
              <a:rPr lang="en-US" sz="8800" b="1" cap="none" dirty="0" smtClean="0">
                <a:solidFill>
                  <a:srgbClr val="99FFCC"/>
                </a:solidFill>
              </a:rPr>
              <a:t>of</a:t>
            </a:r>
            <a:r>
              <a:rPr lang="en-US" sz="8800" b="1" cap="none" dirty="0" smtClean="0"/>
              <a:t> </a:t>
            </a:r>
            <a:r>
              <a:rPr lang="en-US" sz="8800" b="1" cap="none" dirty="0" smtClean="0">
                <a:solidFill>
                  <a:srgbClr val="FFCC99"/>
                </a:solidFill>
              </a:rPr>
              <a:t>Food</a:t>
            </a:r>
            <a:endParaRPr lang="en-US" sz="8800" b="1" cap="none" dirty="0">
              <a:solidFill>
                <a:srgbClr val="FFCC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FF99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290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8363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solidFill>
                  <a:srgbClr val="FFCCFF"/>
                </a:solidFill>
              </a:rPr>
              <a:t>Now, Say!</a:t>
            </a:r>
            <a:endParaRPr lang="en-US" sz="13800" b="1" dirty="0">
              <a:solidFill>
                <a:srgbClr val="FFC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9141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5" y="507105"/>
            <a:ext cx="3740508" cy="2493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5" y="3439142"/>
            <a:ext cx="3740508" cy="249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72" y="507105"/>
            <a:ext cx="2491793" cy="2491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72" y="3426968"/>
            <a:ext cx="3766801" cy="2503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14" y="507105"/>
            <a:ext cx="3109442" cy="2497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2" y="3439142"/>
            <a:ext cx="3165430" cy="2491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8702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763" y="2606040"/>
            <a:ext cx="2432304" cy="1645920"/>
          </a:xfrm>
        </p:spPr>
        <p:txBody>
          <a:bodyPr/>
          <a:lstStyle/>
          <a:p>
            <a:pPr algn="ctr"/>
            <a:r>
              <a:rPr lang="en-US" sz="6000" b="1" dirty="0" smtClean="0"/>
              <a:t>Good Luck!</a:t>
            </a:r>
            <a:endParaRPr lang="en-US" sz="6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2" r="4682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54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6" r="54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62885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There is a </a:t>
            </a:r>
            <a:r>
              <a:rPr lang="en-US" sz="5400" b="1" dirty="0" smtClean="0">
                <a:solidFill>
                  <a:srgbClr val="FFFF66"/>
                </a:solidFill>
              </a:rPr>
              <a:t>bowl</a:t>
            </a:r>
            <a:r>
              <a:rPr lang="en-US" sz="5400" b="1" dirty="0" smtClean="0"/>
              <a:t> of soup.</a:t>
            </a:r>
            <a:endParaRPr lang="en-US" sz="5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182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0641" y="1194740"/>
            <a:ext cx="2432304" cy="4468519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 smtClean="0"/>
              <a:t>There are eight </a:t>
            </a:r>
            <a:r>
              <a:rPr lang="en-US" sz="4600" b="1" dirty="0" smtClean="0">
                <a:solidFill>
                  <a:srgbClr val="FFFF66"/>
                </a:solidFill>
              </a:rPr>
              <a:t>slices</a:t>
            </a:r>
            <a:r>
              <a:rPr lang="en-US" sz="4600" b="1" dirty="0" smtClean="0"/>
              <a:t> of tomato.</a:t>
            </a:r>
            <a:endParaRPr lang="en-US" sz="46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9" r="5439"/>
          <a:stretch>
            <a:fillRect/>
          </a:stretch>
        </p:blipFill>
        <p:spPr/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187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0642" y="966366"/>
            <a:ext cx="2432304" cy="4925267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/>
              <a:t>There are eight </a:t>
            </a:r>
            <a:r>
              <a:rPr lang="en-US" sz="4500" b="1" dirty="0" smtClean="0">
                <a:solidFill>
                  <a:srgbClr val="FFFF66"/>
                </a:solidFill>
              </a:rPr>
              <a:t>pieces</a:t>
            </a:r>
            <a:r>
              <a:rPr lang="en-US" sz="4500" b="1" dirty="0" smtClean="0"/>
              <a:t> of cheese.</a:t>
            </a:r>
            <a:endParaRPr lang="en-US" sz="45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71" r="5571"/>
          <a:stretch>
            <a:fillRect/>
          </a:stretch>
        </p:blipFill>
        <p:spPr/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8530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2006" y="966366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There are </a:t>
            </a:r>
            <a:r>
              <a:rPr lang="en-US" sz="5400" b="1" dirty="0" smtClean="0">
                <a:solidFill>
                  <a:srgbClr val="FFFF66"/>
                </a:solidFill>
              </a:rPr>
              <a:t>cans</a:t>
            </a:r>
            <a:r>
              <a:rPr lang="en-US" sz="5400" b="1" dirty="0" smtClean="0"/>
              <a:t> of soda.</a:t>
            </a:r>
            <a:endParaRPr lang="en-US" sz="54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0" r="4620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476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62885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There are five </a:t>
            </a:r>
            <a:r>
              <a:rPr lang="en-US" sz="5400" b="1" dirty="0" smtClean="0">
                <a:solidFill>
                  <a:srgbClr val="FFFF66"/>
                </a:solidFill>
              </a:rPr>
              <a:t>bottles</a:t>
            </a:r>
            <a:r>
              <a:rPr lang="en-US" sz="5400" b="1" dirty="0" smtClean="0"/>
              <a:t> of oil.</a:t>
            </a:r>
            <a:endParaRPr lang="en-US" sz="54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8" b="1478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7890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3521" y="1120462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There is a </a:t>
            </a:r>
            <a:r>
              <a:rPr lang="en-US" sz="4800" b="1" dirty="0" smtClean="0">
                <a:solidFill>
                  <a:srgbClr val="FFFF66"/>
                </a:solidFill>
              </a:rPr>
              <a:t>bunch</a:t>
            </a:r>
            <a:r>
              <a:rPr lang="en-US" sz="4800" b="1" dirty="0" smtClean="0"/>
              <a:t> of grapes.</a:t>
            </a:r>
            <a:endParaRPr lang="en-US" sz="48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2" r="5522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090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3521" y="1417284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There is a </a:t>
            </a:r>
            <a:r>
              <a:rPr lang="en-US" sz="5400" b="1" dirty="0" smtClean="0">
                <a:solidFill>
                  <a:srgbClr val="FFFF66"/>
                </a:solidFill>
              </a:rPr>
              <a:t>loaf</a:t>
            </a:r>
            <a:r>
              <a:rPr lang="en-US" sz="5400" b="1" dirty="0" smtClean="0"/>
              <a:t> of bread.</a:t>
            </a:r>
            <a:endParaRPr lang="en-US" sz="54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90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62885"/>
            <a:ext cx="2432304" cy="4925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There is a </a:t>
            </a:r>
            <a:r>
              <a:rPr lang="en-US" sz="5400" b="1" dirty="0" smtClean="0">
                <a:solidFill>
                  <a:srgbClr val="FFFF66"/>
                </a:solidFill>
              </a:rPr>
              <a:t>bowl</a:t>
            </a:r>
            <a:r>
              <a:rPr lang="en-US" sz="5400" b="1" dirty="0" smtClean="0"/>
              <a:t> of olives.</a:t>
            </a:r>
            <a:endParaRPr lang="en-US" sz="54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9" r="5439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5390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20">
      <a:dk1>
        <a:sysClr val="windowText" lastClr="000000"/>
      </a:dk1>
      <a:lt1>
        <a:sysClr val="window" lastClr="FFFFFF"/>
      </a:lt1>
      <a:dk2>
        <a:srgbClr val="0066CC"/>
      </a:dk2>
      <a:lt2>
        <a:srgbClr val="BCD0E0"/>
      </a:lt2>
      <a:accent1>
        <a:srgbClr val="DB0049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55</TotalTime>
  <Words>78</Words>
  <Application>Microsoft Office PowerPoint</Application>
  <PresentationFormat>Προσαρμογή</PresentationFormat>
  <Paragraphs>23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Savon</vt:lpstr>
      <vt:lpstr>A World of Food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Now, Say!</vt:lpstr>
      <vt:lpstr>Διαφάνεια 11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of Food</dc:title>
  <dc:creator>VAIO SVE11135CXW</dc:creator>
  <cp:lastModifiedBy>lemon</cp:lastModifiedBy>
  <cp:revision>20</cp:revision>
  <dcterms:created xsi:type="dcterms:W3CDTF">2015-06-08T18:16:27Z</dcterms:created>
  <dcterms:modified xsi:type="dcterms:W3CDTF">2021-02-21T17:47:21Z</dcterms:modified>
</cp:coreProperties>
</file>