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6FF"/>
    <a:srgbClr val="800000"/>
    <a:srgbClr val="666633"/>
    <a:srgbClr val="996633"/>
    <a:srgbClr val="003366"/>
    <a:srgbClr val="FF3300"/>
    <a:srgbClr val="A50021"/>
    <a:srgbClr val="FF0066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3895-863B-44D2-B35C-4A8C36DB4C1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A905-C488-4123-91C3-F85459E87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hyperlink" Target="http://en.wikipedia.org/wiki/Pharao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743199"/>
          </a:xfr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chemeClr val="bg1"/>
                </a:solidFill>
              </a:rPr>
              <a:t>Countries &amp; Nationalities </a:t>
            </a:r>
            <a:endParaRPr lang="en-US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newsflash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China </a:t>
            </a:r>
            <a:endParaRPr lang="en-US" sz="8000" b="1" i="1" dirty="0"/>
          </a:p>
        </p:txBody>
      </p:sp>
      <p:pic>
        <p:nvPicPr>
          <p:cNvPr id="4" name="Picture 3" descr="ma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3200400" cy="3675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3048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Mao was a </a:t>
            </a:r>
            <a:r>
              <a:rPr lang="en-US" sz="2400" b="1" dirty="0" smtClean="0">
                <a:solidFill>
                  <a:srgbClr val="0066FF"/>
                </a:solidFill>
              </a:rPr>
              <a:t>Chinese</a:t>
            </a:r>
            <a:r>
              <a:rPr lang="en-US" sz="2400" b="1" dirty="0" smtClean="0"/>
              <a:t> politician.</a:t>
            </a:r>
            <a:endParaRPr lang="fa-I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33598"/>
            <a:ext cx="1790700" cy="119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Russia</a:t>
            </a:r>
            <a:endParaRPr lang="en-US" sz="8000" b="1" i="1" dirty="0"/>
          </a:p>
        </p:txBody>
      </p:sp>
      <p:pic>
        <p:nvPicPr>
          <p:cNvPr id="3" name="Picture 2" descr="put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3886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029200"/>
            <a:ext cx="3581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This is Putin. He is a </a:t>
            </a:r>
            <a:r>
              <a:rPr lang="en-US" sz="2400" b="1" dirty="0" smtClean="0">
                <a:solidFill>
                  <a:srgbClr val="6600CC"/>
                </a:solidFill>
              </a:rPr>
              <a:t>Russian</a:t>
            </a:r>
            <a:r>
              <a:rPr lang="en-US" sz="2400" b="1" dirty="0" smtClean="0"/>
              <a:t> politician. </a:t>
            </a:r>
            <a:endParaRPr lang="fa-IR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22165"/>
            <a:ext cx="1840177" cy="1196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Japan </a:t>
            </a:r>
            <a:endParaRPr lang="en-US" sz="8000" b="1" i="1" dirty="0"/>
          </a:p>
        </p:txBody>
      </p:sp>
      <p:pic>
        <p:nvPicPr>
          <p:cNvPr id="3" name="Picture 2" descr="makoto haseb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667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715000"/>
            <a:ext cx="419099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This is Makoto </a:t>
            </a:r>
            <a:r>
              <a:rPr lang="en-US" sz="2400" b="1" dirty="0" err="1" smtClean="0"/>
              <a:t>Hasebe</a:t>
            </a:r>
            <a:r>
              <a:rPr lang="en-US" sz="2400" b="1" dirty="0" smtClean="0"/>
              <a:t>. He’s a </a:t>
            </a:r>
            <a:r>
              <a:rPr lang="en-US" sz="2400" b="1" dirty="0" smtClean="0">
                <a:solidFill>
                  <a:srgbClr val="FF3300"/>
                </a:solidFill>
              </a:rPr>
              <a:t>Japanese</a:t>
            </a:r>
            <a:r>
              <a:rPr lang="en-US" sz="2400" b="1" dirty="0" smtClean="0"/>
              <a:t> footballer.</a:t>
            </a:r>
            <a:endParaRPr lang="fa-IR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39948"/>
            <a:ext cx="1771650" cy="11811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Italy</a:t>
            </a:r>
            <a:endParaRPr lang="en-US" sz="8000" b="1" i="1" dirty="0"/>
          </a:p>
        </p:txBody>
      </p:sp>
      <p:pic>
        <p:nvPicPr>
          <p:cNvPr id="4" name="Picture 3" descr="Tot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51816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5562600"/>
            <a:ext cx="4267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This is </a:t>
            </a:r>
            <a:r>
              <a:rPr lang="en-US" sz="2400" b="1" dirty="0" err="1" smtClean="0"/>
              <a:t>Toti</a:t>
            </a:r>
            <a:r>
              <a:rPr lang="en-US" sz="2400" b="1" dirty="0" smtClean="0"/>
              <a:t>. He’s an </a:t>
            </a:r>
            <a:r>
              <a:rPr lang="en-US" sz="2400" b="1" dirty="0" smtClean="0">
                <a:solidFill>
                  <a:srgbClr val="003366"/>
                </a:solidFill>
              </a:rPr>
              <a:t>Italian</a:t>
            </a:r>
            <a:r>
              <a:rPr lang="en-US" sz="2400" b="1" dirty="0" smtClean="0"/>
              <a:t> footballer.</a:t>
            </a:r>
            <a:endParaRPr lang="fa-IR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486400"/>
            <a:ext cx="2066112" cy="125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Egypt</a:t>
            </a:r>
            <a:endParaRPr lang="en-US" sz="8000" b="1" i="1" dirty="0"/>
          </a:p>
        </p:txBody>
      </p:sp>
      <p:pic>
        <p:nvPicPr>
          <p:cNvPr id="4" name="Picture 3" descr="cleopatr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343401" cy="360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5562600"/>
            <a:ext cx="3733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Cleopatra,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was the last </a:t>
            </a:r>
            <a:r>
              <a:rPr lang="en-US" sz="2400" b="1" dirty="0" smtClean="0">
                <a:solidFill>
                  <a:srgbClr val="666633"/>
                </a:solidFill>
              </a:rPr>
              <a:t>Egyptian</a:t>
            </a:r>
            <a:r>
              <a:rPr lang="en-US" sz="2400" b="1" dirty="0" smtClean="0"/>
              <a:t> </a:t>
            </a:r>
            <a:r>
              <a:rPr lang="en-US" sz="2400" b="1" dirty="0" smtClean="0">
                <a:hlinkClick r:id="rId4" tooltip="Pharaoh"/>
              </a:rPr>
              <a:t>pharaoh</a:t>
            </a:r>
            <a:r>
              <a:rPr lang="en-US" sz="2400" b="1" dirty="0" smtClean="0"/>
              <a:t>.</a:t>
            </a:r>
            <a:endParaRPr lang="fa-IR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562600"/>
            <a:ext cx="1695450" cy="112841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South Africa</a:t>
            </a:r>
            <a:endParaRPr lang="en-US" sz="8000" b="1" i="1" dirty="0"/>
          </a:p>
        </p:txBody>
      </p:sp>
      <p:pic>
        <p:nvPicPr>
          <p:cNvPr id="4" name="Picture 3" descr="nelson-mand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657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57800" y="5791200"/>
            <a:ext cx="32766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Nelson Mandela was a </a:t>
            </a:r>
            <a:r>
              <a:rPr lang="en-US" sz="2400" b="1" dirty="0" smtClean="0">
                <a:solidFill>
                  <a:srgbClr val="800000"/>
                </a:solidFill>
              </a:rPr>
              <a:t>South African </a:t>
            </a:r>
            <a:r>
              <a:rPr lang="en-US" sz="2400" b="1" dirty="0" smtClean="0"/>
              <a:t>President.</a:t>
            </a:r>
            <a:endParaRPr lang="fa-IR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27498"/>
            <a:ext cx="1737600" cy="115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India</a:t>
            </a:r>
            <a:endParaRPr lang="en-US" sz="8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4724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is </a:t>
            </a:r>
            <a:r>
              <a:rPr lang="en-US" sz="2400" b="1" dirty="0" err="1" smtClean="0"/>
              <a:t>Shahrukh</a:t>
            </a:r>
            <a:r>
              <a:rPr lang="en-US" sz="2400" b="1" dirty="0" smtClean="0"/>
              <a:t> Khan. He is an </a:t>
            </a:r>
            <a:r>
              <a:rPr lang="en-US" sz="2400" b="1" dirty="0" smtClean="0">
                <a:solidFill>
                  <a:srgbClr val="FF0066"/>
                </a:solidFill>
              </a:rPr>
              <a:t>Indian </a:t>
            </a:r>
            <a:r>
              <a:rPr lang="en-US" sz="2400" b="1" dirty="0" smtClean="0"/>
              <a:t>actor.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03790"/>
            <a:ext cx="1981200" cy="134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3200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Brazil</a:t>
            </a:r>
            <a:endParaRPr lang="en-US" sz="8000" b="1" i="1" dirty="0"/>
          </a:p>
        </p:txBody>
      </p:sp>
      <p:pic>
        <p:nvPicPr>
          <p:cNvPr id="4" name="Picture 3" descr="Ronaldo-Braz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49403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3962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is </a:t>
            </a:r>
            <a:r>
              <a:rPr lang="en-US" sz="2400" b="1" dirty="0" err="1" smtClean="0"/>
              <a:t>Ronaldo</a:t>
            </a:r>
            <a:r>
              <a:rPr lang="en-US" sz="2400" b="1" dirty="0" smtClean="0"/>
              <a:t>. He is a </a:t>
            </a:r>
            <a:r>
              <a:rPr lang="en-US" sz="2400" b="1" dirty="0" smtClean="0">
                <a:solidFill>
                  <a:srgbClr val="008000"/>
                </a:solidFill>
              </a:rPr>
              <a:t>Brazilian</a:t>
            </a:r>
            <a:r>
              <a:rPr lang="en-US" sz="2400" b="1" dirty="0" smtClean="0"/>
              <a:t> footballer.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5334000"/>
            <a:ext cx="2013857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The USA</a:t>
            </a:r>
            <a:endParaRPr lang="en-US" sz="8000" b="1" i="1" dirty="0"/>
          </a:p>
        </p:txBody>
      </p:sp>
      <p:pic>
        <p:nvPicPr>
          <p:cNvPr id="5" name="Picture 4" descr="L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900" y="1737519"/>
            <a:ext cx="2438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5257800"/>
            <a:ext cx="3733801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This is Leonardo </a:t>
            </a:r>
            <a:r>
              <a:rPr lang="en-US" sz="2600" b="1" dirty="0" err="1" smtClean="0"/>
              <a:t>DiCaprio</a:t>
            </a:r>
            <a:r>
              <a:rPr lang="en-US" sz="2600" b="1" dirty="0" smtClean="0"/>
              <a:t>. He is an </a:t>
            </a:r>
            <a:r>
              <a:rPr lang="en-US" sz="2600" b="1" dirty="0" smtClean="0">
                <a:solidFill>
                  <a:srgbClr val="000099"/>
                </a:solidFill>
              </a:rPr>
              <a:t>American</a:t>
            </a:r>
            <a:r>
              <a:rPr lang="en-US" sz="2600" b="1" dirty="0" smtClean="0"/>
              <a:t> actor.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1695450" cy="1356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Canada</a:t>
            </a:r>
            <a:endParaRPr lang="en-US" sz="8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110566" y="5715000"/>
            <a:ext cx="4191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This is Jim Carrey. He is a </a:t>
            </a:r>
            <a:r>
              <a:rPr lang="en-US" sz="2800" b="1" dirty="0" smtClean="0">
                <a:solidFill>
                  <a:srgbClr val="CC0000"/>
                </a:solidFill>
              </a:rPr>
              <a:t>Canadian </a:t>
            </a:r>
            <a:r>
              <a:rPr lang="en-US" sz="2800" b="1" dirty="0" smtClean="0"/>
              <a:t>actor.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2274285" cy="1335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33" y="2457450"/>
            <a:ext cx="5113867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Spain </a:t>
            </a:r>
            <a:endParaRPr lang="en-US" sz="8000" b="1" i="1" dirty="0"/>
          </a:p>
        </p:txBody>
      </p:sp>
      <p:pic>
        <p:nvPicPr>
          <p:cNvPr id="4" name="Picture 3" descr="image.ax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3962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34290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is Antonio </a:t>
            </a:r>
            <a:r>
              <a:rPr lang="en-US" sz="2400" b="1" dirty="0" err="1" smtClean="0"/>
              <a:t>Bandrass</a:t>
            </a:r>
            <a:r>
              <a:rPr lang="en-US" sz="2400" b="1" dirty="0" smtClean="0"/>
              <a:t>. He is a </a:t>
            </a:r>
            <a:r>
              <a:rPr lang="en-US" sz="2400" b="1" dirty="0" smtClean="0">
                <a:solidFill>
                  <a:srgbClr val="D60093"/>
                </a:solidFill>
              </a:rPr>
              <a:t>Spanish</a:t>
            </a:r>
            <a:r>
              <a:rPr lang="en-US" sz="2400" b="1" dirty="0" smtClean="0"/>
              <a:t> actor.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0"/>
            <a:ext cx="1847850" cy="1385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Germany </a:t>
            </a:r>
            <a:endParaRPr lang="en-US" sz="8000" b="1" i="1" dirty="0"/>
          </a:p>
        </p:txBody>
      </p:sp>
      <p:pic>
        <p:nvPicPr>
          <p:cNvPr id="4" name="Picture 3" descr="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100" y="1956452"/>
            <a:ext cx="2743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9200" y="5486400"/>
            <a:ext cx="3429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is Oliver Kahn. He is a </a:t>
            </a:r>
            <a:r>
              <a:rPr lang="en-US" sz="2400" b="1" dirty="0" smtClean="0">
                <a:solidFill>
                  <a:srgbClr val="990033"/>
                </a:solidFill>
              </a:rPr>
              <a:t>German </a:t>
            </a:r>
            <a:r>
              <a:rPr lang="en-US" sz="2400" b="1" dirty="0" smtClean="0"/>
              <a:t>footballer.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1727200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Australia</a:t>
            </a:r>
            <a:endParaRPr lang="en-US" sz="8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569764"/>
            <a:ext cx="31242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is Keith Urban. He’s an </a:t>
            </a:r>
            <a:r>
              <a:rPr lang="en-US" sz="2400" b="1" dirty="0" smtClean="0">
                <a:solidFill>
                  <a:srgbClr val="006600"/>
                </a:solidFill>
              </a:rPr>
              <a:t>Australian</a:t>
            </a:r>
            <a:r>
              <a:rPr lang="en-US" sz="2400" b="1" dirty="0" smtClean="0"/>
              <a:t> singer.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2959"/>
            <a:ext cx="2087671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65" y="1593535"/>
            <a:ext cx="2693670" cy="384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i="1" dirty="0" smtClean="0"/>
              <a:t>France</a:t>
            </a:r>
            <a:endParaRPr lang="en-US" sz="8000" b="1" i="1" dirty="0"/>
          </a:p>
        </p:txBody>
      </p:sp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3048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1" y="5715000"/>
            <a:ext cx="3429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Alen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Delon</a:t>
            </a:r>
            <a:r>
              <a:rPr lang="en-US" sz="2400" b="1" dirty="0" smtClean="0"/>
              <a:t> is a </a:t>
            </a:r>
            <a:r>
              <a:rPr lang="en-US" sz="2400" b="1" dirty="0" smtClean="0">
                <a:solidFill>
                  <a:srgbClr val="A50021"/>
                </a:solidFill>
              </a:rPr>
              <a:t>French</a:t>
            </a:r>
            <a:r>
              <a:rPr lang="en-US" sz="2400" b="1" dirty="0" smtClean="0"/>
              <a:t> actor.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90" y="5562600"/>
            <a:ext cx="1696459" cy="113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152</Words>
  <Application>Microsoft Office PowerPoint</Application>
  <PresentationFormat>Προβολή στην οθόνη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Countries &amp; Nationalities </vt:lpstr>
      <vt:lpstr>India</vt:lpstr>
      <vt:lpstr>Brazil</vt:lpstr>
      <vt:lpstr>The USA</vt:lpstr>
      <vt:lpstr>Canada</vt:lpstr>
      <vt:lpstr>Spain </vt:lpstr>
      <vt:lpstr>Germany </vt:lpstr>
      <vt:lpstr>Australia</vt:lpstr>
      <vt:lpstr>France</vt:lpstr>
      <vt:lpstr>China </vt:lpstr>
      <vt:lpstr>Russia</vt:lpstr>
      <vt:lpstr>Japan </vt:lpstr>
      <vt:lpstr>Italy</vt:lpstr>
      <vt:lpstr>Egypt</vt:lpstr>
      <vt:lpstr>South Africa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 &amp; Nationalities</dc:title>
  <dc:creator>MRT</dc:creator>
  <cp:lastModifiedBy>lemon</cp:lastModifiedBy>
  <cp:revision>67</cp:revision>
  <dcterms:created xsi:type="dcterms:W3CDTF">2013-08-02T17:39:34Z</dcterms:created>
  <dcterms:modified xsi:type="dcterms:W3CDTF">2020-05-04T10:44:30Z</dcterms:modified>
</cp:coreProperties>
</file>